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"/>
  </p:notesMasterIdLst>
  <p:sldIdLst>
    <p:sldId id="5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2FF"/>
    <a:srgbClr val="6C7888"/>
    <a:srgbClr val="404040"/>
    <a:srgbClr val="CBCFD8"/>
    <a:srgbClr val="E7E9ED"/>
    <a:srgbClr val="9FA1A6"/>
    <a:srgbClr val="DA9A23"/>
    <a:srgbClr val="BEE400"/>
    <a:srgbClr val="00BFFF"/>
    <a:srgbClr val="647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29798A-995B-46DE-A6CC-B4C6DD5BC55B}" v="39" dt="2026-07-29T09:56:39.4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325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jin Raj M" userId="aa6ef335-b067-4fff-b690-aef428560e6a" providerId="ADAL" clId="{31891FE9-BFDA-40FB-B41A-0C505F487A44}"/>
    <pc:docChg chg="undo custSel modSld">
      <pc:chgData name="Sujin Raj M" userId="aa6ef335-b067-4fff-b690-aef428560e6a" providerId="ADAL" clId="{31891FE9-BFDA-40FB-B41A-0C505F487A44}" dt="2026-07-29T09:56:39.479" v="38" actId="14100"/>
      <pc:docMkLst>
        <pc:docMk/>
      </pc:docMkLst>
      <pc:sldChg chg="addSp delSp modSp mod">
        <pc:chgData name="Sujin Raj M" userId="aa6ef335-b067-4fff-b690-aef428560e6a" providerId="ADAL" clId="{31891FE9-BFDA-40FB-B41A-0C505F487A44}" dt="2026-07-29T09:56:39.479" v="38" actId="14100"/>
        <pc:sldMkLst>
          <pc:docMk/>
          <pc:sldMk cId="1857391377" sldId="562"/>
        </pc:sldMkLst>
        <pc:spChg chg="mod">
          <ac:chgData name="Sujin Raj M" userId="aa6ef335-b067-4fff-b690-aef428560e6a" providerId="ADAL" clId="{31891FE9-BFDA-40FB-B41A-0C505F487A44}" dt="2026-07-29T09:56:24.912" v="32" actId="1036"/>
          <ac:spMkLst>
            <pc:docMk/>
            <pc:sldMk cId="1857391377" sldId="562"/>
            <ac:spMk id="6" creationId="{0FE1343B-B83A-9672-AE1E-3903E37F78A3}"/>
          </ac:spMkLst>
        </pc:spChg>
        <pc:spChg chg="mod">
          <ac:chgData name="Sujin Raj M" userId="aa6ef335-b067-4fff-b690-aef428560e6a" providerId="ADAL" clId="{31891FE9-BFDA-40FB-B41A-0C505F487A44}" dt="2026-07-29T09:55:52.006" v="24" actId="255"/>
          <ac:spMkLst>
            <pc:docMk/>
            <pc:sldMk cId="1857391377" sldId="562"/>
            <ac:spMk id="7" creationId="{285CF5B2-8BA9-DD21-A20E-11C28E96A688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12" creationId="{93D285E2-38D9-6A6B-F05B-A37DFC19683C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14" creationId="{899E6137-F025-69AD-59E5-C6FF9B17B98E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18" creationId="{3BFBDB16-62DC-D64F-5AEA-F516F49D90CB}"/>
          </ac:spMkLst>
        </pc:spChg>
        <pc:spChg chg="mod">
          <ac:chgData name="Sujin Raj M" userId="aa6ef335-b067-4fff-b690-aef428560e6a" providerId="ADAL" clId="{31891FE9-BFDA-40FB-B41A-0C505F487A44}" dt="2026-07-29T09:56:02.419" v="25" actId="2711"/>
          <ac:spMkLst>
            <pc:docMk/>
            <pc:sldMk cId="1857391377" sldId="562"/>
            <ac:spMk id="19" creationId="{A8C2901A-D2EA-FD07-8A9E-816088EBA69D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20" creationId="{59223507-8B49-58A5-BFC4-D6439390FC8A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22" creationId="{3588CAD8-1A27-9DC1-85D6-1F5A162A0112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26" creationId="{81427412-DDD8-4365-8B10-E9113B6D27D1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27" creationId="{07A863E4-E67C-3824-D103-B47F50305C70}"/>
          </ac:spMkLst>
        </pc:spChg>
        <pc:spChg chg="mod">
          <ac:chgData name="Sujin Raj M" userId="aa6ef335-b067-4fff-b690-aef428560e6a" providerId="ADAL" clId="{31891FE9-BFDA-40FB-B41A-0C505F487A44}" dt="2026-07-29T09:51:21.182" v="16" actId="1035"/>
          <ac:spMkLst>
            <pc:docMk/>
            <pc:sldMk cId="1857391377" sldId="562"/>
            <ac:spMk id="28" creationId="{5DE4DC87-4641-5C04-4BAF-F59164EB7BCE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32" creationId="{ED76A5D0-9F36-DF3A-0234-DC619EAF05E6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33" creationId="{8C4756F7-B049-8BEE-9AD4-9044B974AD29}"/>
          </ac:spMkLst>
        </pc:spChg>
        <pc:spChg chg="mod">
          <ac:chgData name="Sujin Raj M" userId="aa6ef335-b067-4fff-b690-aef428560e6a" providerId="ADAL" clId="{31891FE9-BFDA-40FB-B41A-0C505F487A44}" dt="2026-07-29T09:51:07.703" v="10" actId="1076"/>
          <ac:spMkLst>
            <pc:docMk/>
            <pc:sldMk cId="1857391377" sldId="562"/>
            <ac:spMk id="35" creationId="{F687B3BE-A36C-7299-8E5B-CE36DAC66808}"/>
          </ac:spMkLst>
        </pc:spChg>
        <pc:spChg chg="add del mod">
          <ac:chgData name="Sujin Raj M" userId="aa6ef335-b067-4fff-b690-aef428560e6a" providerId="ADAL" clId="{31891FE9-BFDA-40FB-B41A-0C505F487A44}" dt="2026-07-29T09:51:09.495" v="11" actId="478"/>
          <ac:spMkLst>
            <pc:docMk/>
            <pc:sldMk cId="1857391377" sldId="562"/>
            <ac:spMk id="37" creationId="{DFE10156-4AB3-A96D-1781-FD4B0EAA8E16}"/>
          </ac:spMkLst>
        </pc:spChg>
        <pc:spChg chg="mod topLvl">
          <ac:chgData name="Sujin Raj M" userId="aa6ef335-b067-4fff-b690-aef428560e6a" providerId="ADAL" clId="{31891FE9-BFDA-40FB-B41A-0C505F487A44}" dt="2026-07-29T09:51:44.816" v="17" actId="165"/>
          <ac:spMkLst>
            <pc:docMk/>
            <pc:sldMk cId="1857391377" sldId="562"/>
            <ac:spMk id="38" creationId="{83B25D53-1D8C-5DF6-7A35-AF6E627AEAA6}"/>
          </ac:spMkLst>
        </pc:spChg>
        <pc:spChg chg="ord">
          <ac:chgData name="Sujin Raj M" userId="aa6ef335-b067-4fff-b690-aef428560e6a" providerId="ADAL" clId="{31891FE9-BFDA-40FB-B41A-0C505F487A44}" dt="2026-07-29T09:50:52.228" v="3" actId="167"/>
          <ac:spMkLst>
            <pc:docMk/>
            <pc:sldMk cId="1857391377" sldId="562"/>
            <ac:spMk id="39" creationId="{E4B7CC5F-BD8D-D7FE-81CB-8F00C826DB39}"/>
          </ac:spMkLst>
        </pc:spChg>
        <pc:grpChg chg="mod">
          <ac:chgData name="Sujin Raj M" userId="aa6ef335-b067-4fff-b690-aef428560e6a" providerId="ADAL" clId="{31891FE9-BFDA-40FB-B41A-0C505F487A44}" dt="2026-07-29T09:50:56.903" v="5" actId="1076"/>
          <ac:grpSpMkLst>
            <pc:docMk/>
            <pc:sldMk cId="1857391377" sldId="562"/>
            <ac:grpSpMk id="3" creationId="{0AC6AC73-F9FA-FC69-6BBD-B83AE2FEF3FF}"/>
          </ac:grpSpMkLst>
        </pc:grpChg>
        <pc:cxnChg chg="mod">
          <ac:chgData name="Sujin Raj M" userId="aa6ef335-b067-4fff-b690-aef428560e6a" providerId="ADAL" clId="{31891FE9-BFDA-40FB-B41A-0C505F487A44}" dt="2026-07-29T09:56:39.479" v="38" actId="14100"/>
          <ac:cxnSpMkLst>
            <pc:docMk/>
            <pc:sldMk cId="1857391377" sldId="562"/>
            <ac:cxnSpMk id="9" creationId="{7982FD18-4E9F-F611-1BC4-76D8214DCABF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D1C95-CD54-49B7-B147-B47772372C54}" type="datetimeFigureOut">
              <a:rPr lang="en-IN" smtClean="0"/>
              <a:t>29-07-2026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5BA06-5D4B-4F3F-B6F4-6EB8DA5F31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436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0E71F-487B-C8F2-6DFA-D4A096B3C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F3724-40B4-2F58-EA64-2B8DB83FB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723BB2-235A-3AE1-6080-77CE98316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8CB52-7930-0D6B-2071-5CF70A3637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C476-D406-4E0A-BDBA-5B2648FE5544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67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14">
            <a:extLst>
              <a:ext uri="{FF2B5EF4-FFF2-40B4-BE49-F238E27FC236}">
                <a16:creationId xmlns:a16="http://schemas.microsoft.com/office/drawing/2014/main" id="{736F575B-23F9-2FC7-CEF6-65F3EE44EE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3303" y="971716"/>
            <a:ext cx="4283502" cy="4914568"/>
          </a:xfrm>
          <a:custGeom>
            <a:avLst/>
            <a:gdLst>
              <a:gd name="connsiteX0" fmla="*/ 0 w 5561012"/>
              <a:gd name="connsiteY0" fmla="*/ 1583531 h 3167062"/>
              <a:gd name="connsiteX1" fmla="*/ 791766 w 5561012"/>
              <a:gd name="connsiteY1" fmla="*/ 1 h 3167062"/>
              <a:gd name="connsiteX2" fmla="*/ 4769247 w 5561012"/>
              <a:gd name="connsiteY2" fmla="*/ 1 h 3167062"/>
              <a:gd name="connsiteX3" fmla="*/ 5561012 w 5561012"/>
              <a:gd name="connsiteY3" fmla="*/ 1583531 h 3167062"/>
              <a:gd name="connsiteX4" fmla="*/ 4769247 w 5561012"/>
              <a:gd name="connsiteY4" fmla="*/ 3167061 h 3167062"/>
              <a:gd name="connsiteX5" fmla="*/ 791766 w 5561012"/>
              <a:gd name="connsiteY5" fmla="*/ 3167061 h 3167062"/>
              <a:gd name="connsiteX6" fmla="*/ 0 w 5561012"/>
              <a:gd name="connsiteY6" fmla="*/ 1583531 h 3167062"/>
              <a:gd name="connsiteX0" fmla="*/ 0 w 5561012"/>
              <a:gd name="connsiteY0" fmla="*/ 3155852 h 4739382"/>
              <a:gd name="connsiteX1" fmla="*/ 2776683 w 5561012"/>
              <a:gd name="connsiteY1" fmla="*/ 0 h 4739382"/>
              <a:gd name="connsiteX2" fmla="*/ 4769247 w 5561012"/>
              <a:gd name="connsiteY2" fmla="*/ 1572322 h 4739382"/>
              <a:gd name="connsiteX3" fmla="*/ 5561012 w 5561012"/>
              <a:gd name="connsiteY3" fmla="*/ 3155852 h 4739382"/>
              <a:gd name="connsiteX4" fmla="*/ 4769247 w 5561012"/>
              <a:gd name="connsiteY4" fmla="*/ 4739382 h 4739382"/>
              <a:gd name="connsiteX5" fmla="*/ 791766 w 5561012"/>
              <a:gd name="connsiteY5" fmla="*/ 4739382 h 4739382"/>
              <a:gd name="connsiteX6" fmla="*/ 0 w 5561012"/>
              <a:gd name="connsiteY6" fmla="*/ 3155852 h 4739382"/>
              <a:gd name="connsiteX0" fmla="*/ 0 w 5561012"/>
              <a:gd name="connsiteY0" fmla="*/ 1561228 h 4739382"/>
              <a:gd name="connsiteX1" fmla="*/ 2776683 w 5561012"/>
              <a:gd name="connsiteY1" fmla="*/ 0 h 4739382"/>
              <a:gd name="connsiteX2" fmla="*/ 4769247 w 5561012"/>
              <a:gd name="connsiteY2" fmla="*/ 1572322 h 4739382"/>
              <a:gd name="connsiteX3" fmla="*/ 5561012 w 5561012"/>
              <a:gd name="connsiteY3" fmla="*/ 3155852 h 4739382"/>
              <a:gd name="connsiteX4" fmla="*/ 4769247 w 5561012"/>
              <a:gd name="connsiteY4" fmla="*/ 4739382 h 4739382"/>
              <a:gd name="connsiteX5" fmla="*/ 791766 w 5561012"/>
              <a:gd name="connsiteY5" fmla="*/ 4739382 h 4739382"/>
              <a:gd name="connsiteX6" fmla="*/ 0 w 5561012"/>
              <a:gd name="connsiteY6" fmla="*/ 1561228 h 4739382"/>
              <a:gd name="connsiteX0" fmla="*/ 0 w 5561012"/>
              <a:gd name="connsiteY0" fmla="*/ 1561228 h 4772836"/>
              <a:gd name="connsiteX1" fmla="*/ 2776683 w 5561012"/>
              <a:gd name="connsiteY1" fmla="*/ 0 h 4772836"/>
              <a:gd name="connsiteX2" fmla="*/ 4769247 w 5561012"/>
              <a:gd name="connsiteY2" fmla="*/ 1572322 h 4772836"/>
              <a:gd name="connsiteX3" fmla="*/ 5561012 w 5561012"/>
              <a:gd name="connsiteY3" fmla="*/ 3155852 h 4772836"/>
              <a:gd name="connsiteX4" fmla="*/ 4769247 w 5561012"/>
              <a:gd name="connsiteY4" fmla="*/ 4739382 h 4772836"/>
              <a:gd name="connsiteX5" fmla="*/ 29 w 5561012"/>
              <a:gd name="connsiteY5" fmla="*/ 4772836 h 4772836"/>
              <a:gd name="connsiteX6" fmla="*/ 0 w 5561012"/>
              <a:gd name="connsiteY6" fmla="*/ 1561228 h 4772836"/>
              <a:gd name="connsiteX0" fmla="*/ 0 w 5561012"/>
              <a:gd name="connsiteY0" fmla="*/ 1561228 h 6367460"/>
              <a:gd name="connsiteX1" fmla="*/ 2776683 w 5561012"/>
              <a:gd name="connsiteY1" fmla="*/ 0 h 6367460"/>
              <a:gd name="connsiteX2" fmla="*/ 4769247 w 5561012"/>
              <a:gd name="connsiteY2" fmla="*/ 1572322 h 6367460"/>
              <a:gd name="connsiteX3" fmla="*/ 5561012 w 5561012"/>
              <a:gd name="connsiteY3" fmla="*/ 3155852 h 6367460"/>
              <a:gd name="connsiteX4" fmla="*/ 2773179 w 5561012"/>
              <a:gd name="connsiteY4" fmla="*/ 6367460 h 6367460"/>
              <a:gd name="connsiteX5" fmla="*/ 29 w 5561012"/>
              <a:gd name="connsiteY5" fmla="*/ 4772836 h 6367460"/>
              <a:gd name="connsiteX6" fmla="*/ 0 w 5561012"/>
              <a:gd name="connsiteY6" fmla="*/ 1561228 h 6367460"/>
              <a:gd name="connsiteX0" fmla="*/ 0 w 5572163"/>
              <a:gd name="connsiteY0" fmla="*/ 1561228 h 6367460"/>
              <a:gd name="connsiteX1" fmla="*/ 2776683 w 5572163"/>
              <a:gd name="connsiteY1" fmla="*/ 0 h 6367460"/>
              <a:gd name="connsiteX2" fmla="*/ 4769247 w 5572163"/>
              <a:gd name="connsiteY2" fmla="*/ 1572322 h 6367460"/>
              <a:gd name="connsiteX3" fmla="*/ 5572163 w 5572163"/>
              <a:gd name="connsiteY3" fmla="*/ 4761627 h 6367460"/>
              <a:gd name="connsiteX4" fmla="*/ 2773179 w 5572163"/>
              <a:gd name="connsiteY4" fmla="*/ 6367460 h 6367460"/>
              <a:gd name="connsiteX5" fmla="*/ 29 w 5572163"/>
              <a:gd name="connsiteY5" fmla="*/ 4772836 h 6367460"/>
              <a:gd name="connsiteX6" fmla="*/ 0 w 5572163"/>
              <a:gd name="connsiteY6" fmla="*/ 1561228 h 6367460"/>
              <a:gd name="connsiteX0" fmla="*/ 0 w 5572163"/>
              <a:gd name="connsiteY0" fmla="*/ 1561228 h 6367460"/>
              <a:gd name="connsiteX1" fmla="*/ 2776683 w 5572163"/>
              <a:gd name="connsiteY1" fmla="*/ 0 h 6367460"/>
              <a:gd name="connsiteX2" fmla="*/ 5549832 w 5572163"/>
              <a:gd name="connsiteY2" fmla="*/ 1616927 h 6367460"/>
              <a:gd name="connsiteX3" fmla="*/ 5572163 w 5572163"/>
              <a:gd name="connsiteY3" fmla="*/ 4761627 h 6367460"/>
              <a:gd name="connsiteX4" fmla="*/ 2773179 w 5572163"/>
              <a:gd name="connsiteY4" fmla="*/ 6367460 h 6367460"/>
              <a:gd name="connsiteX5" fmla="*/ 29 w 5572163"/>
              <a:gd name="connsiteY5" fmla="*/ 4772836 h 6367460"/>
              <a:gd name="connsiteX6" fmla="*/ 0 w 5572163"/>
              <a:gd name="connsiteY6" fmla="*/ 1561228 h 6367460"/>
              <a:gd name="connsiteX0" fmla="*/ 0 w 5572163"/>
              <a:gd name="connsiteY0" fmla="*/ 1561228 h 6367460"/>
              <a:gd name="connsiteX1" fmla="*/ 2776683 w 5572163"/>
              <a:gd name="connsiteY1" fmla="*/ 0 h 6367460"/>
              <a:gd name="connsiteX2" fmla="*/ 5549832 w 5572163"/>
              <a:gd name="connsiteY2" fmla="*/ 1572322 h 6367460"/>
              <a:gd name="connsiteX3" fmla="*/ 5572163 w 5572163"/>
              <a:gd name="connsiteY3" fmla="*/ 4761627 h 6367460"/>
              <a:gd name="connsiteX4" fmla="*/ 2773179 w 5572163"/>
              <a:gd name="connsiteY4" fmla="*/ 6367460 h 6367460"/>
              <a:gd name="connsiteX5" fmla="*/ 29 w 5572163"/>
              <a:gd name="connsiteY5" fmla="*/ 4772836 h 6367460"/>
              <a:gd name="connsiteX6" fmla="*/ 0 w 5572163"/>
              <a:gd name="connsiteY6" fmla="*/ 1561228 h 6367460"/>
              <a:gd name="connsiteX0" fmla="*/ 0 w 5572163"/>
              <a:gd name="connsiteY0" fmla="*/ 1561228 h 6367460"/>
              <a:gd name="connsiteX1" fmla="*/ 2776683 w 5572163"/>
              <a:gd name="connsiteY1" fmla="*/ 0 h 6367460"/>
              <a:gd name="connsiteX2" fmla="*/ 5549832 w 5572163"/>
              <a:gd name="connsiteY2" fmla="*/ 1572322 h 6367460"/>
              <a:gd name="connsiteX3" fmla="*/ 5572163 w 5572163"/>
              <a:gd name="connsiteY3" fmla="*/ 4783930 h 6367460"/>
              <a:gd name="connsiteX4" fmla="*/ 2773179 w 5572163"/>
              <a:gd name="connsiteY4" fmla="*/ 6367460 h 6367460"/>
              <a:gd name="connsiteX5" fmla="*/ 29 w 5572163"/>
              <a:gd name="connsiteY5" fmla="*/ 4772836 h 6367460"/>
              <a:gd name="connsiteX6" fmla="*/ 0 w 5572163"/>
              <a:gd name="connsiteY6" fmla="*/ 1561228 h 6367460"/>
              <a:gd name="connsiteX0" fmla="*/ 0 w 5549832"/>
              <a:gd name="connsiteY0" fmla="*/ 1561228 h 6367460"/>
              <a:gd name="connsiteX1" fmla="*/ 2776683 w 5549832"/>
              <a:gd name="connsiteY1" fmla="*/ 0 h 6367460"/>
              <a:gd name="connsiteX2" fmla="*/ 5549832 w 5549832"/>
              <a:gd name="connsiteY2" fmla="*/ 1572322 h 6367460"/>
              <a:gd name="connsiteX3" fmla="*/ 5538709 w 5549832"/>
              <a:gd name="connsiteY3" fmla="*/ 4806232 h 6367460"/>
              <a:gd name="connsiteX4" fmla="*/ 2773179 w 5549832"/>
              <a:gd name="connsiteY4" fmla="*/ 6367460 h 6367460"/>
              <a:gd name="connsiteX5" fmla="*/ 29 w 5549832"/>
              <a:gd name="connsiteY5" fmla="*/ 4772836 h 6367460"/>
              <a:gd name="connsiteX6" fmla="*/ 0 w 5549832"/>
              <a:gd name="connsiteY6" fmla="*/ 1561228 h 6367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49832" h="6367460">
                <a:moveTo>
                  <a:pt x="0" y="1561228"/>
                </a:moveTo>
                <a:lnTo>
                  <a:pt x="2776683" y="0"/>
                </a:lnTo>
                <a:lnTo>
                  <a:pt x="5549832" y="1572322"/>
                </a:lnTo>
                <a:cubicBezTo>
                  <a:pt x="5546124" y="2650292"/>
                  <a:pt x="5542417" y="3728262"/>
                  <a:pt x="5538709" y="4806232"/>
                </a:cubicBezTo>
                <a:lnTo>
                  <a:pt x="2773179" y="6367460"/>
                </a:lnTo>
                <a:lnTo>
                  <a:pt x="29" y="4772836"/>
                </a:lnTo>
                <a:cubicBezTo>
                  <a:pt x="19" y="3702300"/>
                  <a:pt x="10" y="2631764"/>
                  <a:pt x="0" y="1561228"/>
                </a:cubicBez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32" name="Slide Number Placeholder 2">
            <a:extLst>
              <a:ext uri="{FF2B5EF4-FFF2-40B4-BE49-F238E27FC236}">
                <a16:creationId xmlns:a16="http://schemas.microsoft.com/office/drawing/2014/main" id="{7BEF39BC-EB4D-EDA9-4D30-57685A960211}"/>
              </a:ext>
            </a:extLst>
          </p:cNvPr>
          <p:cNvSpPr txBox="1">
            <a:spLocks/>
          </p:cNvSpPr>
          <p:nvPr userDrawn="1"/>
        </p:nvSpPr>
        <p:spPr>
          <a:xfrm>
            <a:off x="70029" y="6505723"/>
            <a:ext cx="1684127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2026</a:t>
            </a:r>
          </a:p>
        </p:txBody>
      </p:sp>
      <p:pic>
        <p:nvPicPr>
          <p:cNvPr id="96" name="Graphic 95">
            <a:extLst>
              <a:ext uri="{FF2B5EF4-FFF2-40B4-BE49-F238E27FC236}">
                <a16:creationId xmlns:a16="http://schemas.microsoft.com/office/drawing/2014/main" id="{CFD808FB-709C-5C85-EBCC-BBB8F44DD7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38679" y="191127"/>
            <a:ext cx="2824482" cy="2858786"/>
          </a:xfrm>
          <a:prstGeom prst="rect">
            <a:avLst/>
          </a:prstGeom>
        </p:spPr>
      </p:pic>
      <p:pic>
        <p:nvPicPr>
          <p:cNvPr id="100" name="Graphic 99">
            <a:extLst>
              <a:ext uri="{FF2B5EF4-FFF2-40B4-BE49-F238E27FC236}">
                <a16:creationId xmlns:a16="http://schemas.microsoft.com/office/drawing/2014/main" id="{C3524699-5A47-755E-8590-1E03B549942B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F8B6774-FD85-816C-833D-E3D694F56F4B}"/>
              </a:ext>
            </a:extLst>
          </p:cNvPr>
          <p:cNvSpPr/>
          <p:nvPr userDrawn="1"/>
        </p:nvSpPr>
        <p:spPr>
          <a:xfrm>
            <a:off x="10486663" y="115747"/>
            <a:ext cx="1539433" cy="5903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4085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2960C1B-314B-B9A1-13F8-E45F51665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A690CD-D3C7-BDD5-EF42-DA54508C0B1F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407E6B97-1E05-9244-B037-0DC900DC525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D577160-4A70-66FB-63DA-DFCAD6DA74D2}"/>
              </a:ext>
            </a:extLst>
          </p:cNvPr>
          <p:cNvGrpSpPr/>
          <p:nvPr userDrawn="1"/>
        </p:nvGrpSpPr>
        <p:grpSpPr>
          <a:xfrm>
            <a:off x="646044" y="1778806"/>
            <a:ext cx="558875" cy="369651"/>
            <a:chOff x="-44436" y="1342415"/>
            <a:chExt cx="1249355" cy="36965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8EA4953-722D-A7E4-97DA-82D9A6029989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C205F67-2120-E4EF-ED5D-4385C46CD121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BDCA02-3E97-A63D-3515-2C5EFE82E588}"/>
              </a:ext>
            </a:extLst>
          </p:cNvPr>
          <p:cNvGrpSpPr/>
          <p:nvPr userDrawn="1"/>
        </p:nvGrpSpPr>
        <p:grpSpPr>
          <a:xfrm>
            <a:off x="646044" y="2294003"/>
            <a:ext cx="558875" cy="369651"/>
            <a:chOff x="-44436" y="1342415"/>
            <a:chExt cx="1249355" cy="36965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5D9F2F-16A9-EDAD-89AE-5DE2F09F55B9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CD6D3F-5224-E438-E307-A669CC7DADDE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519EFF-F095-8FD8-300C-2450928EFB6A}"/>
              </a:ext>
            </a:extLst>
          </p:cNvPr>
          <p:cNvGrpSpPr/>
          <p:nvPr userDrawn="1"/>
        </p:nvGrpSpPr>
        <p:grpSpPr>
          <a:xfrm>
            <a:off x="646044" y="2809200"/>
            <a:ext cx="558875" cy="369651"/>
            <a:chOff x="-44436" y="1342415"/>
            <a:chExt cx="1249355" cy="36965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E5B36CE-55D8-57AF-8D98-EBEEC15FE1AA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8E1378-57DA-6BD9-88A0-FE252FEF7765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FC654C-5490-1287-078E-0BA06D7D4E10}"/>
              </a:ext>
            </a:extLst>
          </p:cNvPr>
          <p:cNvGrpSpPr/>
          <p:nvPr userDrawn="1"/>
        </p:nvGrpSpPr>
        <p:grpSpPr>
          <a:xfrm>
            <a:off x="646044" y="3324397"/>
            <a:ext cx="558875" cy="369651"/>
            <a:chOff x="-44436" y="1342415"/>
            <a:chExt cx="1249355" cy="36965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97B44EF-3B2C-BCD7-33C6-526B516E9A33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068ACCF-C6A2-40CD-E35A-6FDD75B70346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97AD40F-F7D4-456F-45A0-B520779DE177}"/>
              </a:ext>
            </a:extLst>
          </p:cNvPr>
          <p:cNvGrpSpPr/>
          <p:nvPr userDrawn="1"/>
        </p:nvGrpSpPr>
        <p:grpSpPr>
          <a:xfrm>
            <a:off x="646044" y="3839594"/>
            <a:ext cx="558875" cy="369651"/>
            <a:chOff x="-44436" y="1342415"/>
            <a:chExt cx="1249355" cy="36965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37F07AD-0FC0-4E65-3F92-EAAE1EA269A6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7AAF34-B4F0-F085-F186-C50BA9478880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372063-E73C-D158-B070-5FE160B7EDD3}"/>
              </a:ext>
            </a:extLst>
          </p:cNvPr>
          <p:cNvGrpSpPr/>
          <p:nvPr userDrawn="1"/>
        </p:nvGrpSpPr>
        <p:grpSpPr>
          <a:xfrm>
            <a:off x="646044" y="4354791"/>
            <a:ext cx="558875" cy="369651"/>
            <a:chOff x="-44436" y="1342415"/>
            <a:chExt cx="1249355" cy="36965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E79EDE-4BB4-180C-15DC-343507ED5BA0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6B5B622-A35C-8DCE-68F8-849914BF6D8D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4F2910B-9EB2-E4CC-FF29-28EC510D5B98}"/>
              </a:ext>
            </a:extLst>
          </p:cNvPr>
          <p:cNvGrpSpPr/>
          <p:nvPr userDrawn="1"/>
        </p:nvGrpSpPr>
        <p:grpSpPr>
          <a:xfrm>
            <a:off x="646044" y="4869988"/>
            <a:ext cx="558875" cy="369651"/>
            <a:chOff x="-44436" y="1342415"/>
            <a:chExt cx="1249355" cy="36965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F67D99C-40B8-3DA7-1246-1DFCBC318BB0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5EF05E5-ED0A-D329-32CF-B24EFB3601D2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FC04355-9566-EE77-6E6E-B3C4BFD1B07E}"/>
              </a:ext>
            </a:extLst>
          </p:cNvPr>
          <p:cNvGrpSpPr/>
          <p:nvPr userDrawn="1"/>
        </p:nvGrpSpPr>
        <p:grpSpPr>
          <a:xfrm>
            <a:off x="646044" y="5385185"/>
            <a:ext cx="558875" cy="369651"/>
            <a:chOff x="-44436" y="1342415"/>
            <a:chExt cx="1249355" cy="369651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F5AEC8F-0E3F-60F5-7E1B-727416DEB0CC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CA27842-7351-7BD5-D57B-29CF5D96B1A4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1EC502-0782-2820-EF7C-76525ECE6325}"/>
              </a:ext>
            </a:extLst>
          </p:cNvPr>
          <p:cNvGrpSpPr/>
          <p:nvPr userDrawn="1"/>
        </p:nvGrpSpPr>
        <p:grpSpPr>
          <a:xfrm>
            <a:off x="646044" y="5900379"/>
            <a:ext cx="558875" cy="369651"/>
            <a:chOff x="-44436" y="1342415"/>
            <a:chExt cx="1249355" cy="36965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957C39F-57EA-8C9A-7DE6-29D187AB2075}"/>
                </a:ext>
              </a:extLst>
            </p:cNvPr>
            <p:cNvSpPr/>
            <p:nvPr/>
          </p:nvSpPr>
          <p:spPr>
            <a:xfrm>
              <a:off x="27872" y="1342415"/>
              <a:ext cx="1177047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EA31375-62DA-AD39-9C4B-F06E71CF09B9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F4EA82C-8036-E57E-1E1C-B7E373D1E4B9}"/>
              </a:ext>
            </a:extLst>
          </p:cNvPr>
          <p:cNvGrpSpPr/>
          <p:nvPr userDrawn="1"/>
        </p:nvGrpSpPr>
        <p:grpSpPr>
          <a:xfrm>
            <a:off x="646044" y="1263609"/>
            <a:ext cx="558875" cy="369651"/>
            <a:chOff x="-44436" y="1342415"/>
            <a:chExt cx="1249355" cy="36965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70764AA-66AD-C782-E8B3-BC3BFC2A062E}"/>
                </a:ext>
              </a:extLst>
            </p:cNvPr>
            <p:cNvSpPr/>
            <p:nvPr/>
          </p:nvSpPr>
          <p:spPr>
            <a:xfrm>
              <a:off x="27873" y="1342415"/>
              <a:ext cx="1177046" cy="3696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E447214-02E2-44BB-228A-4BB3A1380321}"/>
                </a:ext>
              </a:extLst>
            </p:cNvPr>
            <p:cNvSpPr/>
            <p:nvPr/>
          </p:nvSpPr>
          <p:spPr>
            <a:xfrm>
              <a:off x="-44436" y="1342415"/>
              <a:ext cx="1177046" cy="369651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BD85F20-F57B-81EF-2181-1148F5D7FDA3}"/>
              </a:ext>
            </a:extLst>
          </p:cNvPr>
          <p:cNvSpPr txBox="1"/>
          <p:nvPr userDrawn="1"/>
        </p:nvSpPr>
        <p:spPr>
          <a:xfrm>
            <a:off x="690663" y="122470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523566-3E04-5311-C6B8-C7302DEE6B51}"/>
              </a:ext>
            </a:extLst>
          </p:cNvPr>
          <p:cNvSpPr txBox="1"/>
          <p:nvPr userDrawn="1"/>
        </p:nvSpPr>
        <p:spPr>
          <a:xfrm>
            <a:off x="690663" y="173991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87EA9A2-6078-59BD-6537-4576EA16BB35}"/>
              </a:ext>
            </a:extLst>
          </p:cNvPr>
          <p:cNvSpPr txBox="1"/>
          <p:nvPr userDrawn="1"/>
        </p:nvSpPr>
        <p:spPr>
          <a:xfrm>
            <a:off x="690663" y="225512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E28BDC2-11BB-58EB-4D57-B9CD98B1409C}"/>
              </a:ext>
            </a:extLst>
          </p:cNvPr>
          <p:cNvSpPr txBox="1"/>
          <p:nvPr userDrawn="1"/>
        </p:nvSpPr>
        <p:spPr>
          <a:xfrm>
            <a:off x="690663" y="277033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CD926A9-C86D-797A-0857-9D024CF3A932}"/>
              </a:ext>
            </a:extLst>
          </p:cNvPr>
          <p:cNvSpPr txBox="1"/>
          <p:nvPr userDrawn="1"/>
        </p:nvSpPr>
        <p:spPr>
          <a:xfrm>
            <a:off x="690663" y="328554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7AA855-0394-B77B-5DF8-1B0555C77F93}"/>
              </a:ext>
            </a:extLst>
          </p:cNvPr>
          <p:cNvSpPr txBox="1"/>
          <p:nvPr userDrawn="1"/>
        </p:nvSpPr>
        <p:spPr>
          <a:xfrm>
            <a:off x="690663" y="380075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C789532-8672-F4C1-E825-C40015DEC62F}"/>
              </a:ext>
            </a:extLst>
          </p:cNvPr>
          <p:cNvSpPr txBox="1"/>
          <p:nvPr userDrawn="1"/>
        </p:nvSpPr>
        <p:spPr>
          <a:xfrm>
            <a:off x="690663" y="431596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7660E77-ACFE-EE7E-91F2-345C21F67BC5}"/>
              </a:ext>
            </a:extLst>
          </p:cNvPr>
          <p:cNvSpPr txBox="1"/>
          <p:nvPr userDrawn="1"/>
        </p:nvSpPr>
        <p:spPr>
          <a:xfrm>
            <a:off x="690663" y="483117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F6302D-2975-8D4B-3213-14467B88CC72}"/>
              </a:ext>
            </a:extLst>
          </p:cNvPr>
          <p:cNvSpPr txBox="1"/>
          <p:nvPr userDrawn="1"/>
        </p:nvSpPr>
        <p:spPr>
          <a:xfrm>
            <a:off x="690663" y="5346380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ED69BE-0001-0832-3207-DC80B74E8EF6}"/>
              </a:ext>
            </a:extLst>
          </p:cNvPr>
          <p:cNvSpPr txBox="1"/>
          <p:nvPr userDrawn="1"/>
        </p:nvSpPr>
        <p:spPr>
          <a:xfrm>
            <a:off x="690663" y="5861591"/>
            <a:ext cx="4315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900" b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0" lang="en-US" sz="19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70FF1848-E164-6CA1-CEE0-4A300AA719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5579" y="1251956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9" name="Text Placeholder 57">
            <a:extLst>
              <a:ext uri="{FF2B5EF4-FFF2-40B4-BE49-F238E27FC236}">
                <a16:creationId xmlns:a16="http://schemas.microsoft.com/office/drawing/2014/main" id="{E615B97C-66EC-4B14-F6C0-DB93487C94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55579" y="5894640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0" name="Text Placeholder 57">
            <a:extLst>
              <a:ext uri="{FF2B5EF4-FFF2-40B4-BE49-F238E27FC236}">
                <a16:creationId xmlns:a16="http://schemas.microsoft.com/office/drawing/2014/main" id="{EA384826-F850-E8E6-B3A4-3981311855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55579" y="5378788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1" name="Text Placeholder 57">
            <a:extLst>
              <a:ext uri="{FF2B5EF4-FFF2-40B4-BE49-F238E27FC236}">
                <a16:creationId xmlns:a16="http://schemas.microsoft.com/office/drawing/2014/main" id="{5FC894D6-0051-F0CE-2B02-04236759D8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5579" y="4862934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2" name="Text Placeholder 57">
            <a:extLst>
              <a:ext uri="{FF2B5EF4-FFF2-40B4-BE49-F238E27FC236}">
                <a16:creationId xmlns:a16="http://schemas.microsoft.com/office/drawing/2014/main" id="{0640BCB1-A5A6-5F47-ABB9-C7498D50F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5579" y="4347080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3" name="Text Placeholder 57">
            <a:extLst>
              <a:ext uri="{FF2B5EF4-FFF2-40B4-BE49-F238E27FC236}">
                <a16:creationId xmlns:a16="http://schemas.microsoft.com/office/drawing/2014/main" id="{48F25A6E-CA1D-84D6-A508-CE1BB0A248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55579" y="3831226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4" name="Text Placeholder 57">
            <a:extLst>
              <a:ext uri="{FF2B5EF4-FFF2-40B4-BE49-F238E27FC236}">
                <a16:creationId xmlns:a16="http://schemas.microsoft.com/office/drawing/2014/main" id="{BC861F1C-8591-B58A-A4FA-2E30735437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55579" y="3315372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5" name="Text Placeholder 57">
            <a:extLst>
              <a:ext uri="{FF2B5EF4-FFF2-40B4-BE49-F238E27FC236}">
                <a16:creationId xmlns:a16="http://schemas.microsoft.com/office/drawing/2014/main" id="{BE5E5D8B-907F-D295-4F60-BDD061DAF8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55579" y="2799518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6" name="Text Placeholder 57">
            <a:extLst>
              <a:ext uri="{FF2B5EF4-FFF2-40B4-BE49-F238E27FC236}">
                <a16:creationId xmlns:a16="http://schemas.microsoft.com/office/drawing/2014/main" id="{6502B94F-5EA7-981F-FA00-FC1ABE8C01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55579" y="2283664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67" name="Text Placeholder 57">
            <a:extLst>
              <a:ext uri="{FF2B5EF4-FFF2-40B4-BE49-F238E27FC236}">
                <a16:creationId xmlns:a16="http://schemas.microsoft.com/office/drawing/2014/main" id="{3F4D4CA3-90F3-D6D2-9829-C17438DB4B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55579" y="1767810"/>
            <a:ext cx="31532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kumimoji="0" lang="en-US" sz="1900" i="0" u="none" strike="noStrike" cap="none" spc="0" normalizeH="0" baseline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IN"/>
            </a:lvl5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114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Divider Slid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C89164D-D0A4-D8FB-913C-42C7E39A07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3242" y="2228671"/>
            <a:ext cx="9697294" cy="120032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3600" b="1" i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</a:t>
            </a:r>
            <a:br>
              <a:rPr lang="en-US"/>
            </a:br>
            <a:r>
              <a:rPr lang="en-US"/>
              <a:t>Size: 36| Color: #0A4D88</a:t>
            </a:r>
            <a:endParaRPr lang="en-IN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6DBD77B-3152-F30E-0F24-9DCA04B45E41}"/>
              </a:ext>
            </a:extLst>
          </p:cNvPr>
          <p:cNvSpPr txBox="1">
            <a:spLocks/>
          </p:cNvSpPr>
          <p:nvPr userDrawn="1"/>
        </p:nvSpPr>
        <p:spPr>
          <a:xfrm>
            <a:off x="11667342" y="6562938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DC25486-B21A-A558-A41A-BF66BF5B76F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6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6342" r="4810" b="34172"/>
          <a:stretch/>
        </p:blipFill>
        <p:spPr>
          <a:xfrm>
            <a:off x="-1" y="4077528"/>
            <a:ext cx="12192001" cy="278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06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7039AEA-9E41-FB09-AB79-89C050E85D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99C5E50-069C-56B1-A2E1-915FD0F25DC6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B340BB6C-F0FF-489D-BEED-F2569FDAB66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25AE1B-65E7-E3B1-E696-8F60A47A4B7D}"/>
              </a:ext>
            </a:extLst>
          </p:cNvPr>
          <p:cNvSpPr/>
          <p:nvPr userDrawn="1"/>
        </p:nvSpPr>
        <p:spPr>
          <a:xfrm>
            <a:off x="521110" y="1469985"/>
            <a:ext cx="11366090" cy="4842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71A3EE5-115C-4160-920C-9C8A2203D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50" y="1000125"/>
            <a:ext cx="1135380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400" b="1" dirty="0" smtClean="0">
                <a:solidFill>
                  <a:srgbClr val="0A4D88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EE611B9-B9EE-3C44-F1CB-A6881350B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2450" y="1527679"/>
            <a:ext cx="11334750" cy="3727450"/>
          </a:xfrm>
          <a:prstGeom prst="rect">
            <a:avLst/>
          </a:prstGeom>
        </p:spPr>
        <p:txBody>
          <a:bodyPr/>
          <a:lstStyle>
            <a:lvl1pPr>
              <a:defRPr lang="en-US" sz="2500" b="1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8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6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IN"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  <a:p>
            <a:pPr marL="800100" lvl="1" indent="-342900"/>
            <a:r>
              <a:rPr lang="en-US"/>
              <a:t>Second level</a:t>
            </a:r>
          </a:p>
          <a:p>
            <a:pPr marL="1257300" lvl="2" indent="-342900"/>
            <a:r>
              <a:rPr lang="en-US"/>
              <a:t>Third level</a:t>
            </a:r>
          </a:p>
          <a:p>
            <a:pPr marR="0" lvl="3" fontAlgn="auto">
              <a:spcAft>
                <a:spcPts val="0"/>
              </a:spcAft>
              <a:buClrTx/>
              <a:buSzTx/>
              <a:tabLst/>
            </a:pPr>
            <a:r>
              <a:rPr lang="en-US"/>
              <a:t>Fourth level</a:t>
            </a:r>
          </a:p>
          <a:p>
            <a:pPr marL="1828800" lvl="4" indent="0">
              <a:buFontTx/>
              <a:buNone/>
            </a:pPr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637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Heading slid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3F697B9-77B1-13FF-17A5-513D1A3A8E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E0C497C9-C4B4-F0AA-FFBF-38A0CB499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800" b="1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kumimoji="0" lang="en-US" sz="2400" b="0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kumimoji="0" lang="en-US" sz="1800" b="0" i="0" u="none" strike="noStrike" kern="1200" cap="none" spc="0" normalizeH="0" baseline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63DCAD2-02E2-83E8-0CD4-B7025217B8C8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F0AB5434-5A3B-6B32-2BE4-4D8038BD047D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98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F5C7B2C-EA37-EBE4-C01E-D20AAF96B5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83E079C-C5D1-4E31-D9DD-A5401E10ED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4"/>
            <a:ext cx="11353800" cy="2460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D5538E-2AF5-F142-4A5F-3F1A8A5ADFBC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44DB48FA-30B8-2156-2E4F-5E233DE49854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C592365-D02B-6F22-85EE-73FD89E88B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065" y="3725441"/>
            <a:ext cx="11353800" cy="26940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</p:spTree>
    <p:extLst>
      <p:ext uri="{BB962C8B-B14F-4D97-AF65-F5344CB8AC3E}">
        <p14:creationId xmlns:p14="http://schemas.microsoft.com/office/powerpoint/2010/main" val="105735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D396961-0C6A-029C-57D3-31F252FB4FBF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4C6A59B-0AFB-9455-DEC4-AB0C5E3A0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A7D051-50CA-7394-68D0-62063D2F517E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604BD900-1CF5-8070-8E2F-B26E17D8A6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5419472" cy="52101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CB2B26-1113-749C-9116-16816C2009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63403" y="1038225"/>
            <a:ext cx="5608319" cy="5210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</p:spTree>
    <p:extLst>
      <p:ext uri="{BB962C8B-B14F-4D97-AF65-F5344CB8AC3E}">
        <p14:creationId xmlns:p14="http://schemas.microsoft.com/office/powerpoint/2010/main" val="289962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244C4DE-5069-263B-AF14-FE8E37A30A8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596319-7D14-0FE9-62AE-8EFA0DEDB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0BA5CB-3DF3-7800-60E2-DF9180EADDEF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A6DDF62E-E89A-2739-2082-732E032E60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3752717" cy="52101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6FDDF801-CE7C-4A42-ECE9-85797DD9FE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6099" y="1038225"/>
            <a:ext cx="3640301" cy="5210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9E46D2A-A967-8933-17B7-F494907461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51339" y="1038225"/>
            <a:ext cx="3624387" cy="52101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Second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Third level - Calibri (body)| Size:16| Color:#404040</a:t>
            </a:r>
          </a:p>
        </p:txBody>
      </p:sp>
    </p:spTree>
    <p:extLst>
      <p:ext uri="{BB962C8B-B14F-4D97-AF65-F5344CB8AC3E}">
        <p14:creationId xmlns:p14="http://schemas.microsoft.com/office/powerpoint/2010/main" val="180224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23CA3EA-1A8E-D170-A945-97EFB6691E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41C7464-6528-CF82-52F0-D14ECF40866D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361965EB-D565-D810-787A-2C8450F0ABA0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242A494-B74A-CEDB-B5E9-5A5498AE0D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50" y="1000125"/>
            <a:ext cx="113538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CC10FE2-E316-1C58-0E2C-1620EB8FCD6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5475" y="1595438"/>
            <a:ext cx="11280775" cy="396557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7433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DEA8FF-810A-FEB1-EB4D-80AD8316E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235E9A-62DE-4131-15CD-F1039971E615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6191C231-F79F-DB14-D918-F3C08C95A17D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7C68FE3-8082-C3B7-C6FC-7F9C6DC84E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49" y="1000125"/>
            <a:ext cx="543179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7" name="Table Placeholder 7">
            <a:extLst>
              <a:ext uri="{FF2B5EF4-FFF2-40B4-BE49-F238E27FC236}">
                <a16:creationId xmlns:a16="http://schemas.microsoft.com/office/drawing/2014/main" id="{2F08B722-049F-301C-1EE3-3C9C0E9A8F6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5476" y="1595438"/>
            <a:ext cx="5358764" cy="454410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EC4193BE-95C9-0388-5B07-BE0E58830388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467975" y="1595438"/>
            <a:ext cx="5112852" cy="454410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C96AE4E-3FCF-AE1D-9D88-7EE69A39DE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1776" y="1000125"/>
            <a:ext cx="522905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386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044F257-DB1E-C072-6123-15E62425F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12FBB3B-F9BC-B16F-7D6E-35FAF1C67081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7C09389B-AF26-4F02-DA70-6B8B117742FE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B07628D-8B60-B826-34DE-62B48D8F7D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49" y="1000125"/>
            <a:ext cx="543179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7" name="Table Placeholder 7">
            <a:extLst>
              <a:ext uri="{FF2B5EF4-FFF2-40B4-BE49-F238E27FC236}">
                <a16:creationId xmlns:a16="http://schemas.microsoft.com/office/drawing/2014/main" id="{D9817B60-1C6B-7F42-ACFD-3156FEA4BCA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5476" y="1595438"/>
            <a:ext cx="5358764" cy="454410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F3CACAA-7FF4-262B-D0B4-50CB4F29BF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51776" y="1000125"/>
            <a:ext cx="522905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EDC647F3-FB0E-AA61-73CB-ED33B51CCC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63403" y="1565818"/>
            <a:ext cx="5608319" cy="4573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1"/>
            <a:r>
              <a:rPr lang="en-US"/>
              <a:t>Second level - Calibri (body)| Size:18| Color:#404040</a:t>
            </a:r>
          </a:p>
        </p:txBody>
      </p:sp>
    </p:spTree>
    <p:extLst>
      <p:ext uri="{BB962C8B-B14F-4D97-AF65-F5344CB8AC3E}">
        <p14:creationId xmlns:p14="http://schemas.microsoft.com/office/powerpoint/2010/main" val="2251530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9D42886-C9EE-3ADA-45D7-F96BA5749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C26B2C3-1183-AACE-A425-AACCD43ABF80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63090319-75CB-7A83-407E-5FF5A14BAA6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872CE7E-F06F-AB2B-B760-984D49F16B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49" y="1000125"/>
            <a:ext cx="543179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AAAC0DE1-D30D-55B4-F8F1-2316982FA3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2449" y="1565818"/>
            <a:ext cx="5608319" cy="45737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1"/>
            <a:r>
              <a:rPr lang="en-US"/>
              <a:t>Second level - Calibri (body)| Size:18| Color:#404040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050A8211-0D4C-C20D-4C67-7B3B93D123DD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62700" y="1565275"/>
            <a:ext cx="4954588" cy="4573588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9AE5B0A-6C30-3A2F-05D4-BE1191F26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2701" y="1000125"/>
            <a:ext cx="4954588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753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2BF5C3A-2A2A-B8E9-8A5F-F608958BD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C50E68-E9D7-CD03-727A-DC2847540912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4C114BCD-1671-93A6-4D26-5A08D61E411D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8" name="Chart Placeholder 10">
            <a:extLst>
              <a:ext uri="{FF2B5EF4-FFF2-40B4-BE49-F238E27FC236}">
                <a16:creationId xmlns:a16="http://schemas.microsoft.com/office/drawing/2014/main" id="{AA762610-050D-5F72-1FCD-7C90D84FFC6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62700" y="1667912"/>
            <a:ext cx="4954588" cy="4573588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3955BD7-220C-5186-8EF9-960DC225CD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2701" y="1102762"/>
            <a:ext cx="4954588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0" name="Chart Placeholder 10">
            <a:extLst>
              <a:ext uri="{FF2B5EF4-FFF2-40B4-BE49-F238E27FC236}">
                <a16:creationId xmlns:a16="http://schemas.microsoft.com/office/drawing/2014/main" id="{D040985F-5070-DC4B-B4EF-41EAB630591C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23874" y="1667912"/>
            <a:ext cx="4954588" cy="4573588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1CF415E-88C8-BBBB-09EC-266DDF5522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3875" y="1102762"/>
            <a:ext cx="4954588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2636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6B867EB-3003-0583-ECED-29EA1F09D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F91ADAF-1533-BC3D-1DEA-F6B05C365203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FE3B741A-BA7F-866E-5694-45D21460CEA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6" name="Chart Placeholder 10">
            <a:extLst>
              <a:ext uri="{FF2B5EF4-FFF2-40B4-BE49-F238E27FC236}">
                <a16:creationId xmlns:a16="http://schemas.microsoft.com/office/drawing/2014/main" id="{E74E3D85-CD39-EDB5-CEA4-1605D903F72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634912" y="1142206"/>
            <a:ext cx="4954588" cy="2515394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Chart Placeholder 10">
            <a:extLst>
              <a:ext uri="{FF2B5EF4-FFF2-40B4-BE49-F238E27FC236}">
                <a16:creationId xmlns:a16="http://schemas.microsoft.com/office/drawing/2014/main" id="{1EE17687-29FE-81EB-75F2-422BF06A88F6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23874" y="1142206"/>
            <a:ext cx="4954588" cy="2515394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2" name="Chart Placeholder 10">
            <a:extLst>
              <a:ext uri="{FF2B5EF4-FFF2-40B4-BE49-F238E27FC236}">
                <a16:creationId xmlns:a16="http://schemas.microsoft.com/office/drawing/2014/main" id="{D9DD2B1F-2961-FC55-3AC1-BEF683123A2B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5634912" y="3794749"/>
            <a:ext cx="4954588" cy="2515394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3" name="Chart Placeholder 10">
            <a:extLst>
              <a:ext uri="{FF2B5EF4-FFF2-40B4-BE49-F238E27FC236}">
                <a16:creationId xmlns:a16="http://schemas.microsoft.com/office/drawing/2014/main" id="{E0CA8031-E931-DAB8-B148-795CFC0440A1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523874" y="3794749"/>
            <a:ext cx="4954588" cy="2515394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6297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366577-6704-50AA-B3C8-831CEF0F1F81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CD482A2-9448-CCD0-95EA-086EE475F0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68529CE3-4884-9F20-A826-3BB33F3F2A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49" y="1000125"/>
            <a:ext cx="500859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E7F41ED-A1FE-D771-9C0F-2369D7662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2449" y="1527678"/>
            <a:ext cx="5008596" cy="4173325"/>
          </a:xfrm>
          <a:prstGeom prst="rect">
            <a:avLst/>
          </a:prstGeom>
        </p:spPr>
        <p:txBody>
          <a:bodyPr/>
          <a:lstStyle>
            <a:lvl1pPr>
              <a:defRPr lang="en-US" sz="1800" b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lang="en-US" sz="18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6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IN"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0FCD376-33E4-B4F7-5E37-D18C644D6A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03900" y="1527175"/>
            <a:ext cx="5476875" cy="4173538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F4DD3D-93B3-DBFD-19A0-EC00FCE48D83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867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812CB21F-D91E-FE67-75B3-1F93A8378E0B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8CD7246-F76C-E06F-D1EC-AF2E0D4724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917806F-219C-A653-DCBB-21507A0DF7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49" y="1000125"/>
            <a:ext cx="500859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5B59C22-16AA-71E3-2ACB-B455D6D77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2449" y="1527678"/>
            <a:ext cx="10728326" cy="2157914"/>
          </a:xfrm>
          <a:prstGeom prst="rect">
            <a:avLst/>
          </a:prstGeom>
        </p:spPr>
        <p:txBody>
          <a:bodyPr/>
          <a:lstStyle>
            <a:lvl1pPr>
              <a:defRPr lang="en-US" sz="1800" b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lang="en-US" sz="18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6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IN"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E07B1D6-62D0-A65F-2D08-125D0D28AA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2450" y="3852515"/>
            <a:ext cx="10728326" cy="2413891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9C7AC4-9AF9-C051-C8BD-FF19F0E45816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728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9282A18-718C-2D02-A31B-E28E4E8C675B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67B094F-AB46-0B6C-EB24-DE49E39CAD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91C69CC-529E-5BB2-16D1-66CCBC12C2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49" y="1000125"/>
            <a:ext cx="500859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F75E9C9-3CC6-C4EE-468D-A2004CF16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2449" y="4288790"/>
            <a:ext cx="10728326" cy="2157914"/>
          </a:xfrm>
          <a:prstGeom prst="rect">
            <a:avLst/>
          </a:prstGeom>
        </p:spPr>
        <p:txBody>
          <a:bodyPr/>
          <a:lstStyle>
            <a:lvl1pPr>
              <a:defRPr lang="en-US" sz="1800" b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lang="en-US" sz="18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6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IN"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CC967D-DF46-D0E8-60AB-9B3B20D1F6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2450" y="1653412"/>
            <a:ext cx="10728326" cy="2413891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524D17-EAAD-EAF9-6076-0E2A994C187D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239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5C14EB2-1A21-B742-8C8F-5B2CC8093DA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33A3F7C-C115-8DDB-4126-986A2C108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73C397-51CD-099D-6815-1F2DF6C633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49" y="1000125"/>
            <a:ext cx="500859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25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Lorem Ipsum – Image 1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7F56D2FC-658E-9FCE-5A70-9445F532C6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2450" y="1653412"/>
            <a:ext cx="5699060" cy="4364833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A22153-B94F-ADEE-30C2-936C8E5F5562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636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19A0363-81B6-B8BD-21F8-96251D53584B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6BAEF56-EA7C-1E79-CA2E-A1FD90964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6C157A04-45E5-1E36-71EE-0FE4ABBC47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49" y="1000125"/>
            <a:ext cx="500859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500" b="1">
                <a:solidFill>
                  <a:srgbClr val="0A4D88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N" sz="2400" b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Lorem Ipsum – Image 1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1C2108AA-276A-D2E7-BB08-12E1D32C4A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2450" y="1653412"/>
            <a:ext cx="5316505" cy="4364833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CC92A9C7-AC11-C269-A5CD-A4A38630C4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653412"/>
            <a:ext cx="5699060" cy="4364833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974F387-7E03-38C5-4560-D09034E7A9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1000125"/>
            <a:ext cx="500859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Lorem Ipsum – Image 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91F452-D617-0AD8-0727-DA2C06CD69C2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836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94302A6-1A14-C7E4-7C8F-9E8716499866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6E4E741-41E9-DCA9-8D1F-8C95DDDFBD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0B4E2FE-B857-78C3-8742-60278A2FCF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2450" y="1411381"/>
            <a:ext cx="3375738" cy="213425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B6175B1-FA81-84EC-B05C-523738C4E4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50" y="1000125"/>
            <a:ext cx="337573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Lorem Ipsum – Image 1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C897F6E5-16D1-A512-A31B-44F959A04C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2450" y="4238556"/>
            <a:ext cx="3375738" cy="213425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FD07B18-6913-E183-23DF-5E312F412A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2450" y="3827300"/>
            <a:ext cx="337573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Lorem Ipsum – Image 4</a:t>
            </a:r>
          </a:p>
        </p:txBody>
      </p:sp>
      <p:sp>
        <p:nvSpPr>
          <p:cNvPr id="27" name="Picture Placeholder 7">
            <a:extLst>
              <a:ext uri="{FF2B5EF4-FFF2-40B4-BE49-F238E27FC236}">
                <a16:creationId xmlns:a16="http://schemas.microsoft.com/office/drawing/2014/main" id="{42831A78-5875-CCBA-A85A-D2629AFB6E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079421" y="1411381"/>
            <a:ext cx="3375738" cy="213425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2D026263-2947-C238-3D7D-6DA8D49BF2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79421" y="1000125"/>
            <a:ext cx="337573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Lorem Ipsum – Image 2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F7645268-F1E5-B686-B9F3-6ADA851284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421" y="4238556"/>
            <a:ext cx="3375738" cy="213425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5A11D4A5-76FC-BFA5-244F-D853EBC98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79421" y="3827300"/>
            <a:ext cx="337573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Lorem Ipsum – Image 5</a:t>
            </a:r>
          </a:p>
        </p:txBody>
      </p:sp>
      <p:sp>
        <p:nvSpPr>
          <p:cNvPr id="31" name="Picture Placeholder 7">
            <a:extLst>
              <a:ext uri="{FF2B5EF4-FFF2-40B4-BE49-F238E27FC236}">
                <a16:creationId xmlns:a16="http://schemas.microsoft.com/office/drawing/2014/main" id="{5F67FFBF-832F-1A3F-F8D9-79C4EF23F4D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606392" y="1411381"/>
            <a:ext cx="3375738" cy="213425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9828F6CB-C9A1-9AC9-8704-005AC431EE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06392" y="1000125"/>
            <a:ext cx="337573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Lorem Ipsum – Image 3</a:t>
            </a:r>
          </a:p>
        </p:txBody>
      </p:sp>
      <p:sp>
        <p:nvSpPr>
          <p:cNvPr id="33" name="Picture Placeholder 7">
            <a:extLst>
              <a:ext uri="{FF2B5EF4-FFF2-40B4-BE49-F238E27FC236}">
                <a16:creationId xmlns:a16="http://schemas.microsoft.com/office/drawing/2014/main" id="{CBB77685-80EE-1442-952E-1B610770DAC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06392" y="4238556"/>
            <a:ext cx="3375738" cy="213425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4133383B-0B09-E99C-24BB-D97F7274D82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06392" y="3827300"/>
            <a:ext cx="337573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Lorem Ipsum – Image 6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D41F1F-6634-4A1A-D430-91B87D14EE79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2102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283CECEB-1B7C-DEA9-49D8-3051D876ED72}"/>
              </a:ext>
            </a:extLst>
          </p:cNvPr>
          <p:cNvSpPr/>
          <p:nvPr userDrawn="1"/>
        </p:nvSpPr>
        <p:spPr>
          <a:xfrm>
            <a:off x="1252279" y="1423437"/>
            <a:ext cx="1287980" cy="1287980"/>
          </a:xfrm>
          <a:prstGeom prst="ellipse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9410DB3-1A98-8110-E404-C6DDC92301C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A3A9D72-8A23-CE6A-EE5E-AC6171A77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1E2887FE-D4BB-578A-E6F8-157EC29AD9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2143" y="1553984"/>
            <a:ext cx="1028252" cy="1026886"/>
          </a:xfrm>
          <a:prstGeom prst="ellipse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2E2E13E7-0524-5C7F-9500-81131A8877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43770" y="1762739"/>
            <a:ext cx="1028252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Name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9F867A2A-1730-F97D-DDC3-3C14A921DE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43769" y="2152983"/>
            <a:ext cx="138055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0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Designation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0513E836-0FE3-4E8F-C4F7-6EE13AA530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8653" y="2910731"/>
            <a:ext cx="2675671" cy="24191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0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“ 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 “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217B3FF-A51E-0DA9-1293-A467F2CC53BA}"/>
              </a:ext>
            </a:extLst>
          </p:cNvPr>
          <p:cNvSpPr/>
          <p:nvPr userDrawn="1"/>
        </p:nvSpPr>
        <p:spPr>
          <a:xfrm>
            <a:off x="4605079" y="1423437"/>
            <a:ext cx="1287980" cy="1287980"/>
          </a:xfrm>
          <a:prstGeom prst="ellipse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Picture Placeholder 32">
            <a:extLst>
              <a:ext uri="{FF2B5EF4-FFF2-40B4-BE49-F238E27FC236}">
                <a16:creationId xmlns:a16="http://schemas.microsoft.com/office/drawing/2014/main" id="{35670698-B942-4373-4BFE-659AEC0971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34943" y="1553984"/>
            <a:ext cx="1028252" cy="1026886"/>
          </a:xfrm>
          <a:prstGeom prst="ellipse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8D0556F1-2D66-1171-80C8-D7D0438F8E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570" y="1762739"/>
            <a:ext cx="1028252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Name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64A6DB28-A828-928C-AE07-4E10D5CB4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569" y="2152983"/>
            <a:ext cx="138055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0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Designation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E5470483-1A78-A518-C90E-9305C535F0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1453" y="2910731"/>
            <a:ext cx="2675671" cy="24191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0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“ 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 “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7D3A55A-A643-E8F2-F745-CA07A99B732C}"/>
              </a:ext>
            </a:extLst>
          </p:cNvPr>
          <p:cNvSpPr/>
          <p:nvPr userDrawn="1"/>
        </p:nvSpPr>
        <p:spPr>
          <a:xfrm>
            <a:off x="7957879" y="1423437"/>
            <a:ext cx="1287980" cy="1287980"/>
          </a:xfrm>
          <a:prstGeom prst="ellipse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Picture Placeholder 32">
            <a:extLst>
              <a:ext uri="{FF2B5EF4-FFF2-40B4-BE49-F238E27FC236}">
                <a16:creationId xmlns:a16="http://schemas.microsoft.com/office/drawing/2014/main" id="{B2B816EB-7621-35A3-F195-D963345AD5D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87743" y="1553984"/>
            <a:ext cx="1028252" cy="1026886"/>
          </a:xfrm>
          <a:prstGeom prst="ellipse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2891D411-A5CE-1589-8A79-6B2072338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9370" y="1762739"/>
            <a:ext cx="1028252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1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Name</a:t>
            </a:r>
          </a:p>
        </p:txBody>
      </p:sp>
      <p:sp>
        <p:nvSpPr>
          <p:cNvPr id="48" name="Text Placeholder 6">
            <a:extLst>
              <a:ext uri="{FF2B5EF4-FFF2-40B4-BE49-F238E27FC236}">
                <a16:creationId xmlns:a16="http://schemas.microsoft.com/office/drawing/2014/main" id="{274A0F40-E483-7F94-BC9E-DCF392FD03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9369" y="2152983"/>
            <a:ext cx="138055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0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Designation</a:t>
            </a:r>
          </a:p>
        </p:txBody>
      </p:sp>
      <p:sp>
        <p:nvSpPr>
          <p:cNvPr id="49" name="Text Placeholder 6">
            <a:extLst>
              <a:ext uri="{FF2B5EF4-FFF2-40B4-BE49-F238E27FC236}">
                <a16:creationId xmlns:a16="http://schemas.microsoft.com/office/drawing/2014/main" id="{E8ED5FF9-870F-67AB-772B-E532FABE28A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54253" y="2910731"/>
            <a:ext cx="2675671" cy="24191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400" b="0" dirty="0" smtClean="0">
                <a:solidFill>
                  <a:srgbClr val="40404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lvl="0"/>
            <a:r>
              <a:rPr lang="en-US"/>
              <a:t>“ 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 “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6C41ED3-3FFA-95DC-0A93-4DB9C2032C0B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813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Heading slid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C3F697B9-77B1-13FF-17A5-513D1A3A8E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63DCAD2-02E2-83E8-0CD4-B7025217B8C8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F0AB5434-5A3B-6B32-2BE4-4D8038BD047D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6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Heading 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C89164D-D0A4-D8FB-913C-42C7E39A07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30701"/>
            <a:ext cx="9628503" cy="535531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FC506B-3AAE-F548-A53E-7A5772BCA14F}"/>
              </a:ext>
            </a:extLst>
          </p:cNvPr>
          <p:cNvCxnSpPr/>
          <p:nvPr userDrawn="1"/>
        </p:nvCxnSpPr>
        <p:spPr>
          <a:xfrm>
            <a:off x="523875" y="923925"/>
            <a:ext cx="9372600" cy="0"/>
          </a:xfrm>
          <a:prstGeom prst="line">
            <a:avLst/>
          </a:prstGeom>
          <a:ln w="28575">
            <a:solidFill>
              <a:srgbClr val="ADB9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A6F0EC8E-C5D7-424D-8E18-C7C39E8978E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42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Heading slide_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146C171F-35D9-DE25-D1D8-1F21B4678149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4172"/>
          <a:stretch/>
        </p:blipFill>
        <p:spPr>
          <a:xfrm>
            <a:off x="-104171" y="4994752"/>
            <a:ext cx="12192000" cy="19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56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trucks in a line&#10;&#10;Description automatically generated">
            <a:extLst>
              <a:ext uri="{FF2B5EF4-FFF2-40B4-BE49-F238E27FC236}">
                <a16:creationId xmlns:a16="http://schemas.microsoft.com/office/drawing/2014/main" id="{A0F88CB3-B691-B872-3B7E-F6BB5B4BA3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18" y="328950"/>
            <a:ext cx="10569706" cy="59454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B7379A-9F5E-C8BF-FD9D-94C9DCA64F67}"/>
              </a:ext>
            </a:extLst>
          </p:cNvPr>
          <p:cNvSpPr txBox="1"/>
          <p:nvPr userDrawn="1"/>
        </p:nvSpPr>
        <p:spPr>
          <a:xfrm>
            <a:off x="3917806" y="2289675"/>
            <a:ext cx="4356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sh SemiBold" pitchFamily="2" charset="0"/>
                <a:ea typeface="+mn-ea"/>
                <a:cs typeface="+mn-cs"/>
              </a:rPr>
              <a:t>We Engineer </a:t>
            </a:r>
            <a:r>
              <a:rPr kumimoji="0" lang="en-I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ulish SemiBold" pitchFamily="2" charset="0"/>
                <a:ea typeface="+mn-ea"/>
                <a:cs typeface="+mn-cs"/>
              </a:rPr>
              <a:t>World-Class</a:t>
            </a:r>
            <a:r>
              <a:rPr kumimoji="0" lang="en-IN" sz="2000" b="0" i="0" u="none" strike="noStrike" kern="1200" cap="none" spc="0" normalizeH="0" baseline="0" noProof="0">
                <a:ln>
                  <a:noFill/>
                </a:ln>
                <a:solidFill>
                  <a:srgbClr val="FFB85F"/>
                </a:solidFill>
                <a:effectLst/>
                <a:uLnTx/>
                <a:uFillTx/>
                <a:latin typeface="Mulish SemiBold" pitchFamily="2" charset="0"/>
                <a:ea typeface="+mn-ea"/>
                <a:cs typeface="+mn-cs"/>
              </a:rPr>
              <a:t> </a:t>
            </a:r>
            <a:r>
              <a:rPr kumimoji="0" lang="en-IN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sh SemiBold" pitchFamily="2" charset="0"/>
                <a:ea typeface="+mn-ea"/>
                <a:cs typeface="+mn-cs"/>
              </a:rPr>
              <a:t>Mobility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ulish SemiBold" pitchFamily="2" charset="0"/>
              <a:ea typeface="+mn-ea"/>
              <a:cs typeface="+mn-cs"/>
            </a:endParaRPr>
          </a:p>
        </p:txBody>
      </p:sp>
      <p:pic>
        <p:nvPicPr>
          <p:cNvPr id="6" name="Picture 5" descr="A drawing of a plane&#10;&#10;Description automatically generated">
            <a:extLst>
              <a:ext uri="{FF2B5EF4-FFF2-40B4-BE49-F238E27FC236}">
                <a16:creationId xmlns:a16="http://schemas.microsoft.com/office/drawing/2014/main" id="{8CF227B9-DBBD-C8D1-FCCF-768E02547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339" flipH="1">
            <a:off x="7583343" y="3103638"/>
            <a:ext cx="1761415" cy="8164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904876-24D6-D97F-D228-42ADEFA611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82"/>
          <a:stretch/>
        </p:blipFill>
        <p:spPr>
          <a:xfrm>
            <a:off x="0" y="5540024"/>
            <a:ext cx="12192000" cy="13179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9D3D62-96D3-C005-E65B-1A9C13C9F8A9}"/>
              </a:ext>
            </a:extLst>
          </p:cNvPr>
          <p:cNvSpPr txBox="1"/>
          <p:nvPr userDrawn="1"/>
        </p:nvSpPr>
        <p:spPr>
          <a:xfrm>
            <a:off x="3645639" y="5755378"/>
            <a:ext cx="4902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3200" b="1">
                <a:solidFill>
                  <a:srgbClr val="004685"/>
                </a:solidFill>
                <a:cs typeface="Segoe UI Semibold" panose="020B0702040204020203" pitchFamily="34" charset="0"/>
              </a:rPr>
              <a:t>Thank You</a:t>
            </a:r>
            <a:endParaRPr lang="en-IN" sz="3200">
              <a:solidFill>
                <a:srgbClr val="004685"/>
              </a:solidFill>
              <a:cs typeface="Segoe UI Semibold" panose="020B0702040204020203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0D28B5B-857E-FF21-4CFB-94EF72D8C1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0682" y="697816"/>
            <a:ext cx="4010636" cy="154821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66DD6F0-6A8C-EB0A-B577-E47CE2012FF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1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34172"/>
          <a:stretch/>
        </p:blipFill>
        <p:spPr>
          <a:xfrm>
            <a:off x="0" y="266218"/>
            <a:ext cx="12192000" cy="196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5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3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 Level - Calibri (body): Bold| Size:28| Color:#404040</a:t>
            </a:r>
          </a:p>
          <a:p>
            <a:pPr lvl="1"/>
            <a:r>
              <a:rPr lang="en-US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Fifth level - Calibri (body)| Size:16| Color:#404040</a:t>
            </a:r>
          </a:p>
        </p:txBody>
      </p:sp>
      <p:pic>
        <p:nvPicPr>
          <p:cNvPr id="2" name="Picture 1" descr="A group of hexagons with different colored logos&#10;&#10;Description automatically generated">
            <a:extLst>
              <a:ext uri="{FF2B5EF4-FFF2-40B4-BE49-F238E27FC236}">
                <a16:creationId xmlns:a16="http://schemas.microsoft.com/office/drawing/2014/main" id="{84992C5D-3F56-7947-F2B9-7B83F81571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4" t="37524" r="15340" b="33091"/>
          <a:stretch/>
        </p:blipFill>
        <p:spPr>
          <a:xfrm>
            <a:off x="10670995" y="6264215"/>
            <a:ext cx="1521005" cy="51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86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6DBD77B-3152-F30E-0F24-9DCA04B45E41}"/>
              </a:ext>
            </a:extLst>
          </p:cNvPr>
          <p:cNvSpPr txBox="1">
            <a:spLocks/>
          </p:cNvSpPr>
          <p:nvPr userDrawn="1"/>
        </p:nvSpPr>
        <p:spPr>
          <a:xfrm>
            <a:off x="11667342" y="6562938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Roboto" pitchFamily="2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Roboto" pitchFamily="2" charset="0"/>
              <a:cs typeface="Calibri" panose="020F050202020403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B3A4925-B7AF-4FD7-CF27-EE7A186E44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622574" y="166693"/>
            <a:ext cx="1305266" cy="50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5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8" r:id="rId2"/>
    <p:sldLayoutId id="2147483685" r:id="rId3"/>
    <p:sldLayoutId id="2147483690" r:id="rId4"/>
    <p:sldLayoutId id="2147483689" r:id="rId5"/>
    <p:sldLayoutId id="2147483694" r:id="rId6"/>
    <p:sldLayoutId id="2147483691" r:id="rId7"/>
    <p:sldLayoutId id="2147483692" r:id="rId8"/>
    <p:sldLayoutId id="2147483693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687" r:id="rId22"/>
    <p:sldLayoutId id="2147483679" r:id="rId23"/>
    <p:sldLayoutId id="2147483680" r:id="rId24"/>
    <p:sldLayoutId id="2147483686" r:id="rId25"/>
    <p:sldLayoutId id="2147483707" r:id="rId2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FD855-5E6F-3AE4-3B37-AAD4B5BCB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20E5D1-2A3D-E632-E31A-F7C8853E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AI Governance Board</a:t>
            </a:r>
            <a:r>
              <a:rPr lang="en-US"/>
              <a:t> </a:t>
            </a:r>
            <a:endParaRPr lang="en-IN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B7CC5F-BD8D-D7FE-81CB-8F00C826DB39}"/>
              </a:ext>
            </a:extLst>
          </p:cNvPr>
          <p:cNvSpPr/>
          <p:nvPr/>
        </p:nvSpPr>
        <p:spPr>
          <a:xfrm>
            <a:off x="7172553" y="1729939"/>
            <a:ext cx="125659" cy="439806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398068"/>
                </a:lnTo>
                <a:lnTo>
                  <a:pt x="125659" y="4398068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85CF5B2-8BA9-DD21-A20E-11C28E96A688}"/>
              </a:ext>
            </a:extLst>
          </p:cNvPr>
          <p:cNvSpPr/>
          <p:nvPr/>
        </p:nvSpPr>
        <p:spPr>
          <a:xfrm>
            <a:off x="3672532" y="1100531"/>
            <a:ext cx="1256591" cy="628295"/>
          </a:xfrm>
          <a:custGeom>
            <a:avLst/>
            <a:gdLst>
              <a:gd name="csX0" fmla="*/ 0 w 1256591"/>
              <a:gd name="csY0" fmla="*/ 62830 h 628295"/>
              <a:gd name="csX1" fmla="*/ 62830 w 1256591"/>
              <a:gd name="csY1" fmla="*/ 0 h 628295"/>
              <a:gd name="csX2" fmla="*/ 1193762 w 1256591"/>
              <a:gd name="csY2" fmla="*/ 0 h 628295"/>
              <a:gd name="csX3" fmla="*/ 1256592 w 1256591"/>
              <a:gd name="csY3" fmla="*/ 62830 h 628295"/>
              <a:gd name="csX4" fmla="*/ 1256591 w 1256591"/>
              <a:gd name="csY4" fmla="*/ 565466 h 628295"/>
              <a:gd name="csX5" fmla="*/ 1193761 w 1256591"/>
              <a:gd name="csY5" fmla="*/ 628296 h 628295"/>
              <a:gd name="csX6" fmla="*/ 62830 w 1256591"/>
              <a:gd name="csY6" fmla="*/ 628295 h 628295"/>
              <a:gd name="csX7" fmla="*/ 0 w 1256591"/>
              <a:gd name="csY7" fmla="*/ 565465 h 628295"/>
              <a:gd name="csX8" fmla="*/ 0 w 1256591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56591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1193762" y="0"/>
                </a:lnTo>
                <a:cubicBezTo>
                  <a:pt x="1228462" y="0"/>
                  <a:pt x="1256592" y="28130"/>
                  <a:pt x="1256592" y="62830"/>
                </a:cubicBezTo>
                <a:cubicBezTo>
                  <a:pt x="1256592" y="230375"/>
                  <a:pt x="1256591" y="397921"/>
                  <a:pt x="1256591" y="565466"/>
                </a:cubicBezTo>
                <a:cubicBezTo>
                  <a:pt x="1256591" y="600166"/>
                  <a:pt x="1228461" y="628296"/>
                  <a:pt x="1193761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217" tIns="47612" rIns="62217" bIns="4761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300" kern="1200">
                <a:latin typeface="+mn-lt"/>
              </a:rPr>
              <a:t>HT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CED5FE9-037D-FF04-2855-B93AB05A7AD7}"/>
              </a:ext>
            </a:extLst>
          </p:cNvPr>
          <p:cNvSpPr/>
          <p:nvPr/>
        </p:nvSpPr>
        <p:spPr>
          <a:xfrm>
            <a:off x="3798191" y="1747877"/>
            <a:ext cx="358543" cy="45328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53283"/>
                </a:lnTo>
                <a:lnTo>
                  <a:pt x="358543" y="453283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C62FB3-B132-67D6-FEC1-3CA4616F853A}"/>
              </a:ext>
            </a:extLst>
          </p:cNvPr>
          <p:cNvSpPr/>
          <p:nvPr/>
        </p:nvSpPr>
        <p:spPr>
          <a:xfrm>
            <a:off x="4156734" y="1887013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solidFill>
            <a:srgbClr val="93E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rtlCol="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Faiz</a:t>
            </a:r>
            <a:r>
              <a:rPr lang="en-GB" sz="800" kern="1200">
                <a:latin typeface="+mn-lt"/>
              </a:rPr>
              <a:t> Ahmad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Chief Operating Officer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6B51A94-FAA4-844C-5D9F-1200312451F4}"/>
              </a:ext>
            </a:extLst>
          </p:cNvPr>
          <p:cNvSpPr/>
          <p:nvPr/>
        </p:nvSpPr>
        <p:spPr>
          <a:xfrm>
            <a:off x="3798191" y="1747877"/>
            <a:ext cx="358543" cy="12386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38653"/>
                </a:lnTo>
                <a:lnTo>
                  <a:pt x="358543" y="1238653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3D285E2-38D9-6A6B-F05B-A37DFC19683C}"/>
              </a:ext>
            </a:extLst>
          </p:cNvPr>
          <p:cNvSpPr/>
          <p:nvPr/>
        </p:nvSpPr>
        <p:spPr>
          <a:xfrm>
            <a:off x="4156734" y="2672382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solidFill>
                  <a:schemeClr val="tx1"/>
                </a:solidFill>
              </a:rPr>
              <a:t>Sunitha Rajagopalan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solidFill>
                  <a:schemeClr val="tx1"/>
                </a:solidFill>
              </a:rPr>
              <a:t>Corporate Communication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6F3C4-9989-1CBE-E351-C6DE73B22155}"/>
              </a:ext>
            </a:extLst>
          </p:cNvPr>
          <p:cNvSpPr/>
          <p:nvPr/>
        </p:nvSpPr>
        <p:spPr>
          <a:xfrm>
            <a:off x="3798191" y="1747877"/>
            <a:ext cx="358543" cy="202402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024022"/>
                </a:lnTo>
                <a:lnTo>
                  <a:pt x="358543" y="2024022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99E6137-F025-69AD-59E5-C6FF9B17B98E}"/>
              </a:ext>
            </a:extLst>
          </p:cNvPr>
          <p:cNvSpPr/>
          <p:nvPr/>
        </p:nvSpPr>
        <p:spPr>
          <a:xfrm>
            <a:off x="4156734" y="3457752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/>
              <a:t>Jaya Rao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b="0" i="0" kern="1200"/>
              <a:t>Asst. Vice President HR</a:t>
            </a:r>
            <a:endParaRPr lang="en-GB" sz="800" kern="12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6398557-6DEB-B2BB-3E6B-7574844D4429}"/>
              </a:ext>
            </a:extLst>
          </p:cNvPr>
          <p:cNvSpPr/>
          <p:nvPr/>
        </p:nvSpPr>
        <p:spPr>
          <a:xfrm>
            <a:off x="3798191" y="1747877"/>
            <a:ext cx="358543" cy="280939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809392"/>
                </a:lnTo>
                <a:lnTo>
                  <a:pt x="358543" y="2809392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08A6CB0-6EC7-D08F-DC74-883F3AECA55A}"/>
              </a:ext>
            </a:extLst>
          </p:cNvPr>
          <p:cNvSpPr/>
          <p:nvPr/>
        </p:nvSpPr>
        <p:spPr>
          <a:xfrm>
            <a:off x="4156734" y="4243121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Suresh Venkatachalam 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Head Quality &amp; Information Security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CFA2BDD-353F-E6E2-3C79-019EDFFE1A99}"/>
              </a:ext>
            </a:extLst>
          </p:cNvPr>
          <p:cNvSpPr/>
          <p:nvPr/>
        </p:nvSpPr>
        <p:spPr>
          <a:xfrm>
            <a:off x="3798191" y="1747877"/>
            <a:ext cx="358543" cy="359476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594761"/>
                </a:lnTo>
                <a:lnTo>
                  <a:pt x="358543" y="3594761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BFBDB16-62DC-D64F-5AEA-F516F49D90CB}"/>
              </a:ext>
            </a:extLst>
          </p:cNvPr>
          <p:cNvSpPr/>
          <p:nvPr/>
        </p:nvSpPr>
        <p:spPr>
          <a:xfrm>
            <a:off x="4156734" y="5028491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800" kern="1200"/>
              <a:t>Arun K T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b="0" i="0" kern="1200"/>
              <a:t>Manager Strategy and M&amp;A</a:t>
            </a:r>
            <a:r>
              <a:rPr lang="en-US" sz="800" kern="1200"/>
              <a:t> </a:t>
            </a:r>
            <a:endParaRPr lang="en-GB" sz="800" kern="12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8C2901A-D2EA-FD07-8A9E-816088EBA69D}"/>
              </a:ext>
            </a:extLst>
          </p:cNvPr>
          <p:cNvSpPr/>
          <p:nvPr/>
        </p:nvSpPr>
        <p:spPr>
          <a:xfrm>
            <a:off x="5476155" y="1082593"/>
            <a:ext cx="1256591" cy="628295"/>
          </a:xfrm>
          <a:custGeom>
            <a:avLst/>
            <a:gdLst>
              <a:gd name="csX0" fmla="*/ 0 w 1256591"/>
              <a:gd name="csY0" fmla="*/ 62830 h 628295"/>
              <a:gd name="csX1" fmla="*/ 62830 w 1256591"/>
              <a:gd name="csY1" fmla="*/ 0 h 628295"/>
              <a:gd name="csX2" fmla="*/ 1193762 w 1256591"/>
              <a:gd name="csY2" fmla="*/ 0 h 628295"/>
              <a:gd name="csX3" fmla="*/ 1256592 w 1256591"/>
              <a:gd name="csY3" fmla="*/ 62830 h 628295"/>
              <a:gd name="csX4" fmla="*/ 1256591 w 1256591"/>
              <a:gd name="csY4" fmla="*/ 565466 h 628295"/>
              <a:gd name="csX5" fmla="*/ 1193761 w 1256591"/>
              <a:gd name="csY5" fmla="*/ 628296 h 628295"/>
              <a:gd name="csX6" fmla="*/ 62830 w 1256591"/>
              <a:gd name="csY6" fmla="*/ 628295 h 628295"/>
              <a:gd name="csX7" fmla="*/ 0 w 1256591"/>
              <a:gd name="csY7" fmla="*/ 565465 h 628295"/>
              <a:gd name="csX8" fmla="*/ 0 w 1256591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56591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1193762" y="0"/>
                </a:lnTo>
                <a:cubicBezTo>
                  <a:pt x="1228462" y="0"/>
                  <a:pt x="1256592" y="28130"/>
                  <a:pt x="1256592" y="62830"/>
                </a:cubicBezTo>
                <a:cubicBezTo>
                  <a:pt x="1256592" y="230375"/>
                  <a:pt x="1256591" y="397921"/>
                  <a:pt x="1256591" y="565466"/>
                </a:cubicBezTo>
                <a:cubicBezTo>
                  <a:pt x="1256591" y="600166"/>
                  <a:pt x="1228461" y="628296"/>
                  <a:pt x="1193761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solidFill>
            <a:srgbClr val="004981">
              <a:hueOff val="0"/>
              <a:satOff val="0"/>
              <a:lumOff val="0"/>
              <a:alphaOff val="0"/>
            </a:srgbClr>
          </a:solidFill>
          <a:ln w="381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square" lIns="67932" tIns="51422" rIns="67932" bIns="51422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300" kern="1200">
                <a:solidFill>
                  <a:prstClr val="white"/>
                </a:solidFill>
                <a:latin typeface="Calibri body"/>
              </a:rPr>
              <a:t>DSD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9223507-8B49-58A5-BFC4-D6439390FC8A}"/>
              </a:ext>
            </a:extLst>
          </p:cNvPr>
          <p:cNvSpPr/>
          <p:nvPr/>
        </p:nvSpPr>
        <p:spPr>
          <a:xfrm>
            <a:off x="5601814" y="1729939"/>
            <a:ext cx="125659" cy="47122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71221"/>
                </a:lnTo>
                <a:lnTo>
                  <a:pt x="125659" y="471221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8E4B120-87ED-B550-7025-D46AD2ED6936}"/>
              </a:ext>
            </a:extLst>
          </p:cNvPr>
          <p:cNvSpPr/>
          <p:nvPr/>
        </p:nvSpPr>
        <p:spPr>
          <a:xfrm>
            <a:off x="5727473" y="1887013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solidFill>
            <a:srgbClr val="93E2FF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rtlCol="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David Kelly</a:t>
            </a:r>
            <a:br>
              <a:rPr lang="en-GB" sz="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GB" sz="8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Chief Technical Officer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88CAD8-1A27-9DC1-85D6-1F5A162A0112}"/>
              </a:ext>
            </a:extLst>
          </p:cNvPr>
          <p:cNvSpPr/>
          <p:nvPr/>
        </p:nvSpPr>
        <p:spPr>
          <a:xfrm>
            <a:off x="5601814" y="1729939"/>
            <a:ext cx="125659" cy="12565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56591"/>
                </a:lnTo>
                <a:lnTo>
                  <a:pt x="125659" y="1256591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4A9020B-CC1B-1B4B-ADCA-4F8EB5F96579}"/>
              </a:ext>
            </a:extLst>
          </p:cNvPr>
          <p:cNvSpPr/>
          <p:nvPr/>
        </p:nvSpPr>
        <p:spPr>
          <a:xfrm>
            <a:off x="5727473" y="2672382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James Mitchell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Head of PMO and Business Systems 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BDD1FAC-1EE8-C967-8980-C99536C885F6}"/>
              </a:ext>
            </a:extLst>
          </p:cNvPr>
          <p:cNvSpPr/>
          <p:nvPr/>
        </p:nvSpPr>
        <p:spPr>
          <a:xfrm>
            <a:off x="5601814" y="1729939"/>
            <a:ext cx="125659" cy="204196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041960"/>
                </a:lnTo>
                <a:lnTo>
                  <a:pt x="125659" y="2041960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9702FC4-A22E-A8A0-F8F9-A51272B5D2B9}"/>
              </a:ext>
            </a:extLst>
          </p:cNvPr>
          <p:cNvSpPr/>
          <p:nvPr/>
        </p:nvSpPr>
        <p:spPr>
          <a:xfrm>
            <a:off x="5727473" y="3457752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Alec Jones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Head of IT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1427412-DDD8-4365-8B10-E9113B6D27D1}"/>
              </a:ext>
            </a:extLst>
          </p:cNvPr>
          <p:cNvSpPr/>
          <p:nvPr/>
        </p:nvSpPr>
        <p:spPr>
          <a:xfrm>
            <a:off x="5601814" y="1729939"/>
            <a:ext cx="125659" cy="282732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827329"/>
                </a:lnTo>
                <a:lnTo>
                  <a:pt x="125659" y="2827329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7A863E4-E67C-3824-D103-B47F50305C70}"/>
              </a:ext>
            </a:extLst>
          </p:cNvPr>
          <p:cNvSpPr/>
          <p:nvPr/>
        </p:nvSpPr>
        <p:spPr>
          <a:xfrm>
            <a:off x="5727473" y="4243121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Debbie Brocklebank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Compliance Manager 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E4DC87-4641-5C04-4BAF-F59164EB7BCE}"/>
              </a:ext>
            </a:extLst>
          </p:cNvPr>
          <p:cNvSpPr/>
          <p:nvPr/>
        </p:nvSpPr>
        <p:spPr>
          <a:xfrm>
            <a:off x="7046894" y="1082593"/>
            <a:ext cx="1256591" cy="628295"/>
          </a:xfrm>
          <a:custGeom>
            <a:avLst/>
            <a:gdLst>
              <a:gd name="csX0" fmla="*/ 0 w 1256591"/>
              <a:gd name="csY0" fmla="*/ 62830 h 628295"/>
              <a:gd name="csX1" fmla="*/ 62830 w 1256591"/>
              <a:gd name="csY1" fmla="*/ 0 h 628295"/>
              <a:gd name="csX2" fmla="*/ 1193762 w 1256591"/>
              <a:gd name="csY2" fmla="*/ 0 h 628295"/>
              <a:gd name="csX3" fmla="*/ 1256592 w 1256591"/>
              <a:gd name="csY3" fmla="*/ 62830 h 628295"/>
              <a:gd name="csX4" fmla="*/ 1256591 w 1256591"/>
              <a:gd name="csY4" fmla="*/ 565466 h 628295"/>
              <a:gd name="csX5" fmla="*/ 1193761 w 1256591"/>
              <a:gd name="csY5" fmla="*/ 628296 h 628295"/>
              <a:gd name="csX6" fmla="*/ 62830 w 1256591"/>
              <a:gd name="csY6" fmla="*/ 628295 h 628295"/>
              <a:gd name="csX7" fmla="*/ 0 w 1256591"/>
              <a:gd name="csY7" fmla="*/ 565465 h 628295"/>
              <a:gd name="csX8" fmla="*/ 0 w 1256591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56591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1193762" y="0"/>
                </a:lnTo>
                <a:cubicBezTo>
                  <a:pt x="1228462" y="0"/>
                  <a:pt x="1256592" y="28130"/>
                  <a:pt x="1256592" y="62830"/>
                </a:cubicBezTo>
                <a:cubicBezTo>
                  <a:pt x="1256592" y="230375"/>
                  <a:pt x="1256591" y="397921"/>
                  <a:pt x="1256591" y="565466"/>
                </a:cubicBezTo>
                <a:cubicBezTo>
                  <a:pt x="1256591" y="600166"/>
                  <a:pt x="1228461" y="628296"/>
                  <a:pt x="1193761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solidFill>
            <a:srgbClr val="44546A">
              <a:hueOff val="0"/>
              <a:satOff val="0"/>
              <a:lumOff val="0"/>
              <a:alphaOff val="0"/>
            </a:srgbClr>
          </a:solidFill>
          <a:ln w="381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square" lIns="67932" tIns="51422" rIns="67932" bIns="5142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300" kern="1200">
                <a:latin typeface="+mn-lt"/>
              </a:rPr>
              <a:t>TECOSIM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B0F1F71-ED9E-64C4-40E6-C0D7B20D89E4}"/>
              </a:ext>
            </a:extLst>
          </p:cNvPr>
          <p:cNvSpPr/>
          <p:nvPr/>
        </p:nvSpPr>
        <p:spPr>
          <a:xfrm>
            <a:off x="7172553" y="1729939"/>
            <a:ext cx="125659" cy="47122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71221"/>
                </a:lnTo>
                <a:lnTo>
                  <a:pt x="125659" y="471221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4B9BD3A-92A9-5240-FE3E-40617F967A12}"/>
              </a:ext>
            </a:extLst>
          </p:cNvPr>
          <p:cNvSpPr/>
          <p:nvPr/>
        </p:nvSpPr>
        <p:spPr>
          <a:xfrm>
            <a:off x="7298212" y="1887013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/>
              <a:t>Henry Kohlstruck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/>
              <a:t> </a:t>
            </a:r>
            <a:r>
              <a:rPr lang="en-US" sz="800" kern="1200"/>
              <a:t>Managing Director DE</a:t>
            </a:r>
            <a:endParaRPr lang="en-GB" sz="800" kern="12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E987B3C-3BBB-90C9-EC6C-B28CD3CD0D84}"/>
              </a:ext>
            </a:extLst>
          </p:cNvPr>
          <p:cNvSpPr/>
          <p:nvPr/>
        </p:nvSpPr>
        <p:spPr>
          <a:xfrm>
            <a:off x="7172553" y="1729939"/>
            <a:ext cx="125659" cy="12565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56591"/>
                </a:lnTo>
                <a:lnTo>
                  <a:pt x="125659" y="1256591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D76A5D0-9F36-DF3A-0234-DC619EAF05E6}"/>
              </a:ext>
            </a:extLst>
          </p:cNvPr>
          <p:cNvSpPr/>
          <p:nvPr/>
        </p:nvSpPr>
        <p:spPr>
          <a:xfrm>
            <a:off x="7298212" y="2672382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Gareth Evans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Operations Director UK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C4756F7-B049-8BEE-9AD4-9044B974AD29}"/>
              </a:ext>
            </a:extLst>
          </p:cNvPr>
          <p:cNvSpPr/>
          <p:nvPr/>
        </p:nvSpPr>
        <p:spPr>
          <a:xfrm>
            <a:off x="7172553" y="1729939"/>
            <a:ext cx="125659" cy="204196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041960"/>
                </a:lnTo>
                <a:lnTo>
                  <a:pt x="125659" y="2041960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5AC34C7-42F9-DA8D-0652-2ED5DA2E30A1}"/>
              </a:ext>
            </a:extLst>
          </p:cNvPr>
          <p:cNvSpPr/>
          <p:nvPr/>
        </p:nvSpPr>
        <p:spPr>
          <a:xfrm>
            <a:off x="7298212" y="3457752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Adam Török</a:t>
            </a:r>
            <a:br>
              <a:rPr lang="en-GB" sz="800" kern="1200">
                <a:latin typeface="+mn-lt"/>
              </a:rPr>
            </a:br>
            <a:r>
              <a:rPr lang="en-GB" sz="800" kern="1200">
                <a:latin typeface="+mn-lt"/>
              </a:rPr>
              <a:t>Technical Manager DE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687B3BE-A36C-7299-8E5B-CE36DAC66808}"/>
              </a:ext>
            </a:extLst>
          </p:cNvPr>
          <p:cNvSpPr/>
          <p:nvPr/>
        </p:nvSpPr>
        <p:spPr>
          <a:xfrm>
            <a:off x="7172553" y="1729939"/>
            <a:ext cx="125659" cy="282732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827329"/>
                </a:lnTo>
                <a:lnTo>
                  <a:pt x="125659" y="2827329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DD5B3B1-0D28-CB07-FD7D-6C34064E8BDB}"/>
              </a:ext>
            </a:extLst>
          </p:cNvPr>
          <p:cNvSpPr/>
          <p:nvPr/>
        </p:nvSpPr>
        <p:spPr>
          <a:xfrm>
            <a:off x="7298212" y="4243121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b="0" i="0" kern="1200"/>
              <a:t>Dermott Carr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b="0" i="0" kern="1200"/>
              <a:t>Managing Director US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FE10156-4AB3-A96D-1781-FD4B0EAA8E16}"/>
              </a:ext>
            </a:extLst>
          </p:cNvPr>
          <p:cNvSpPr/>
          <p:nvPr/>
        </p:nvSpPr>
        <p:spPr>
          <a:xfrm>
            <a:off x="7172553" y="1729939"/>
            <a:ext cx="125659" cy="361269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12699"/>
                </a:lnTo>
                <a:lnTo>
                  <a:pt x="125659" y="3612699"/>
                </a:lnTo>
              </a:path>
            </a:pathLst>
          </a:custGeom>
          <a:noFill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IN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3B25D53-1D8C-5DF6-7A35-AF6E627AEAA6}"/>
              </a:ext>
            </a:extLst>
          </p:cNvPr>
          <p:cNvSpPr/>
          <p:nvPr/>
        </p:nvSpPr>
        <p:spPr>
          <a:xfrm>
            <a:off x="7298212" y="5028491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/>
              <a:t>Kirstin Kasper</a:t>
            </a:r>
            <a:br>
              <a:rPr lang="en-GB" sz="800" kern="1200"/>
            </a:br>
            <a:r>
              <a:rPr lang="en-GB" sz="800" kern="1200"/>
              <a:t>Manager Security and Quality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CDB4CED-EAED-ED00-970A-2A6620FFFD19}"/>
              </a:ext>
            </a:extLst>
          </p:cNvPr>
          <p:cNvSpPr/>
          <p:nvPr/>
        </p:nvSpPr>
        <p:spPr>
          <a:xfrm>
            <a:off x="7298212" y="5813860"/>
            <a:ext cx="1005272" cy="628295"/>
          </a:xfrm>
          <a:custGeom>
            <a:avLst/>
            <a:gdLst>
              <a:gd name="csX0" fmla="*/ 0 w 1005272"/>
              <a:gd name="csY0" fmla="*/ 62830 h 628295"/>
              <a:gd name="csX1" fmla="*/ 62830 w 1005272"/>
              <a:gd name="csY1" fmla="*/ 0 h 628295"/>
              <a:gd name="csX2" fmla="*/ 942443 w 1005272"/>
              <a:gd name="csY2" fmla="*/ 0 h 628295"/>
              <a:gd name="csX3" fmla="*/ 1005273 w 1005272"/>
              <a:gd name="csY3" fmla="*/ 62830 h 628295"/>
              <a:gd name="csX4" fmla="*/ 1005272 w 1005272"/>
              <a:gd name="csY4" fmla="*/ 565466 h 628295"/>
              <a:gd name="csX5" fmla="*/ 942442 w 1005272"/>
              <a:gd name="csY5" fmla="*/ 628296 h 628295"/>
              <a:gd name="csX6" fmla="*/ 62830 w 1005272"/>
              <a:gd name="csY6" fmla="*/ 628295 h 628295"/>
              <a:gd name="csX7" fmla="*/ 0 w 1005272"/>
              <a:gd name="csY7" fmla="*/ 565465 h 628295"/>
              <a:gd name="csX8" fmla="*/ 0 w 1005272"/>
              <a:gd name="csY8" fmla="*/ 62830 h 6282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05272" h="628295">
                <a:moveTo>
                  <a:pt x="0" y="62830"/>
                </a:moveTo>
                <a:cubicBezTo>
                  <a:pt x="0" y="28130"/>
                  <a:pt x="28130" y="0"/>
                  <a:pt x="62830" y="0"/>
                </a:cubicBezTo>
                <a:lnTo>
                  <a:pt x="942443" y="0"/>
                </a:lnTo>
                <a:cubicBezTo>
                  <a:pt x="977143" y="0"/>
                  <a:pt x="1005273" y="28130"/>
                  <a:pt x="1005273" y="62830"/>
                </a:cubicBezTo>
                <a:cubicBezTo>
                  <a:pt x="1005273" y="230375"/>
                  <a:pt x="1005272" y="397921"/>
                  <a:pt x="1005272" y="565466"/>
                </a:cubicBezTo>
                <a:cubicBezTo>
                  <a:pt x="1005272" y="600166"/>
                  <a:pt x="977142" y="628296"/>
                  <a:pt x="942442" y="628296"/>
                </a:cubicBezTo>
                <a:lnTo>
                  <a:pt x="62830" y="628295"/>
                </a:lnTo>
                <a:cubicBezTo>
                  <a:pt x="28130" y="628295"/>
                  <a:pt x="0" y="600165"/>
                  <a:pt x="0" y="565465"/>
                </a:cubicBezTo>
                <a:lnTo>
                  <a:pt x="0" y="6283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642" tIns="28562" rIns="33642" bIns="2856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Mads Nielsen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800" kern="1200">
                <a:latin typeface="+mn-lt"/>
              </a:rPr>
              <a:t>Senior Technical Manager UK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0FE1343B-B83A-9672-AE1E-3903E37F78A3}"/>
              </a:ext>
            </a:extLst>
          </p:cNvPr>
          <p:cNvSpPr/>
          <p:nvPr/>
        </p:nvSpPr>
        <p:spPr>
          <a:xfrm>
            <a:off x="729344" y="1705053"/>
            <a:ext cx="1545770" cy="957942"/>
          </a:xfrm>
          <a:prstGeom prst="flowChartAlternateProcess">
            <a:avLst/>
          </a:prstGeom>
          <a:solidFill>
            <a:srgbClr val="93E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prstClr val="black"/>
                </a:solidFill>
                <a:latin typeface="Calibri" panose="020F0502020204030204"/>
              </a:rPr>
              <a:t>Executive Leadership Team</a:t>
            </a:r>
          </a:p>
          <a:p>
            <a:pPr algn="ctr"/>
            <a:r>
              <a:rPr lang="en-GB" sz="1200">
                <a:solidFill>
                  <a:prstClr val="black"/>
                </a:solidFill>
                <a:latin typeface="Calibri" panose="020F0502020204030204"/>
              </a:rPr>
              <a:t>&amp;</a:t>
            </a:r>
          </a:p>
          <a:p>
            <a:pPr algn="ctr"/>
            <a:r>
              <a:rPr lang="en-GB" sz="1200">
                <a:solidFill>
                  <a:prstClr val="black"/>
                </a:solidFill>
                <a:latin typeface="Calibri" panose="020F0502020204030204"/>
              </a:rPr>
              <a:t>Steering Committee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82FD18-4E9F-F611-1BC4-76D8214DCABF}"/>
              </a:ext>
            </a:extLst>
          </p:cNvPr>
          <p:cNvCxnSpPr>
            <a:cxnSpLocks/>
          </p:cNvCxnSpPr>
          <p:nvPr/>
        </p:nvCxnSpPr>
        <p:spPr>
          <a:xfrm>
            <a:off x="2268668" y="2202217"/>
            <a:ext cx="1529523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391377"/>
      </p:ext>
    </p:extLst>
  </p:cSld>
  <p:clrMapOvr>
    <a:masterClrMapping/>
  </p:clrMapOvr>
</p:sld>
</file>

<file path=ppt/theme/theme1.xml><?xml version="1.0" encoding="utf-8"?>
<a:theme xmlns:a="http://schemas.openxmlformats.org/drawingml/2006/main" name="1_HT branded PPT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981"/>
      </a:accent1>
      <a:accent2>
        <a:srgbClr val="0062AC"/>
      </a:accent2>
      <a:accent3>
        <a:srgbClr val="F2B800"/>
      </a:accent3>
      <a:accent4>
        <a:srgbClr val="F5A401"/>
      </a:accent4>
      <a:accent5>
        <a:srgbClr val="757070"/>
      </a:accent5>
      <a:accent6>
        <a:srgbClr val="AEABAB"/>
      </a:accent6>
      <a:hlink>
        <a:srgbClr val="1F3864"/>
      </a:hlink>
      <a:folHlink>
        <a:srgbClr val="75707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103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Calibri body</vt:lpstr>
      <vt:lpstr>Mulish SemiBold</vt:lpstr>
      <vt:lpstr>Segoe UI</vt:lpstr>
      <vt:lpstr>Segoe UI Semibold</vt:lpstr>
      <vt:lpstr>1_HT branded PPT</vt:lpstr>
      <vt:lpstr>AI Governance Board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Hinduja Tech</dc:creator>
  <cp:lastModifiedBy>Karishma B</cp:lastModifiedBy>
  <cp:revision>1</cp:revision>
  <dcterms:created xsi:type="dcterms:W3CDTF">2025-03-12T14:10:18Z</dcterms:created>
  <dcterms:modified xsi:type="dcterms:W3CDTF">2026-07-29T09:57:54Z</dcterms:modified>
</cp:coreProperties>
</file>