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BE9E9"/>
    <a:srgbClr val="003156"/>
    <a:srgbClr val="004A81"/>
    <a:srgbClr val="757070"/>
    <a:srgbClr val="44546A"/>
    <a:srgbClr val="AEABAB"/>
    <a:srgbClr val="00B0F0"/>
    <a:srgbClr val="00498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FEE7A5-8285-F601-777D-563A49548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A0F7A-5650-5AB8-3F9C-26B595EE26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6FF2-A63D-4E8A-A2EC-7F5785B97485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41635-62F4-0C4D-7600-EF5E6FEE21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DA5A3-9CA7-D5C3-58C4-223B3E5452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C75D-AE80-4A02-B223-DBE05C661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09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6CCCC4B-8B7A-7AEC-3BC7-FE1773C3B969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0E93D27-B3D5-05C7-C7D2-AC62BA134374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42" name="Google Shape;56;p13">
            <a:extLst>
              <a:ext uri="{FF2B5EF4-FFF2-40B4-BE49-F238E27FC236}">
                <a16:creationId xmlns:a16="http://schemas.microsoft.com/office/drawing/2014/main" id="{327B4C49-989E-4FFA-BDD5-3C61F6EDA731}"/>
              </a:ext>
            </a:extLst>
          </p:cNvPr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74" y="-59191"/>
            <a:ext cx="1474044" cy="113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9E1D734-F799-4F9F-9152-65748B28C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1612" y="526223"/>
            <a:ext cx="5276882" cy="6054298"/>
          </a:xfrm>
          <a:custGeom>
            <a:avLst/>
            <a:gdLst>
              <a:gd name="connsiteX0" fmla="*/ 0 w 5561012"/>
              <a:gd name="connsiteY0" fmla="*/ 1583531 h 3167062"/>
              <a:gd name="connsiteX1" fmla="*/ 791766 w 5561012"/>
              <a:gd name="connsiteY1" fmla="*/ 1 h 3167062"/>
              <a:gd name="connsiteX2" fmla="*/ 4769247 w 5561012"/>
              <a:gd name="connsiteY2" fmla="*/ 1 h 3167062"/>
              <a:gd name="connsiteX3" fmla="*/ 5561012 w 5561012"/>
              <a:gd name="connsiteY3" fmla="*/ 1583531 h 3167062"/>
              <a:gd name="connsiteX4" fmla="*/ 4769247 w 5561012"/>
              <a:gd name="connsiteY4" fmla="*/ 3167061 h 3167062"/>
              <a:gd name="connsiteX5" fmla="*/ 791766 w 5561012"/>
              <a:gd name="connsiteY5" fmla="*/ 3167061 h 3167062"/>
              <a:gd name="connsiteX6" fmla="*/ 0 w 5561012"/>
              <a:gd name="connsiteY6" fmla="*/ 1583531 h 3167062"/>
              <a:gd name="connsiteX0" fmla="*/ 0 w 5561012"/>
              <a:gd name="connsiteY0" fmla="*/ 3155852 h 4739382"/>
              <a:gd name="connsiteX1" fmla="*/ 2776683 w 5561012"/>
              <a:gd name="connsiteY1" fmla="*/ 0 h 4739382"/>
              <a:gd name="connsiteX2" fmla="*/ 4769247 w 5561012"/>
              <a:gd name="connsiteY2" fmla="*/ 1572322 h 4739382"/>
              <a:gd name="connsiteX3" fmla="*/ 5561012 w 5561012"/>
              <a:gd name="connsiteY3" fmla="*/ 3155852 h 4739382"/>
              <a:gd name="connsiteX4" fmla="*/ 4769247 w 5561012"/>
              <a:gd name="connsiteY4" fmla="*/ 4739382 h 4739382"/>
              <a:gd name="connsiteX5" fmla="*/ 791766 w 5561012"/>
              <a:gd name="connsiteY5" fmla="*/ 4739382 h 4739382"/>
              <a:gd name="connsiteX6" fmla="*/ 0 w 5561012"/>
              <a:gd name="connsiteY6" fmla="*/ 3155852 h 4739382"/>
              <a:gd name="connsiteX0" fmla="*/ 0 w 5561012"/>
              <a:gd name="connsiteY0" fmla="*/ 1561228 h 4739382"/>
              <a:gd name="connsiteX1" fmla="*/ 2776683 w 5561012"/>
              <a:gd name="connsiteY1" fmla="*/ 0 h 4739382"/>
              <a:gd name="connsiteX2" fmla="*/ 4769247 w 5561012"/>
              <a:gd name="connsiteY2" fmla="*/ 1572322 h 4739382"/>
              <a:gd name="connsiteX3" fmla="*/ 5561012 w 5561012"/>
              <a:gd name="connsiteY3" fmla="*/ 3155852 h 4739382"/>
              <a:gd name="connsiteX4" fmla="*/ 4769247 w 5561012"/>
              <a:gd name="connsiteY4" fmla="*/ 4739382 h 4739382"/>
              <a:gd name="connsiteX5" fmla="*/ 791766 w 5561012"/>
              <a:gd name="connsiteY5" fmla="*/ 4739382 h 4739382"/>
              <a:gd name="connsiteX6" fmla="*/ 0 w 5561012"/>
              <a:gd name="connsiteY6" fmla="*/ 1561228 h 4739382"/>
              <a:gd name="connsiteX0" fmla="*/ 0 w 5561012"/>
              <a:gd name="connsiteY0" fmla="*/ 1561228 h 4772836"/>
              <a:gd name="connsiteX1" fmla="*/ 2776683 w 5561012"/>
              <a:gd name="connsiteY1" fmla="*/ 0 h 4772836"/>
              <a:gd name="connsiteX2" fmla="*/ 4769247 w 5561012"/>
              <a:gd name="connsiteY2" fmla="*/ 1572322 h 4772836"/>
              <a:gd name="connsiteX3" fmla="*/ 5561012 w 5561012"/>
              <a:gd name="connsiteY3" fmla="*/ 3155852 h 4772836"/>
              <a:gd name="connsiteX4" fmla="*/ 4769247 w 5561012"/>
              <a:gd name="connsiteY4" fmla="*/ 4739382 h 4772836"/>
              <a:gd name="connsiteX5" fmla="*/ 29 w 5561012"/>
              <a:gd name="connsiteY5" fmla="*/ 4772836 h 4772836"/>
              <a:gd name="connsiteX6" fmla="*/ 0 w 5561012"/>
              <a:gd name="connsiteY6" fmla="*/ 1561228 h 4772836"/>
              <a:gd name="connsiteX0" fmla="*/ 0 w 5561012"/>
              <a:gd name="connsiteY0" fmla="*/ 1561228 h 6367460"/>
              <a:gd name="connsiteX1" fmla="*/ 2776683 w 5561012"/>
              <a:gd name="connsiteY1" fmla="*/ 0 h 6367460"/>
              <a:gd name="connsiteX2" fmla="*/ 4769247 w 5561012"/>
              <a:gd name="connsiteY2" fmla="*/ 1572322 h 6367460"/>
              <a:gd name="connsiteX3" fmla="*/ 5561012 w 5561012"/>
              <a:gd name="connsiteY3" fmla="*/ 3155852 h 6367460"/>
              <a:gd name="connsiteX4" fmla="*/ 2773179 w 5561012"/>
              <a:gd name="connsiteY4" fmla="*/ 6367460 h 6367460"/>
              <a:gd name="connsiteX5" fmla="*/ 29 w 5561012"/>
              <a:gd name="connsiteY5" fmla="*/ 4772836 h 6367460"/>
              <a:gd name="connsiteX6" fmla="*/ 0 w 5561012"/>
              <a:gd name="connsiteY6" fmla="*/ 1561228 h 6367460"/>
              <a:gd name="connsiteX0" fmla="*/ 0 w 5572163"/>
              <a:gd name="connsiteY0" fmla="*/ 1561228 h 6367460"/>
              <a:gd name="connsiteX1" fmla="*/ 2776683 w 5572163"/>
              <a:gd name="connsiteY1" fmla="*/ 0 h 6367460"/>
              <a:gd name="connsiteX2" fmla="*/ 4769247 w 5572163"/>
              <a:gd name="connsiteY2" fmla="*/ 1572322 h 6367460"/>
              <a:gd name="connsiteX3" fmla="*/ 5572163 w 5572163"/>
              <a:gd name="connsiteY3" fmla="*/ 4761627 h 6367460"/>
              <a:gd name="connsiteX4" fmla="*/ 2773179 w 5572163"/>
              <a:gd name="connsiteY4" fmla="*/ 6367460 h 6367460"/>
              <a:gd name="connsiteX5" fmla="*/ 29 w 5572163"/>
              <a:gd name="connsiteY5" fmla="*/ 4772836 h 6367460"/>
              <a:gd name="connsiteX6" fmla="*/ 0 w 5572163"/>
              <a:gd name="connsiteY6" fmla="*/ 1561228 h 6367460"/>
              <a:gd name="connsiteX0" fmla="*/ 0 w 5572163"/>
              <a:gd name="connsiteY0" fmla="*/ 1561228 h 6367460"/>
              <a:gd name="connsiteX1" fmla="*/ 2776683 w 5572163"/>
              <a:gd name="connsiteY1" fmla="*/ 0 h 6367460"/>
              <a:gd name="connsiteX2" fmla="*/ 5549832 w 5572163"/>
              <a:gd name="connsiteY2" fmla="*/ 1616927 h 6367460"/>
              <a:gd name="connsiteX3" fmla="*/ 5572163 w 5572163"/>
              <a:gd name="connsiteY3" fmla="*/ 4761627 h 6367460"/>
              <a:gd name="connsiteX4" fmla="*/ 2773179 w 5572163"/>
              <a:gd name="connsiteY4" fmla="*/ 6367460 h 6367460"/>
              <a:gd name="connsiteX5" fmla="*/ 29 w 5572163"/>
              <a:gd name="connsiteY5" fmla="*/ 4772836 h 6367460"/>
              <a:gd name="connsiteX6" fmla="*/ 0 w 5572163"/>
              <a:gd name="connsiteY6" fmla="*/ 1561228 h 6367460"/>
              <a:gd name="connsiteX0" fmla="*/ 0 w 5572163"/>
              <a:gd name="connsiteY0" fmla="*/ 1561228 h 6367460"/>
              <a:gd name="connsiteX1" fmla="*/ 2776683 w 5572163"/>
              <a:gd name="connsiteY1" fmla="*/ 0 h 6367460"/>
              <a:gd name="connsiteX2" fmla="*/ 5549832 w 5572163"/>
              <a:gd name="connsiteY2" fmla="*/ 1572322 h 6367460"/>
              <a:gd name="connsiteX3" fmla="*/ 5572163 w 5572163"/>
              <a:gd name="connsiteY3" fmla="*/ 4761627 h 6367460"/>
              <a:gd name="connsiteX4" fmla="*/ 2773179 w 5572163"/>
              <a:gd name="connsiteY4" fmla="*/ 6367460 h 6367460"/>
              <a:gd name="connsiteX5" fmla="*/ 29 w 5572163"/>
              <a:gd name="connsiteY5" fmla="*/ 4772836 h 6367460"/>
              <a:gd name="connsiteX6" fmla="*/ 0 w 5572163"/>
              <a:gd name="connsiteY6" fmla="*/ 1561228 h 6367460"/>
              <a:gd name="connsiteX0" fmla="*/ 0 w 5572163"/>
              <a:gd name="connsiteY0" fmla="*/ 1561228 h 6367460"/>
              <a:gd name="connsiteX1" fmla="*/ 2776683 w 5572163"/>
              <a:gd name="connsiteY1" fmla="*/ 0 h 6367460"/>
              <a:gd name="connsiteX2" fmla="*/ 5549832 w 5572163"/>
              <a:gd name="connsiteY2" fmla="*/ 1572322 h 6367460"/>
              <a:gd name="connsiteX3" fmla="*/ 5572163 w 5572163"/>
              <a:gd name="connsiteY3" fmla="*/ 4783930 h 6367460"/>
              <a:gd name="connsiteX4" fmla="*/ 2773179 w 5572163"/>
              <a:gd name="connsiteY4" fmla="*/ 6367460 h 6367460"/>
              <a:gd name="connsiteX5" fmla="*/ 29 w 5572163"/>
              <a:gd name="connsiteY5" fmla="*/ 4772836 h 6367460"/>
              <a:gd name="connsiteX6" fmla="*/ 0 w 5572163"/>
              <a:gd name="connsiteY6" fmla="*/ 1561228 h 6367460"/>
              <a:gd name="connsiteX0" fmla="*/ 0 w 5549832"/>
              <a:gd name="connsiteY0" fmla="*/ 1561228 h 6367460"/>
              <a:gd name="connsiteX1" fmla="*/ 2776683 w 5549832"/>
              <a:gd name="connsiteY1" fmla="*/ 0 h 6367460"/>
              <a:gd name="connsiteX2" fmla="*/ 5549832 w 5549832"/>
              <a:gd name="connsiteY2" fmla="*/ 1572322 h 6367460"/>
              <a:gd name="connsiteX3" fmla="*/ 5538709 w 5549832"/>
              <a:gd name="connsiteY3" fmla="*/ 4806232 h 6367460"/>
              <a:gd name="connsiteX4" fmla="*/ 2773179 w 5549832"/>
              <a:gd name="connsiteY4" fmla="*/ 6367460 h 6367460"/>
              <a:gd name="connsiteX5" fmla="*/ 29 w 5549832"/>
              <a:gd name="connsiteY5" fmla="*/ 4772836 h 6367460"/>
              <a:gd name="connsiteX6" fmla="*/ 0 w 5549832"/>
              <a:gd name="connsiteY6" fmla="*/ 1561228 h 63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32" h="6367460">
                <a:moveTo>
                  <a:pt x="0" y="1561228"/>
                </a:moveTo>
                <a:lnTo>
                  <a:pt x="2776683" y="0"/>
                </a:lnTo>
                <a:lnTo>
                  <a:pt x="5549832" y="1572322"/>
                </a:lnTo>
                <a:cubicBezTo>
                  <a:pt x="5546124" y="2650292"/>
                  <a:pt x="5542417" y="3728262"/>
                  <a:pt x="5538709" y="4806232"/>
                </a:cubicBezTo>
                <a:lnTo>
                  <a:pt x="2773179" y="6367460"/>
                </a:lnTo>
                <a:lnTo>
                  <a:pt x="29" y="4772836"/>
                </a:lnTo>
                <a:cubicBezTo>
                  <a:pt x="19" y="3702300"/>
                  <a:pt x="10" y="2631764"/>
                  <a:pt x="0" y="1561228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50413-D864-ED8D-2FDE-3F6033AFD091}"/>
              </a:ext>
            </a:extLst>
          </p:cNvPr>
          <p:cNvSpPr/>
          <p:nvPr userDrawn="1"/>
        </p:nvSpPr>
        <p:spPr>
          <a:xfrm>
            <a:off x="-91440" y="2458720"/>
            <a:ext cx="6522720" cy="2113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2022CDE-1687-D1B7-5709-B3BE2E3B72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2716213"/>
            <a:ext cx="5990811" cy="1636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Title - Calibri Light (Headings): Bold| Size: 40| Color: #FFFFFF</a:t>
            </a:r>
            <a:endParaRPr lang="en-IN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FDD8DDB-F8B0-FB80-DAB0-9D9890A556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4653136"/>
            <a:ext cx="6040079" cy="415821"/>
          </a:xfrm>
          <a:prstGeom prst="rect">
            <a:avLst/>
          </a:prstGeom>
        </p:spPr>
        <p:txBody>
          <a:bodyPr tIns="36000" bIns="36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Sub title – Calibri (Body): Bold, Size: 20, Color: #7F7F7F</a:t>
            </a:r>
            <a:endParaRPr lang="en-IN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4FD130F-9753-BB52-691A-951A5A3B6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5877272"/>
            <a:ext cx="6040079" cy="49896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 b="0">
                <a:solidFill>
                  <a:srgbClr val="003156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Author name – Calibri (Body): 16, #003156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712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A725CC57-3FA5-2802-D912-8470703D237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D8E984FE-EDC4-6491-9CDF-4E286CB8FC4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073F968-AC3A-72CE-1792-F0BAA3E5B020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3906AB-B5C3-9FC3-D934-2CE6C29599E0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1E9D81B-1921-8E46-9F33-237E1FC7001A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2313C4-AEA6-EB98-CDB5-84952409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13E6E657-EAC8-A9A3-E09E-687DFF4FE663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5C7B0E9-2040-6A79-052F-8428793AA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3CEB3-CCF7-428E-80C2-5D442E378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0F7B128-1A32-D66E-A310-DEEE3CDC64B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71500" y="1038224"/>
            <a:ext cx="4200525" cy="481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84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54;p13">
            <a:extLst>
              <a:ext uri="{FF2B5EF4-FFF2-40B4-BE49-F238E27FC236}">
                <a16:creationId xmlns:a16="http://schemas.microsoft.com/office/drawing/2014/main" id="{7270DE26-7DFF-44DA-2DA9-5EFC600E7D01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0CD5B7-F142-0163-EF24-25472337E072}"/>
              </a:ext>
            </a:extLst>
          </p:cNvPr>
          <p:cNvSpPr/>
          <p:nvPr/>
        </p:nvSpPr>
        <p:spPr>
          <a:xfrm>
            <a:off x="-761" y="6339840"/>
            <a:ext cx="12198981" cy="518159"/>
          </a:xfrm>
          <a:prstGeom prst="roundRect">
            <a:avLst>
              <a:gd name="adj" fmla="val 0"/>
            </a:avLst>
          </a:prstGeom>
          <a:solidFill>
            <a:srgbClr val="00468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/>
          </a:p>
        </p:txBody>
      </p:sp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D0F39788-ED57-87E8-956F-FF5A84BF5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24" y="127611"/>
            <a:ext cx="3059825" cy="1703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20055-2E5D-BEEA-9672-08249B83F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2"/>
          <a:stretch/>
        </p:blipFill>
        <p:spPr>
          <a:xfrm>
            <a:off x="-761" y="4941011"/>
            <a:ext cx="12192000" cy="1317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E23D47-8051-ECF3-97D6-CCB0DC32D6CF}"/>
              </a:ext>
            </a:extLst>
          </p:cNvPr>
          <p:cNvSpPr txBox="1"/>
          <p:nvPr/>
        </p:nvSpPr>
        <p:spPr>
          <a:xfrm>
            <a:off x="3644878" y="5156365"/>
            <a:ext cx="49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N" sz="3200" b="1">
                <a:solidFill>
                  <a:srgbClr val="004685"/>
                </a:solidFill>
                <a:cs typeface="Segoe UI Semibold" panose="020B0702040204020203" pitchFamily="34" charset="0"/>
              </a:rPr>
              <a:t>Thank You</a:t>
            </a:r>
            <a:endParaRPr lang="en-IN" sz="3200">
              <a:solidFill>
                <a:srgbClr val="004685"/>
              </a:solidFill>
              <a:cs typeface="Segoe UI Semibold" panose="020B0702040204020203" pitchFamily="34" charset="0"/>
            </a:endParaRPr>
          </a:p>
        </p:txBody>
      </p:sp>
      <p:pic>
        <p:nvPicPr>
          <p:cNvPr id="19" name="Picture 18" descr="A group of trucks in a line&#10;&#10;Description automatically generated">
            <a:extLst>
              <a:ext uri="{FF2B5EF4-FFF2-40B4-BE49-F238E27FC236}">
                <a16:creationId xmlns:a16="http://schemas.microsoft.com/office/drawing/2014/main" id="{0DAA5D53-B092-3265-E73E-CE7E43764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852"/>
            <a:ext cx="12198220" cy="68614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9B8AC1-6811-A79C-B8C2-CBA54B9A5EA3}"/>
              </a:ext>
            </a:extLst>
          </p:cNvPr>
          <p:cNvGrpSpPr/>
          <p:nvPr/>
        </p:nvGrpSpPr>
        <p:grpSpPr>
          <a:xfrm>
            <a:off x="4886961" y="6433711"/>
            <a:ext cx="2772629" cy="360001"/>
            <a:chOff x="4231541" y="6138419"/>
            <a:chExt cx="4670386" cy="6364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2FB526-078D-EB37-1A98-7115C0BAD3F5}"/>
                </a:ext>
              </a:extLst>
            </p:cNvPr>
            <p:cNvSpPr txBox="1"/>
            <p:nvPr/>
          </p:nvSpPr>
          <p:spPr>
            <a:xfrm>
              <a:off x="4231541" y="6182746"/>
              <a:ext cx="4670386" cy="54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140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 Hinduja Group Company 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D8F277C-33F7-8FB5-4227-AB8E495F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38562" y="6138419"/>
              <a:ext cx="648000" cy="636432"/>
            </a:xfrm>
            <a:prstGeom prst="rect">
              <a:avLst/>
            </a:prstGeom>
          </p:spPr>
        </p:pic>
      </p:grpSp>
      <p:pic>
        <p:nvPicPr>
          <p:cNvPr id="17" name="Picture 16" descr="A group of trucks in a line&#10;&#10;Description automatically generated">
            <a:extLst>
              <a:ext uri="{FF2B5EF4-FFF2-40B4-BE49-F238E27FC236}">
                <a16:creationId xmlns:a16="http://schemas.microsoft.com/office/drawing/2014/main" id="{5CCC3477-7A9E-8E96-8EB7-783214FFD5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55290" r="6598" b="8637"/>
          <a:stretch/>
        </p:blipFill>
        <p:spPr>
          <a:xfrm>
            <a:off x="863600" y="2860040"/>
            <a:ext cx="10566400" cy="2500598"/>
          </a:xfrm>
          <a:prstGeom prst="rect">
            <a:avLst/>
          </a:prstGeom>
        </p:spPr>
      </p:pic>
      <p:pic>
        <p:nvPicPr>
          <p:cNvPr id="18" name="Picture 17" descr="A drawing of a plane&#10;&#10;Description automatically generated">
            <a:extLst>
              <a:ext uri="{FF2B5EF4-FFF2-40B4-BE49-F238E27FC236}">
                <a16:creationId xmlns:a16="http://schemas.microsoft.com/office/drawing/2014/main" id="{60E22FE1-04D5-4E19-359A-4C9C508DDC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14" flipH="1">
            <a:off x="9564027" y="2423620"/>
            <a:ext cx="1809750" cy="8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BE9DEEEF-53D2-CF3C-5EA4-D5989B16960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A2873DAA-3BA5-2726-EB60-A479F67845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956D26B-FD72-558A-7268-BBAE38AED5A5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6F2265-19A8-2D69-EAF9-80EF38D5A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Case Studies - Sample</a:t>
            </a:r>
            <a:endParaRPr lang="en-IN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B8B6E2B-1722-EE17-6558-64FF2D41580F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2D76D5-F98D-2A9B-288C-1F66227F1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9C1028D-1B7E-E0CF-FBD5-F29CBED97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00850" y="987425"/>
            <a:ext cx="4953000" cy="516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A497527-CCB9-E3E1-53A7-A86BB7F4727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71500" y="1038224"/>
            <a:ext cx="5829300" cy="513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041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069FFA5B-D626-5E29-F46C-FB31B918418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C6EB4DE-477D-74FC-36A7-AA721EA0B198}"/>
              </a:ext>
            </a:extLst>
          </p:cNvPr>
          <p:cNvSpPr txBox="1">
            <a:spLocks/>
          </p:cNvSpPr>
          <p:nvPr userDrawn="1"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D29B5DD-9914-A297-AB47-0D880325E981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473E5EC-0BE2-BA71-F268-AEEA7DF93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97" y="6479895"/>
            <a:ext cx="1670400" cy="27541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022343-7D86-5BA8-6A0F-8E54445969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87" y="2457450"/>
            <a:ext cx="11356626" cy="1573213"/>
          </a:xfrm>
          <a:prstGeom prst="rect">
            <a:avLst/>
          </a:prstGeom>
          <a:solidFill>
            <a:srgbClr val="004A81"/>
          </a:solidFill>
        </p:spPr>
        <p:txBody>
          <a:bodyPr anchor="ctr" anchorCtr="0"/>
          <a:lstStyle>
            <a:lvl1pPr marL="0" indent="0" algn="ctr">
              <a:buNone/>
              <a:defRPr lang="en-IN" sz="36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47FF72-C163-7DC9-9352-B8F17519C57D}"/>
              </a:ext>
            </a:extLst>
          </p:cNvPr>
          <p:cNvSpPr txBox="1">
            <a:spLocks/>
          </p:cNvSpPr>
          <p:nvPr userDrawn="1"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750A4FA-4410-0F37-0189-39F0314F1ED6}"/>
              </a:ext>
            </a:extLst>
          </p:cNvPr>
          <p:cNvSpPr txBox="1">
            <a:spLocks/>
          </p:cNvSpPr>
          <p:nvPr userDrawn="1"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5C3751-10A9-CEEC-819B-0A5A0B8B31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_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679EA655-D100-7A89-6118-9C259F3926B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4;p13">
            <a:extLst>
              <a:ext uri="{FF2B5EF4-FFF2-40B4-BE49-F238E27FC236}">
                <a16:creationId xmlns:a16="http://schemas.microsoft.com/office/drawing/2014/main" id="{44CAEAE9-F820-D9D9-C954-A3D0D35EF29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41866F4-F0B5-2903-605E-4DFE6931E3E6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ABD6E-6561-C10A-7CDD-3B0E3B1D7AD8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3B93F95-6CB6-F6C8-3A11-27268341F54F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AFEABC-8720-98D9-0581-62B9D59F8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22" y="34267"/>
            <a:ext cx="11321394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Heading - Calibri (body): Bold| Size: 32| Color: #0A4D88</a:t>
            </a:r>
            <a:endParaRPr lang="en-IN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1C633A7-5995-975B-84B9-8712F0DB993E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6A00EB8-D1D1-9C98-359C-A9B0EED1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85E2D9B-807D-26BF-747A-326866C9BE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65" y="1038225"/>
            <a:ext cx="11353800" cy="5215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 - Calibri (body)| Size:28| Color:#404040</a:t>
            </a:r>
          </a:p>
          <a:p>
            <a:pPr lvl="1"/>
            <a:r>
              <a:rPr lang="en-US" dirty="0"/>
              <a:t>Second level - Calibri (body)| Size:24| Color:#404040</a:t>
            </a:r>
          </a:p>
          <a:p>
            <a:pPr lvl="2"/>
            <a:r>
              <a:rPr lang="en-US" dirty="0"/>
              <a:t>Third level - Calibri (body)| Size:20| Color:#404040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 - Calibri (body)| Size:18| Color:#404040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Fifth level - Calibri (body)| Size:16| Color:#404040</a:t>
            </a:r>
          </a:p>
        </p:txBody>
      </p:sp>
    </p:spTree>
    <p:extLst>
      <p:ext uri="{BB962C8B-B14F-4D97-AF65-F5344CB8AC3E}">
        <p14:creationId xmlns:p14="http://schemas.microsoft.com/office/powerpoint/2010/main" val="74464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48217EDA-590A-9BE4-373D-3D6FCA04E8E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BA5A0195-02C9-8D9B-E6F7-8B4F5EE1001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805ECF8-1A9E-5CAD-2CE5-4DEB00D5519B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B5CD2C-DADA-448D-F0AB-5AAE3D6462F3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C4B5983-531E-3A58-67FD-44729BBF99B8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CDB680-2AA6-BC0E-3093-2486A994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8140D3D-379F-2F42-B245-0D809A62A49D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A265BFD-87AA-E118-91E7-2C838A6D2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10436CD-2D28-E5B7-C6B0-08EEBDF08C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" y="1028700"/>
            <a:ext cx="10791825" cy="5149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238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AFD6DCE9-F8E9-8321-04C0-DA163334E57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B2585906-825E-C6B5-7D34-26B1DAA70AB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6116081-807B-E73A-F939-5AF82DD14681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145C95-B898-D429-0E14-2F8596FCBB71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E247499-3A1B-8C16-B3E5-08F9DD799A77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337E0E-E944-3280-DA26-6582BE45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372B3A4-8E50-257E-7439-23899D7BFCD6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1C704F4-26B8-379D-88AD-3F9581A5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0DAA76C-FF00-4289-9FC8-5574D20359D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1025" y="1028700"/>
            <a:ext cx="10772773" cy="5149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57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4DC61F45-3DD8-3748-1623-3F655864689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26A2168D-130D-773B-91D7-FA79E785EA8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FA933C5-2274-95D5-C865-C10DBAF04E3F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19F1CA-28CA-D778-AC3A-9B817082CB3A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4233BB1-8D21-5629-86EB-6D732A00A892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F3E67C-DB42-390E-9B22-F25FBAEC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4887460-C9A6-C9D3-E499-50F73DA1C4D0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112ABC6-B642-0E0F-3BA1-7DF541916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7BEAF9-C928-4F9D-9072-7378BAC20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038225"/>
            <a:ext cx="5257800" cy="51403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906631-8FF7-4B7D-B208-1E70F7C0F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038226"/>
            <a:ext cx="5308600" cy="5139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616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2FCAB10F-D70F-AAC0-AF2B-5B1609BA85D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A385A931-B462-0C93-E5C9-E8028E39F88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63B37CD-4284-1F65-FBE6-308536C5345B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D43B79-A822-3297-50B8-F61697B3A468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A361F60-7184-C0B8-8AC4-FE781F425198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5107A6-EEAD-5EBA-5734-7596A492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5BDCF101-B849-0C51-F45C-756C40C022A7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F341A0-2149-9F75-6DEF-5FEA0B6C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324D-39A3-4E38-8ADF-104DF807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6" y="1043918"/>
            <a:ext cx="543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3510C-1688-446C-A8C8-7C172F55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6" y="2028825"/>
            <a:ext cx="5435600" cy="415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32F9A-C907-4E24-9E4B-0D4DC75A3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439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6F67A-D138-4D6A-A14D-6FF2F8CBC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9300"/>
            <a:ext cx="5183188" cy="417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17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9992780A-DA96-7BAB-612E-64D4FA0CF47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451CD795-6797-9253-167D-94CF2F4AF76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B1F596-924B-0B1F-6E34-1DC6D4573FFE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0D9934-462C-290B-D723-FA321A2DA59C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39B5C3-6BB2-0545-95EF-4488CB3A8B03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BF9985-BB35-51F5-7A3A-138898DB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D03B07B-3AA3-D1C2-28F4-98BD6E265974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58CD0A5-52B8-E0BA-4F64-1756B9B18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18518-CDB9-4CD7-8AD9-D18A8E86F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075" y="1038225"/>
            <a:ext cx="5280025" cy="514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49B09FFB-FAD1-492C-98AE-61276194254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1038225"/>
            <a:ext cx="5257800" cy="5140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69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80395E20-13B5-4695-B672-497677360D3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9901ED03-DC66-8372-B7A7-FBC33A1C60C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5863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FEABB2-01AD-0E3E-5DAC-27893D7C31DF}"/>
              </a:ext>
            </a:extLst>
          </p:cNvPr>
          <p:cNvSpPr txBox="1">
            <a:spLocks/>
          </p:cNvSpPr>
          <p:nvPr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8387A7-BA16-AF37-8943-D6755A76C365}"/>
              </a:ext>
            </a:extLst>
          </p:cNvPr>
          <p:cNvCxnSpPr>
            <a:cxnSpLocks/>
          </p:cNvCxnSpPr>
          <p:nvPr/>
        </p:nvCxnSpPr>
        <p:spPr>
          <a:xfrm>
            <a:off x="534131" y="728663"/>
            <a:ext cx="8886094" cy="0"/>
          </a:xfrm>
          <a:prstGeom prst="line">
            <a:avLst/>
          </a:prstGeom>
          <a:ln>
            <a:solidFill>
              <a:srgbClr val="1560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BCEED43-73D9-B6FD-C4A6-606A45CC348E}"/>
              </a:ext>
            </a:extLst>
          </p:cNvPr>
          <p:cNvSpPr/>
          <p:nvPr/>
        </p:nvSpPr>
        <p:spPr>
          <a:xfrm>
            <a:off x="9411425" y="693494"/>
            <a:ext cx="70338" cy="70338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D9C6D7-232C-BDE4-A3C6-D886D995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4267"/>
            <a:ext cx="10515600" cy="6467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0A4D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856C249-28A5-3B07-2DE3-E4F48E29F236}"/>
              </a:ext>
            </a:extLst>
          </p:cNvPr>
          <p:cNvSpPr txBox="1">
            <a:spLocks/>
          </p:cNvSpPr>
          <p:nvPr/>
        </p:nvSpPr>
        <p:spPr>
          <a:xfrm>
            <a:off x="5880000" y="6455939"/>
            <a:ext cx="432000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B3BDE5-7A24-E189-BED8-5D23E29A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9626-D463-4EDA-AAFA-D52D0C2E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C6A63-1C7E-4B45-B27D-939A4B4E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1038224"/>
            <a:ext cx="4219575" cy="481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732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1D34DC9-4246-2C3C-8CBB-8B688DC9433C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alphaModFix amt="49000"/>
          </a:blip>
          <a:stretch>
            <a:fillRect/>
          </a:stretch>
        </p:blipFill>
        <p:spPr>
          <a:xfrm>
            <a:off x="0" y="0"/>
            <a:ext cx="12191998" cy="6838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17A71-AD0E-3800-83FE-8334D1C2DAED}"/>
              </a:ext>
            </a:extLst>
          </p:cNvPr>
          <p:cNvSpPr txBox="1">
            <a:spLocks/>
          </p:cNvSpPr>
          <p:nvPr userDrawn="1"/>
        </p:nvSpPr>
        <p:spPr>
          <a:xfrm>
            <a:off x="70029" y="6505723"/>
            <a:ext cx="1684127" cy="295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rPr>
              <a:t>© Hinduja Tech Limited 2025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562517-90CD-E792-8810-67E9E141CF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1535" y="6455938"/>
            <a:ext cx="1668509" cy="2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1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5E6683-A94A-EE79-AC79-C01441D4DE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B7FFAC-FED7-C637-CFDC-5F4C3AE14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282C1-2CFC-4699-F8CD-336DF04EA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571ADD-48FD-428E-56A7-D8C109FE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50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9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4B055-7598-4F16-ACDD-52198153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5D782-3398-4AA5-AA62-0C6DA8E99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417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472B8-7FD8-8F08-3722-6FA5E41B8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Divider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947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6128-EFD8-CEBE-D8B0-DB347DA8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9176-C76B-3430-809B-F7A112F3D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01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A971-F2D0-8F61-EA4F-CCADF147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B397426-77B6-43E7-267E-0D0F3387488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31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61B7-E33E-3DA8-8669-25534E98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83967-3A49-A32F-403B-672B177E7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70D5D-9995-47C4-7441-FFC1B80C65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2A2AB-3CEB-2799-B7DC-3198D73E4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A9EF0-79DF-931F-9858-1ECF77730A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05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1BAA-31C8-0D1E-3A92-0CC544CE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CED66-1B30-49C0-092D-2C1E82A2D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D26A8A-8546-5D92-49AC-3F0471076CC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02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A314-1C86-C1FB-300E-3C4E621E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0C82-A9D2-21AC-9B94-E09ABB5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11049-EF43-18EA-FFAF-049043BAF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04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DCE8-94F9-816F-2D00-90FAFF55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  <a:endParaRPr lang="en-IN" dirty="0"/>
          </a:p>
        </p:txBody>
      </p:sp>
      <p:sp>
        <p:nvSpPr>
          <p:cNvPr id="6" name="Freeform 153">
            <a:extLst>
              <a:ext uri="{FF2B5EF4-FFF2-40B4-BE49-F238E27FC236}">
                <a16:creationId xmlns:a16="http://schemas.microsoft.com/office/drawing/2014/main" id="{48D2B9E0-C544-72E5-73C6-46D5ACD9864D}"/>
              </a:ext>
            </a:extLst>
          </p:cNvPr>
          <p:cNvSpPr>
            <a:spLocks noEditPoints="1"/>
          </p:cNvSpPr>
          <p:nvPr/>
        </p:nvSpPr>
        <p:spPr bwMode="auto">
          <a:xfrm>
            <a:off x="8733977" y="5000059"/>
            <a:ext cx="276897" cy="278706"/>
          </a:xfrm>
          <a:custGeom>
            <a:avLst/>
            <a:gdLst>
              <a:gd name="T0" fmla="*/ 3 w 29"/>
              <a:gd name="T1" fmla="*/ 0 h 29"/>
              <a:gd name="T2" fmla="*/ 6 w 29"/>
              <a:gd name="T3" fmla="*/ 0 h 29"/>
              <a:gd name="T4" fmla="*/ 9 w 29"/>
              <a:gd name="T5" fmla="*/ 1 h 29"/>
              <a:gd name="T6" fmla="*/ 13 w 29"/>
              <a:gd name="T7" fmla="*/ 0 h 29"/>
              <a:gd name="T8" fmla="*/ 16 w 29"/>
              <a:gd name="T9" fmla="*/ 0 h 29"/>
              <a:gd name="T10" fmla="*/ 20 w 29"/>
              <a:gd name="T11" fmla="*/ 1 h 29"/>
              <a:gd name="T12" fmla="*/ 23 w 29"/>
              <a:gd name="T13" fmla="*/ 0 h 29"/>
              <a:gd name="T14" fmla="*/ 26 w 29"/>
              <a:gd name="T15" fmla="*/ 0 h 29"/>
              <a:gd name="T16" fmla="*/ 29 w 29"/>
              <a:gd name="T17" fmla="*/ 2 h 29"/>
              <a:gd name="T18" fmla="*/ 27 w 29"/>
              <a:gd name="T19" fmla="*/ 4 h 29"/>
              <a:gd name="T20" fmla="*/ 29 w 29"/>
              <a:gd name="T21" fmla="*/ 8 h 29"/>
              <a:gd name="T22" fmla="*/ 29 w 29"/>
              <a:gd name="T23" fmla="*/ 11 h 29"/>
              <a:gd name="T24" fmla="*/ 27 w 29"/>
              <a:gd name="T25" fmla="*/ 14 h 29"/>
              <a:gd name="T26" fmla="*/ 29 w 29"/>
              <a:gd name="T27" fmla="*/ 18 h 29"/>
              <a:gd name="T28" fmla="*/ 29 w 29"/>
              <a:gd name="T29" fmla="*/ 21 h 29"/>
              <a:gd name="T30" fmla="*/ 27 w 29"/>
              <a:gd name="T31" fmla="*/ 25 h 29"/>
              <a:gd name="T32" fmla="*/ 29 w 29"/>
              <a:gd name="T33" fmla="*/ 27 h 29"/>
              <a:gd name="T34" fmla="*/ 26 w 29"/>
              <a:gd name="T35" fmla="*/ 29 h 29"/>
              <a:gd name="T36" fmla="*/ 23 w 29"/>
              <a:gd name="T37" fmla="*/ 29 h 29"/>
              <a:gd name="T38" fmla="*/ 20 w 29"/>
              <a:gd name="T39" fmla="*/ 27 h 29"/>
              <a:gd name="T40" fmla="*/ 16 w 29"/>
              <a:gd name="T41" fmla="*/ 29 h 29"/>
              <a:gd name="T42" fmla="*/ 13 w 29"/>
              <a:gd name="T43" fmla="*/ 29 h 29"/>
              <a:gd name="T44" fmla="*/ 9 w 29"/>
              <a:gd name="T45" fmla="*/ 27 h 29"/>
              <a:gd name="T46" fmla="*/ 6 w 29"/>
              <a:gd name="T47" fmla="*/ 29 h 29"/>
              <a:gd name="T48" fmla="*/ 3 w 29"/>
              <a:gd name="T49" fmla="*/ 29 h 29"/>
              <a:gd name="T50" fmla="*/ 0 w 29"/>
              <a:gd name="T51" fmla="*/ 27 h 29"/>
              <a:gd name="T52" fmla="*/ 2 w 29"/>
              <a:gd name="T53" fmla="*/ 25 h 29"/>
              <a:gd name="T54" fmla="*/ 0 w 29"/>
              <a:gd name="T55" fmla="*/ 21 h 29"/>
              <a:gd name="T56" fmla="*/ 2 w 29"/>
              <a:gd name="T57" fmla="*/ 19 h 29"/>
              <a:gd name="T58" fmla="*/ 0 w 29"/>
              <a:gd name="T59" fmla="*/ 18 h 29"/>
              <a:gd name="T60" fmla="*/ 0 w 29"/>
              <a:gd name="T61" fmla="*/ 16 h 29"/>
              <a:gd name="T62" fmla="*/ 0 w 29"/>
              <a:gd name="T63" fmla="*/ 13 h 29"/>
              <a:gd name="T64" fmla="*/ 0 w 29"/>
              <a:gd name="T65" fmla="*/ 11 h 29"/>
              <a:gd name="T66" fmla="*/ 2 w 29"/>
              <a:gd name="T67" fmla="*/ 9 h 29"/>
              <a:gd name="T68" fmla="*/ 0 w 29"/>
              <a:gd name="T69" fmla="*/ 8 h 29"/>
              <a:gd name="T70" fmla="*/ 0 w 29"/>
              <a:gd name="T71" fmla="*/ 6 h 29"/>
              <a:gd name="T72" fmla="*/ 0 w 29"/>
              <a:gd name="T73" fmla="*/ 2 h 29"/>
              <a:gd name="T74" fmla="*/ 0 w 29"/>
              <a:gd name="T75" fmla="*/ 2 h 29"/>
              <a:gd name="T76" fmla="*/ 4 w 29"/>
              <a:gd name="T77" fmla="*/ 4 h 29"/>
              <a:gd name="T78" fmla="*/ 24 w 29"/>
              <a:gd name="T79" fmla="*/ 24 h 29"/>
              <a:gd name="T80" fmla="*/ 4 w 29"/>
              <a:gd name="T81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29">
                <a:moveTo>
                  <a:pt x="2" y="0"/>
                </a:move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4" y="1"/>
                </a:cubicBezTo>
                <a:cubicBezTo>
                  <a:pt x="5" y="1"/>
                  <a:pt x="6" y="1"/>
                  <a:pt x="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9" y="1"/>
                </a:cubicBezTo>
                <a:cubicBezTo>
                  <a:pt x="10" y="1"/>
                  <a:pt x="11" y="1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1"/>
                  <a:pt x="16" y="1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9" y="1"/>
                  <a:pt x="20" y="1"/>
                </a:cubicBezTo>
                <a:cubicBezTo>
                  <a:pt x="20" y="1"/>
                  <a:pt x="21" y="1"/>
                  <a:pt x="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"/>
                  <a:pt x="24" y="1"/>
                  <a:pt x="25" y="1"/>
                </a:cubicBezTo>
                <a:cubicBezTo>
                  <a:pt x="26" y="1"/>
                  <a:pt x="26" y="1"/>
                  <a:pt x="2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7" y="3"/>
                  <a:pt x="27" y="4"/>
                </a:cubicBezTo>
                <a:cubicBezTo>
                  <a:pt x="27" y="5"/>
                  <a:pt x="28" y="6"/>
                  <a:pt x="29" y="6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8"/>
                  <a:pt x="27" y="8"/>
                  <a:pt x="27" y="9"/>
                </a:cubicBezTo>
                <a:cubicBezTo>
                  <a:pt x="27" y="10"/>
                  <a:pt x="28" y="11"/>
                  <a:pt x="29" y="11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3"/>
                  <a:pt x="27" y="14"/>
                </a:cubicBezTo>
                <a:cubicBezTo>
                  <a:pt x="27" y="15"/>
                  <a:pt x="28" y="16"/>
                  <a:pt x="29" y="16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8"/>
                  <a:pt x="27" y="19"/>
                  <a:pt x="27" y="19"/>
                </a:cubicBezTo>
                <a:cubicBezTo>
                  <a:pt x="27" y="20"/>
                  <a:pt x="28" y="21"/>
                  <a:pt x="29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28" y="23"/>
                  <a:pt x="27" y="24"/>
                  <a:pt x="27" y="25"/>
                </a:cubicBezTo>
                <a:cubicBezTo>
                  <a:pt x="27" y="25"/>
                  <a:pt x="28" y="26"/>
                  <a:pt x="29" y="26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8" y="29"/>
                  <a:pt x="27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8"/>
                  <a:pt x="26" y="27"/>
                  <a:pt x="25" y="27"/>
                </a:cubicBezTo>
                <a:cubicBezTo>
                  <a:pt x="24" y="27"/>
                  <a:pt x="23" y="28"/>
                  <a:pt x="23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8"/>
                  <a:pt x="20" y="27"/>
                  <a:pt x="20" y="27"/>
                </a:cubicBezTo>
                <a:cubicBezTo>
                  <a:pt x="19" y="27"/>
                  <a:pt x="18" y="28"/>
                  <a:pt x="18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5" y="27"/>
                  <a:pt x="14" y="27"/>
                </a:cubicBezTo>
                <a:cubicBezTo>
                  <a:pt x="14" y="27"/>
                  <a:pt x="13" y="28"/>
                  <a:pt x="13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0" y="27"/>
                  <a:pt x="9" y="27"/>
                </a:cubicBezTo>
                <a:cubicBezTo>
                  <a:pt x="8" y="27"/>
                  <a:pt x="8" y="28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5" y="27"/>
                  <a:pt x="4" y="27"/>
                </a:cubicBezTo>
                <a:cubicBezTo>
                  <a:pt x="3" y="27"/>
                  <a:pt x="3" y="28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2" y="25"/>
                  <a:pt x="2" y="25"/>
                </a:cubicBezTo>
                <a:cubicBezTo>
                  <a:pt x="2" y="24"/>
                  <a:pt x="1" y="23"/>
                  <a:pt x="0" y="2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2" y="20"/>
                  <a:pt x="2" y="19"/>
                </a:cubicBezTo>
                <a:cubicBezTo>
                  <a:pt x="2" y="19"/>
                  <a:pt x="1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2" y="15"/>
                  <a:pt x="2" y="14"/>
                </a:cubicBezTo>
                <a:cubicBezTo>
                  <a:pt x="2" y="13"/>
                  <a:pt x="1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1"/>
                  <a:pt x="2" y="10"/>
                  <a:pt x="2" y="9"/>
                </a:cubicBezTo>
                <a:cubicBezTo>
                  <a:pt x="2" y="8"/>
                  <a:pt x="1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2" y="5"/>
                  <a:pt x="2" y="4"/>
                </a:cubicBezTo>
                <a:cubicBezTo>
                  <a:pt x="2" y="3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" y="4"/>
                </a:move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lnTo>
                  <a:pt x="4" y="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156">
            <a:extLst>
              <a:ext uri="{FF2B5EF4-FFF2-40B4-BE49-F238E27FC236}">
                <a16:creationId xmlns:a16="http://schemas.microsoft.com/office/drawing/2014/main" id="{C36119B5-1B09-BD59-0DC9-8B3144A2178E}"/>
              </a:ext>
            </a:extLst>
          </p:cNvPr>
          <p:cNvSpPr>
            <a:spLocks noEditPoints="1"/>
          </p:cNvSpPr>
          <p:nvPr/>
        </p:nvSpPr>
        <p:spPr bwMode="auto">
          <a:xfrm>
            <a:off x="9951959" y="5048922"/>
            <a:ext cx="325761" cy="180978"/>
          </a:xfrm>
          <a:custGeom>
            <a:avLst/>
            <a:gdLst>
              <a:gd name="T0" fmla="*/ 34 w 34"/>
              <a:gd name="T1" fmla="*/ 17 h 19"/>
              <a:gd name="T2" fmla="*/ 34 w 34"/>
              <a:gd name="T3" fmla="*/ 2 h 19"/>
              <a:gd name="T4" fmla="*/ 32 w 34"/>
              <a:gd name="T5" fmla="*/ 0 h 19"/>
              <a:gd name="T6" fmla="*/ 5 w 34"/>
              <a:gd name="T7" fmla="*/ 0 h 19"/>
              <a:gd name="T8" fmla="*/ 3 w 34"/>
              <a:gd name="T9" fmla="*/ 2 h 19"/>
              <a:gd name="T10" fmla="*/ 3 w 34"/>
              <a:gd name="T11" fmla="*/ 6 h 19"/>
              <a:gd name="T12" fmla="*/ 0 w 34"/>
              <a:gd name="T13" fmla="*/ 6 h 19"/>
              <a:gd name="T14" fmla="*/ 0 w 34"/>
              <a:gd name="T15" fmla="*/ 13 h 19"/>
              <a:gd name="T16" fmla="*/ 3 w 34"/>
              <a:gd name="T17" fmla="*/ 13 h 19"/>
              <a:gd name="T18" fmla="*/ 3 w 34"/>
              <a:gd name="T19" fmla="*/ 17 h 19"/>
              <a:gd name="T20" fmla="*/ 5 w 34"/>
              <a:gd name="T21" fmla="*/ 19 h 19"/>
              <a:gd name="T22" fmla="*/ 32 w 34"/>
              <a:gd name="T23" fmla="*/ 19 h 19"/>
              <a:gd name="T24" fmla="*/ 34 w 34"/>
              <a:gd name="T25" fmla="*/ 17 h 19"/>
              <a:gd name="T26" fmla="*/ 23 w 34"/>
              <a:gd name="T27" fmla="*/ 3 h 19"/>
              <a:gd name="T28" fmla="*/ 31 w 34"/>
              <a:gd name="T29" fmla="*/ 3 h 19"/>
              <a:gd name="T30" fmla="*/ 31 w 34"/>
              <a:gd name="T31" fmla="*/ 16 h 19"/>
              <a:gd name="T32" fmla="*/ 23 w 34"/>
              <a:gd name="T33" fmla="*/ 16 h 19"/>
              <a:gd name="T34" fmla="*/ 23 w 34"/>
              <a:gd name="T35" fmla="*/ 3 h 19"/>
              <a:gd name="T36" fmla="*/ 15 w 34"/>
              <a:gd name="T37" fmla="*/ 3 h 19"/>
              <a:gd name="T38" fmla="*/ 22 w 34"/>
              <a:gd name="T39" fmla="*/ 3 h 19"/>
              <a:gd name="T40" fmla="*/ 22 w 34"/>
              <a:gd name="T41" fmla="*/ 16 h 19"/>
              <a:gd name="T42" fmla="*/ 15 w 34"/>
              <a:gd name="T43" fmla="*/ 16 h 19"/>
              <a:gd name="T44" fmla="*/ 15 w 34"/>
              <a:gd name="T45" fmla="*/ 3 h 19"/>
              <a:gd name="T46" fmla="*/ 32 w 34"/>
              <a:gd name="T47" fmla="*/ 17 h 19"/>
              <a:gd name="T48" fmla="*/ 5 w 34"/>
              <a:gd name="T49" fmla="*/ 17 h 19"/>
              <a:gd name="T50" fmla="*/ 5 w 34"/>
              <a:gd name="T51" fmla="*/ 17 h 19"/>
              <a:gd name="T52" fmla="*/ 5 w 34"/>
              <a:gd name="T53" fmla="*/ 2 h 19"/>
              <a:gd name="T54" fmla="*/ 5 w 34"/>
              <a:gd name="T55" fmla="*/ 2 h 19"/>
              <a:gd name="T56" fmla="*/ 32 w 34"/>
              <a:gd name="T57" fmla="*/ 2 h 19"/>
              <a:gd name="T58" fmla="*/ 32 w 34"/>
              <a:gd name="T59" fmla="*/ 2 h 19"/>
              <a:gd name="T60" fmla="*/ 32 w 34"/>
              <a:gd name="T61" fmla="*/ 17 h 19"/>
              <a:gd name="T62" fmla="*/ 32 w 34"/>
              <a:gd name="T63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" h="19">
                <a:moveTo>
                  <a:pt x="34" y="17"/>
                </a:move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2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3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4" y="18"/>
                  <a:pt x="34" y="17"/>
                </a:cubicBezTo>
                <a:close/>
                <a:moveTo>
                  <a:pt x="23" y="3"/>
                </a:moveTo>
                <a:cubicBezTo>
                  <a:pt x="31" y="3"/>
                  <a:pt x="31" y="3"/>
                  <a:pt x="31" y="3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3"/>
                  <a:pt x="23" y="3"/>
                  <a:pt x="23" y="3"/>
                </a:cubicBezTo>
                <a:close/>
                <a:moveTo>
                  <a:pt x="15" y="3"/>
                </a:moveTo>
                <a:cubicBezTo>
                  <a:pt x="22" y="3"/>
                  <a:pt x="22" y="3"/>
                  <a:pt x="22" y="3"/>
                </a:cubicBezTo>
                <a:cubicBezTo>
                  <a:pt x="22" y="16"/>
                  <a:pt x="22" y="16"/>
                  <a:pt x="22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3"/>
                  <a:pt x="15" y="3"/>
                  <a:pt x="15" y="3"/>
                </a:cubicBezTo>
                <a:close/>
                <a:moveTo>
                  <a:pt x="32" y="17"/>
                </a:move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157">
            <a:extLst>
              <a:ext uri="{FF2B5EF4-FFF2-40B4-BE49-F238E27FC236}">
                <a16:creationId xmlns:a16="http://schemas.microsoft.com/office/drawing/2014/main" id="{AE31D9A6-874A-6419-B42A-C1557DADC2BD}"/>
              </a:ext>
            </a:extLst>
          </p:cNvPr>
          <p:cNvSpPr>
            <a:spLocks noEditPoints="1"/>
          </p:cNvSpPr>
          <p:nvPr/>
        </p:nvSpPr>
        <p:spPr bwMode="auto">
          <a:xfrm>
            <a:off x="10565474" y="5048922"/>
            <a:ext cx="336619" cy="180978"/>
          </a:xfrm>
          <a:custGeom>
            <a:avLst/>
            <a:gdLst>
              <a:gd name="T0" fmla="*/ 35 w 35"/>
              <a:gd name="T1" fmla="*/ 17 h 19"/>
              <a:gd name="T2" fmla="*/ 35 w 35"/>
              <a:gd name="T3" fmla="*/ 2 h 19"/>
              <a:gd name="T4" fmla="*/ 33 w 35"/>
              <a:gd name="T5" fmla="*/ 0 h 19"/>
              <a:gd name="T6" fmla="*/ 5 w 35"/>
              <a:gd name="T7" fmla="*/ 0 h 19"/>
              <a:gd name="T8" fmla="*/ 3 w 35"/>
              <a:gd name="T9" fmla="*/ 2 h 19"/>
              <a:gd name="T10" fmla="*/ 3 w 35"/>
              <a:gd name="T11" fmla="*/ 6 h 19"/>
              <a:gd name="T12" fmla="*/ 0 w 35"/>
              <a:gd name="T13" fmla="*/ 6 h 19"/>
              <a:gd name="T14" fmla="*/ 0 w 35"/>
              <a:gd name="T15" fmla="*/ 13 h 19"/>
              <a:gd name="T16" fmla="*/ 3 w 35"/>
              <a:gd name="T17" fmla="*/ 13 h 19"/>
              <a:gd name="T18" fmla="*/ 3 w 35"/>
              <a:gd name="T19" fmla="*/ 17 h 19"/>
              <a:gd name="T20" fmla="*/ 5 w 35"/>
              <a:gd name="T21" fmla="*/ 19 h 19"/>
              <a:gd name="T22" fmla="*/ 33 w 35"/>
              <a:gd name="T23" fmla="*/ 19 h 19"/>
              <a:gd name="T24" fmla="*/ 35 w 35"/>
              <a:gd name="T25" fmla="*/ 17 h 19"/>
              <a:gd name="T26" fmla="*/ 24 w 35"/>
              <a:gd name="T27" fmla="*/ 3 h 19"/>
              <a:gd name="T28" fmla="*/ 31 w 35"/>
              <a:gd name="T29" fmla="*/ 3 h 19"/>
              <a:gd name="T30" fmla="*/ 31 w 35"/>
              <a:gd name="T31" fmla="*/ 16 h 19"/>
              <a:gd name="T32" fmla="*/ 24 w 35"/>
              <a:gd name="T33" fmla="*/ 16 h 19"/>
              <a:gd name="T34" fmla="*/ 24 w 35"/>
              <a:gd name="T35" fmla="*/ 3 h 19"/>
              <a:gd name="T36" fmla="*/ 32 w 35"/>
              <a:gd name="T37" fmla="*/ 17 h 19"/>
              <a:gd name="T38" fmla="*/ 5 w 35"/>
              <a:gd name="T39" fmla="*/ 17 h 19"/>
              <a:gd name="T40" fmla="*/ 5 w 35"/>
              <a:gd name="T41" fmla="*/ 17 h 19"/>
              <a:gd name="T42" fmla="*/ 5 w 35"/>
              <a:gd name="T43" fmla="*/ 2 h 19"/>
              <a:gd name="T44" fmla="*/ 5 w 35"/>
              <a:gd name="T45" fmla="*/ 2 h 19"/>
              <a:gd name="T46" fmla="*/ 32 w 35"/>
              <a:gd name="T47" fmla="*/ 2 h 19"/>
              <a:gd name="T48" fmla="*/ 33 w 35"/>
              <a:gd name="T49" fmla="*/ 2 h 19"/>
              <a:gd name="T50" fmla="*/ 33 w 35"/>
              <a:gd name="T51" fmla="*/ 17 h 19"/>
              <a:gd name="T52" fmla="*/ 32 w 35"/>
              <a:gd name="T53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19">
                <a:moveTo>
                  <a:pt x="35" y="17"/>
                </a:move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4" y="0"/>
                  <a:pt x="33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3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19"/>
                  <a:pt x="35" y="18"/>
                  <a:pt x="35" y="17"/>
                </a:cubicBezTo>
                <a:close/>
                <a:moveTo>
                  <a:pt x="24" y="3"/>
                </a:moveTo>
                <a:cubicBezTo>
                  <a:pt x="31" y="3"/>
                  <a:pt x="31" y="3"/>
                  <a:pt x="31" y="3"/>
                </a:cubicBezTo>
                <a:cubicBezTo>
                  <a:pt x="31" y="16"/>
                  <a:pt x="31" y="16"/>
                  <a:pt x="3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"/>
                  <a:pt x="24" y="3"/>
                  <a:pt x="24" y="3"/>
                </a:cubicBezTo>
                <a:close/>
                <a:moveTo>
                  <a:pt x="32" y="17"/>
                </a:move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2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164">
            <a:extLst>
              <a:ext uri="{FF2B5EF4-FFF2-40B4-BE49-F238E27FC236}">
                <a16:creationId xmlns:a16="http://schemas.microsoft.com/office/drawing/2014/main" id="{A79634F3-AF58-7F61-317F-D929FCFDDD61}"/>
              </a:ext>
            </a:extLst>
          </p:cNvPr>
          <p:cNvSpPr>
            <a:spLocks noEditPoints="1"/>
          </p:cNvSpPr>
          <p:nvPr/>
        </p:nvSpPr>
        <p:spPr bwMode="auto">
          <a:xfrm>
            <a:off x="3158048" y="5000059"/>
            <a:ext cx="278706" cy="278706"/>
          </a:xfrm>
          <a:custGeom>
            <a:avLst/>
            <a:gdLst>
              <a:gd name="T0" fmla="*/ 21 w 29"/>
              <a:gd name="T1" fmla="*/ 25 h 29"/>
              <a:gd name="T2" fmla="*/ 19 w 29"/>
              <a:gd name="T3" fmla="*/ 24 h 29"/>
              <a:gd name="T4" fmla="*/ 19 w 29"/>
              <a:gd name="T5" fmla="*/ 23 h 29"/>
              <a:gd name="T6" fmla="*/ 20 w 29"/>
              <a:gd name="T7" fmla="*/ 23 h 29"/>
              <a:gd name="T8" fmla="*/ 23 w 29"/>
              <a:gd name="T9" fmla="*/ 23 h 29"/>
              <a:gd name="T10" fmla="*/ 24 w 29"/>
              <a:gd name="T11" fmla="*/ 17 h 29"/>
              <a:gd name="T12" fmla="*/ 19 w 29"/>
              <a:gd name="T13" fmla="*/ 21 h 29"/>
              <a:gd name="T14" fmla="*/ 17 w 29"/>
              <a:gd name="T15" fmla="*/ 21 h 29"/>
              <a:gd name="T16" fmla="*/ 19 w 29"/>
              <a:gd name="T17" fmla="*/ 18 h 29"/>
              <a:gd name="T18" fmla="*/ 14 w 29"/>
              <a:gd name="T19" fmla="*/ 21 h 29"/>
              <a:gd name="T20" fmla="*/ 10 w 29"/>
              <a:gd name="T21" fmla="*/ 19 h 29"/>
              <a:gd name="T22" fmla="*/ 3 w 29"/>
              <a:gd name="T23" fmla="*/ 21 h 29"/>
              <a:gd name="T24" fmla="*/ 9 w 29"/>
              <a:gd name="T25" fmla="*/ 26 h 29"/>
              <a:gd name="T26" fmla="*/ 14 w 29"/>
              <a:gd name="T27" fmla="*/ 25 h 29"/>
              <a:gd name="T28" fmla="*/ 14 w 29"/>
              <a:gd name="T29" fmla="*/ 27 h 29"/>
              <a:gd name="T30" fmla="*/ 23 w 29"/>
              <a:gd name="T31" fmla="*/ 8 h 29"/>
              <a:gd name="T32" fmla="*/ 18 w 29"/>
              <a:gd name="T33" fmla="*/ 8 h 29"/>
              <a:gd name="T34" fmla="*/ 7 w 29"/>
              <a:gd name="T35" fmla="*/ 15 h 29"/>
              <a:gd name="T36" fmla="*/ 7 w 29"/>
              <a:gd name="T37" fmla="*/ 11 h 29"/>
              <a:gd name="T38" fmla="*/ 7 w 29"/>
              <a:gd name="T39" fmla="*/ 15 h 29"/>
              <a:gd name="T40" fmla="*/ 14 w 29"/>
              <a:gd name="T41" fmla="*/ 23 h 29"/>
              <a:gd name="T42" fmla="*/ 18 w 29"/>
              <a:gd name="T43" fmla="*/ 23 h 29"/>
              <a:gd name="T44" fmla="*/ 2 w 29"/>
              <a:gd name="T45" fmla="*/ 18 h 29"/>
              <a:gd name="T46" fmla="*/ 4 w 29"/>
              <a:gd name="T47" fmla="*/ 8 h 29"/>
              <a:gd name="T48" fmla="*/ 6 w 29"/>
              <a:gd name="T49" fmla="*/ 10 h 29"/>
              <a:gd name="T50" fmla="*/ 7 w 29"/>
              <a:gd name="T51" fmla="*/ 10 h 29"/>
              <a:gd name="T52" fmla="*/ 12 w 29"/>
              <a:gd name="T53" fmla="*/ 9 h 29"/>
              <a:gd name="T54" fmla="*/ 9 w 29"/>
              <a:gd name="T55" fmla="*/ 11 h 29"/>
              <a:gd name="T56" fmla="*/ 12 w 29"/>
              <a:gd name="T57" fmla="*/ 10 h 29"/>
              <a:gd name="T58" fmla="*/ 17 w 29"/>
              <a:gd name="T59" fmla="*/ 11 h 29"/>
              <a:gd name="T60" fmla="*/ 19 w 29"/>
              <a:gd name="T61" fmla="*/ 17 h 29"/>
              <a:gd name="T62" fmla="*/ 11 w 29"/>
              <a:gd name="T63" fmla="*/ 18 h 29"/>
              <a:gd name="T64" fmla="*/ 9 w 29"/>
              <a:gd name="T65" fmla="*/ 15 h 29"/>
              <a:gd name="T66" fmla="*/ 9 w 29"/>
              <a:gd name="T67" fmla="*/ 18 h 29"/>
              <a:gd name="T68" fmla="*/ 6 w 29"/>
              <a:gd name="T69" fmla="*/ 15 h 29"/>
              <a:gd name="T70" fmla="*/ 3 w 29"/>
              <a:gd name="T71" fmla="*/ 18 h 29"/>
              <a:gd name="T72" fmla="*/ 2 w 29"/>
              <a:gd name="T73" fmla="*/ 18 h 29"/>
              <a:gd name="T74" fmla="*/ 21 w 29"/>
              <a:gd name="T75" fmla="*/ 15 h 29"/>
              <a:gd name="T76" fmla="*/ 21 w 29"/>
              <a:gd name="T77" fmla="*/ 17 h 29"/>
              <a:gd name="T78" fmla="*/ 22 w 29"/>
              <a:gd name="T79" fmla="*/ 13 h 29"/>
              <a:gd name="T80" fmla="*/ 21 w 29"/>
              <a:gd name="T81" fmla="*/ 10 h 29"/>
              <a:gd name="T82" fmla="*/ 17 w 29"/>
              <a:gd name="T83" fmla="*/ 10 h 29"/>
              <a:gd name="T84" fmla="*/ 18 w 29"/>
              <a:gd name="T85" fmla="*/ 8 h 29"/>
              <a:gd name="T86" fmla="*/ 18 w 29"/>
              <a:gd name="T87" fmla="*/ 7 h 29"/>
              <a:gd name="T88" fmla="*/ 7 w 29"/>
              <a:gd name="T89" fmla="*/ 7 h 29"/>
              <a:gd name="T90" fmla="*/ 14 w 29"/>
              <a:gd name="T91" fmla="*/ 2 h 29"/>
              <a:gd name="T92" fmla="*/ 19 w 29"/>
              <a:gd name="T93" fmla="*/ 5 h 29"/>
              <a:gd name="T94" fmla="*/ 18 w 29"/>
              <a:gd name="T95" fmla="*/ 2 h 29"/>
              <a:gd name="T96" fmla="*/ 24 w 29"/>
              <a:gd name="T97" fmla="*/ 7 h 29"/>
              <a:gd name="T98" fmla="*/ 23 w 29"/>
              <a:gd name="T99" fmla="*/ 8 h 29"/>
              <a:gd name="T100" fmla="*/ 25 w 29"/>
              <a:gd name="T101" fmla="*/ 8 h 29"/>
              <a:gd name="T102" fmla="*/ 24 w 29"/>
              <a:gd name="T103" fmla="*/ 15 h 29"/>
              <a:gd name="T104" fmla="*/ 27 w 29"/>
              <a:gd name="T105" fmla="*/ 14 h 29"/>
              <a:gd name="T106" fmla="*/ 24 w 29"/>
              <a:gd name="T107" fmla="*/ 16 h 29"/>
              <a:gd name="T108" fmla="*/ 3 w 29"/>
              <a:gd name="T109" fmla="*/ 19 h 29"/>
              <a:gd name="T110" fmla="*/ 3 w 29"/>
              <a:gd name="T111" fmla="*/ 20 h 29"/>
              <a:gd name="T112" fmla="*/ 4 w 29"/>
              <a:gd name="T113" fmla="*/ 7 h 29"/>
              <a:gd name="T114" fmla="*/ 6 w 29"/>
              <a:gd name="T115" fmla="*/ 5 h 29"/>
              <a:gd name="T116" fmla="*/ 4 w 29"/>
              <a:gd name="T117" fmla="*/ 7 h 29"/>
              <a:gd name="T118" fmla="*/ 14 w 29"/>
              <a:gd name="T119" fmla="*/ 29 h 29"/>
              <a:gd name="T120" fmla="*/ 0 w 29"/>
              <a:gd name="T121" fmla="*/ 14 h 29"/>
              <a:gd name="T122" fmla="*/ 14 w 29"/>
              <a:gd name="T123" fmla="*/ 0 h 29"/>
              <a:gd name="T124" fmla="*/ 29 w 29"/>
              <a:gd name="T12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" h="29">
                <a:moveTo>
                  <a:pt x="14" y="27"/>
                </a:moveTo>
                <a:cubicBezTo>
                  <a:pt x="17" y="27"/>
                  <a:pt x="19" y="26"/>
                  <a:pt x="21" y="25"/>
                </a:cubicBezTo>
                <a:cubicBezTo>
                  <a:pt x="21" y="25"/>
                  <a:pt x="20" y="25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8" y="24"/>
                </a:cubicBezTo>
                <a:cubicBezTo>
                  <a:pt x="18" y="24"/>
                  <a:pt x="19" y="24"/>
                  <a:pt x="19" y="23"/>
                </a:cubicBezTo>
                <a:cubicBezTo>
                  <a:pt x="19" y="23"/>
                  <a:pt x="19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1" y="24"/>
                  <a:pt x="22" y="24"/>
                </a:cubicBezTo>
                <a:cubicBezTo>
                  <a:pt x="23" y="24"/>
                  <a:pt x="23" y="23"/>
                  <a:pt x="23" y="23"/>
                </a:cubicBezTo>
                <a:cubicBezTo>
                  <a:pt x="24" y="22"/>
                  <a:pt x="25" y="21"/>
                  <a:pt x="25" y="20"/>
                </a:cubicBezTo>
                <a:cubicBezTo>
                  <a:pt x="25" y="19"/>
                  <a:pt x="24" y="18"/>
                  <a:pt x="24" y="17"/>
                </a:cubicBezTo>
                <a:cubicBezTo>
                  <a:pt x="23" y="17"/>
                  <a:pt x="21" y="18"/>
                  <a:pt x="20" y="18"/>
                </a:cubicBezTo>
                <a:cubicBezTo>
                  <a:pt x="20" y="19"/>
                  <a:pt x="19" y="20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7" y="21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9" y="19"/>
                  <a:pt x="19" y="18"/>
                </a:cubicBezTo>
                <a:cubicBezTo>
                  <a:pt x="17" y="19"/>
                  <a:pt x="14" y="19"/>
                  <a:pt x="12" y="19"/>
                </a:cubicBezTo>
                <a:cubicBezTo>
                  <a:pt x="12" y="20"/>
                  <a:pt x="13" y="21"/>
                  <a:pt x="14" y="21"/>
                </a:cubicBezTo>
                <a:cubicBezTo>
                  <a:pt x="14" y="21"/>
                  <a:pt x="13" y="22"/>
                  <a:pt x="13" y="22"/>
                </a:cubicBezTo>
                <a:cubicBezTo>
                  <a:pt x="12" y="21"/>
                  <a:pt x="11" y="20"/>
                  <a:pt x="10" y="19"/>
                </a:cubicBezTo>
                <a:cubicBezTo>
                  <a:pt x="8" y="19"/>
                  <a:pt x="6" y="19"/>
                  <a:pt x="4" y="19"/>
                </a:cubicBezTo>
                <a:cubicBezTo>
                  <a:pt x="4" y="20"/>
                  <a:pt x="4" y="20"/>
                  <a:pt x="3" y="21"/>
                </a:cubicBezTo>
                <a:cubicBezTo>
                  <a:pt x="4" y="22"/>
                  <a:pt x="5" y="23"/>
                  <a:pt x="5" y="23"/>
                </a:cubicBezTo>
                <a:cubicBezTo>
                  <a:pt x="6" y="24"/>
                  <a:pt x="7" y="25"/>
                  <a:pt x="9" y="26"/>
                </a:cubicBezTo>
                <a:cubicBezTo>
                  <a:pt x="10" y="25"/>
                  <a:pt x="12" y="25"/>
                  <a:pt x="13" y="24"/>
                </a:cubicBezTo>
                <a:cubicBezTo>
                  <a:pt x="14" y="24"/>
                  <a:pt x="14" y="24"/>
                  <a:pt x="14" y="25"/>
                </a:cubicBezTo>
                <a:cubicBezTo>
                  <a:pt x="13" y="25"/>
                  <a:pt x="12" y="26"/>
                  <a:pt x="10" y="26"/>
                </a:cubicBezTo>
                <a:cubicBezTo>
                  <a:pt x="11" y="27"/>
                  <a:pt x="13" y="27"/>
                  <a:pt x="14" y="27"/>
                </a:cubicBezTo>
                <a:close/>
                <a:moveTo>
                  <a:pt x="20" y="10"/>
                </a:moveTo>
                <a:cubicBezTo>
                  <a:pt x="22" y="10"/>
                  <a:pt x="23" y="9"/>
                  <a:pt x="23" y="8"/>
                </a:cubicBezTo>
                <a:cubicBezTo>
                  <a:pt x="23" y="6"/>
                  <a:pt x="22" y="5"/>
                  <a:pt x="20" y="5"/>
                </a:cubicBezTo>
                <a:cubicBezTo>
                  <a:pt x="19" y="5"/>
                  <a:pt x="18" y="6"/>
                  <a:pt x="18" y="8"/>
                </a:cubicBezTo>
                <a:cubicBezTo>
                  <a:pt x="18" y="9"/>
                  <a:pt x="19" y="10"/>
                  <a:pt x="20" y="10"/>
                </a:cubicBezTo>
                <a:close/>
                <a:moveTo>
                  <a:pt x="7" y="15"/>
                </a:moveTo>
                <a:cubicBezTo>
                  <a:pt x="8" y="15"/>
                  <a:pt x="9" y="14"/>
                  <a:pt x="9" y="13"/>
                </a:cubicBezTo>
                <a:cubicBezTo>
                  <a:pt x="9" y="12"/>
                  <a:pt x="8" y="11"/>
                  <a:pt x="7" y="11"/>
                </a:cubicBezTo>
                <a:cubicBezTo>
                  <a:pt x="6" y="11"/>
                  <a:pt x="5" y="12"/>
                  <a:pt x="5" y="13"/>
                </a:cubicBezTo>
                <a:cubicBezTo>
                  <a:pt x="5" y="14"/>
                  <a:pt x="6" y="15"/>
                  <a:pt x="7" y="15"/>
                </a:cubicBezTo>
                <a:close/>
                <a:moveTo>
                  <a:pt x="16" y="25"/>
                </a:moveTo>
                <a:cubicBezTo>
                  <a:pt x="15" y="25"/>
                  <a:pt x="14" y="24"/>
                  <a:pt x="14" y="23"/>
                </a:cubicBezTo>
                <a:cubicBezTo>
                  <a:pt x="14" y="22"/>
                  <a:pt x="15" y="21"/>
                  <a:pt x="16" y="21"/>
                </a:cubicBezTo>
                <a:cubicBezTo>
                  <a:pt x="17" y="21"/>
                  <a:pt x="18" y="22"/>
                  <a:pt x="18" y="23"/>
                </a:cubicBezTo>
                <a:cubicBezTo>
                  <a:pt x="18" y="24"/>
                  <a:pt x="17" y="25"/>
                  <a:pt x="16" y="25"/>
                </a:cubicBezTo>
                <a:close/>
                <a:moveTo>
                  <a:pt x="2" y="18"/>
                </a:moveTo>
                <a:cubicBezTo>
                  <a:pt x="2" y="17"/>
                  <a:pt x="2" y="16"/>
                  <a:pt x="2" y="14"/>
                </a:cubicBezTo>
                <a:cubicBezTo>
                  <a:pt x="2" y="12"/>
                  <a:pt x="2" y="10"/>
                  <a:pt x="4" y="8"/>
                </a:cubicBezTo>
                <a:cubicBezTo>
                  <a:pt x="4" y="8"/>
                  <a:pt x="5" y="8"/>
                  <a:pt x="6" y="8"/>
                </a:cubicBezTo>
                <a:cubicBezTo>
                  <a:pt x="6" y="9"/>
                  <a:pt x="6" y="10"/>
                  <a:pt x="6" y="10"/>
                </a:cubicBezTo>
                <a:cubicBezTo>
                  <a:pt x="6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9"/>
                  <a:pt x="7" y="8"/>
                </a:cubicBezTo>
                <a:cubicBezTo>
                  <a:pt x="9" y="8"/>
                  <a:pt x="10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10"/>
                  <a:pt x="10" y="10"/>
                  <a:pt x="9" y="11"/>
                </a:cubicBezTo>
                <a:cubicBezTo>
                  <a:pt x="9" y="11"/>
                  <a:pt x="9" y="11"/>
                  <a:pt x="9" y="12"/>
                </a:cubicBezTo>
                <a:cubicBezTo>
                  <a:pt x="10" y="11"/>
                  <a:pt x="11" y="11"/>
                  <a:pt x="12" y="10"/>
                </a:cubicBezTo>
                <a:cubicBezTo>
                  <a:pt x="12" y="10"/>
                  <a:pt x="13" y="10"/>
                  <a:pt x="13" y="10"/>
                </a:cubicBezTo>
                <a:cubicBezTo>
                  <a:pt x="14" y="10"/>
                  <a:pt x="16" y="11"/>
                  <a:pt x="17" y="11"/>
                </a:cubicBezTo>
                <a:cubicBezTo>
                  <a:pt x="18" y="12"/>
                  <a:pt x="19" y="13"/>
                  <a:pt x="21" y="14"/>
                </a:cubicBezTo>
                <a:cubicBezTo>
                  <a:pt x="20" y="15"/>
                  <a:pt x="20" y="16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6" y="18"/>
                  <a:pt x="14" y="18"/>
                  <a:pt x="11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7"/>
                  <a:pt x="9" y="16"/>
                  <a:pt x="9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7"/>
                  <a:pt x="9" y="18"/>
                  <a:pt x="9" y="18"/>
                </a:cubicBezTo>
                <a:cubicBezTo>
                  <a:pt x="8" y="18"/>
                  <a:pt x="6" y="18"/>
                  <a:pt x="4" y="18"/>
                </a:cubicBezTo>
                <a:cubicBezTo>
                  <a:pt x="5" y="17"/>
                  <a:pt x="5" y="16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6"/>
                  <a:pt x="4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2" y="18"/>
                  <a:pt x="2" y="18"/>
                </a:cubicBezTo>
                <a:close/>
                <a:moveTo>
                  <a:pt x="21" y="17"/>
                </a:moveTo>
                <a:cubicBezTo>
                  <a:pt x="21" y="16"/>
                  <a:pt x="21" y="15"/>
                  <a:pt x="21" y="15"/>
                </a:cubicBezTo>
                <a:cubicBezTo>
                  <a:pt x="22" y="15"/>
                  <a:pt x="22" y="15"/>
                  <a:pt x="23" y="16"/>
                </a:cubicBezTo>
                <a:cubicBezTo>
                  <a:pt x="22" y="16"/>
                  <a:pt x="22" y="17"/>
                  <a:pt x="21" y="17"/>
                </a:cubicBezTo>
                <a:close/>
                <a:moveTo>
                  <a:pt x="24" y="15"/>
                </a:moveTo>
                <a:cubicBezTo>
                  <a:pt x="23" y="15"/>
                  <a:pt x="22" y="14"/>
                  <a:pt x="22" y="13"/>
                </a:cubicBezTo>
                <a:cubicBezTo>
                  <a:pt x="22" y="12"/>
                  <a:pt x="22" y="11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2"/>
                  <a:pt x="21" y="13"/>
                </a:cubicBezTo>
                <a:cubicBezTo>
                  <a:pt x="20" y="12"/>
                  <a:pt x="18" y="11"/>
                  <a:pt x="17" y="10"/>
                </a:cubicBezTo>
                <a:cubicBezTo>
                  <a:pt x="16" y="10"/>
                  <a:pt x="15" y="9"/>
                  <a:pt x="14" y="9"/>
                </a:cubicBezTo>
                <a:cubicBezTo>
                  <a:pt x="16" y="9"/>
                  <a:pt x="17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7"/>
                  <a:pt x="15" y="8"/>
                  <a:pt x="13" y="8"/>
                </a:cubicBezTo>
                <a:cubicBezTo>
                  <a:pt x="11" y="8"/>
                  <a:pt x="9" y="7"/>
                  <a:pt x="7" y="7"/>
                </a:cubicBezTo>
                <a:cubicBezTo>
                  <a:pt x="7" y="6"/>
                  <a:pt x="7" y="5"/>
                  <a:pt x="7" y="4"/>
                </a:cubicBezTo>
                <a:cubicBezTo>
                  <a:pt x="9" y="3"/>
                  <a:pt x="12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7" y="3"/>
                  <a:pt x="18" y="4"/>
                  <a:pt x="19" y="5"/>
                </a:cubicBezTo>
                <a:cubicBezTo>
                  <a:pt x="19" y="5"/>
                  <a:pt x="19" y="5"/>
                  <a:pt x="20" y="5"/>
                </a:cubicBezTo>
                <a:cubicBezTo>
                  <a:pt x="19" y="4"/>
                  <a:pt x="18" y="3"/>
                  <a:pt x="18" y="2"/>
                </a:cubicBezTo>
                <a:cubicBezTo>
                  <a:pt x="20" y="3"/>
                  <a:pt x="22" y="4"/>
                  <a:pt x="23" y="6"/>
                </a:cubicBezTo>
                <a:cubicBezTo>
                  <a:pt x="24" y="6"/>
                  <a:pt x="24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8"/>
                  <a:pt x="25" y="8"/>
                </a:cubicBezTo>
                <a:cubicBezTo>
                  <a:pt x="26" y="10"/>
                  <a:pt x="26" y="11"/>
                  <a:pt x="27" y="13"/>
                </a:cubicBezTo>
                <a:cubicBezTo>
                  <a:pt x="26" y="14"/>
                  <a:pt x="25" y="15"/>
                  <a:pt x="24" y="15"/>
                </a:cubicBezTo>
                <a:close/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27" y="16"/>
                  <a:pt x="26" y="17"/>
                  <a:pt x="26" y="18"/>
                </a:cubicBezTo>
                <a:cubicBezTo>
                  <a:pt x="26" y="18"/>
                  <a:pt x="25" y="17"/>
                  <a:pt x="24" y="16"/>
                </a:cubicBezTo>
                <a:cubicBezTo>
                  <a:pt x="25" y="16"/>
                  <a:pt x="26" y="15"/>
                  <a:pt x="27" y="14"/>
                </a:cubicBezTo>
                <a:close/>
                <a:moveTo>
                  <a:pt x="3" y="19"/>
                </a:moveTo>
                <a:cubicBezTo>
                  <a:pt x="3" y="19"/>
                  <a:pt x="3" y="19"/>
                  <a:pt x="2" y="19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19"/>
                  <a:pt x="3" y="19"/>
                  <a:pt x="3" y="19"/>
                </a:cubicBezTo>
                <a:close/>
                <a:moveTo>
                  <a:pt x="4" y="7"/>
                </a:moveTo>
                <a:cubicBezTo>
                  <a:pt x="5" y="7"/>
                  <a:pt x="5" y="7"/>
                  <a:pt x="6" y="7"/>
                </a:cubicBezTo>
                <a:cubicBezTo>
                  <a:pt x="6" y="6"/>
                  <a:pt x="6" y="5"/>
                  <a:pt x="6" y="5"/>
                </a:cubicBezTo>
                <a:cubicBezTo>
                  <a:pt x="6" y="5"/>
                  <a:pt x="6" y="5"/>
                  <a:pt x="5" y="6"/>
                </a:cubicBezTo>
                <a:cubicBezTo>
                  <a:pt x="5" y="6"/>
                  <a:pt x="5" y="6"/>
                  <a:pt x="4" y="7"/>
                </a:cubicBezTo>
                <a:close/>
                <a:moveTo>
                  <a:pt x="24" y="25"/>
                </a:moveTo>
                <a:cubicBezTo>
                  <a:pt x="22" y="27"/>
                  <a:pt x="18" y="29"/>
                  <a:pt x="14" y="29"/>
                </a:cubicBezTo>
                <a:cubicBezTo>
                  <a:pt x="10" y="29"/>
                  <a:pt x="6" y="27"/>
                  <a:pt x="4" y="25"/>
                </a:cubicBezTo>
                <a:cubicBezTo>
                  <a:pt x="1" y="22"/>
                  <a:pt x="0" y="18"/>
                  <a:pt x="0" y="14"/>
                </a:cubicBezTo>
                <a:cubicBezTo>
                  <a:pt x="0" y="10"/>
                  <a:pt x="1" y="7"/>
                  <a:pt x="4" y="4"/>
                </a:cubicBezTo>
                <a:cubicBezTo>
                  <a:pt x="6" y="2"/>
                  <a:pt x="10" y="0"/>
                  <a:pt x="14" y="0"/>
                </a:cubicBezTo>
                <a:cubicBezTo>
                  <a:pt x="18" y="0"/>
                  <a:pt x="22" y="2"/>
                  <a:pt x="24" y="4"/>
                </a:cubicBezTo>
                <a:cubicBezTo>
                  <a:pt x="27" y="7"/>
                  <a:pt x="29" y="10"/>
                  <a:pt x="29" y="14"/>
                </a:cubicBezTo>
                <a:cubicBezTo>
                  <a:pt x="29" y="18"/>
                  <a:pt x="27" y="22"/>
                  <a:pt x="24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70">
            <a:extLst>
              <a:ext uri="{FF2B5EF4-FFF2-40B4-BE49-F238E27FC236}">
                <a16:creationId xmlns:a16="http://schemas.microsoft.com/office/drawing/2014/main" id="{DA800CD0-7A67-F61F-CBED-3A823DAE317A}"/>
              </a:ext>
            </a:extLst>
          </p:cNvPr>
          <p:cNvSpPr>
            <a:spLocks noEditPoints="1"/>
          </p:cNvSpPr>
          <p:nvPr/>
        </p:nvSpPr>
        <p:spPr bwMode="auto">
          <a:xfrm>
            <a:off x="8100554" y="4962053"/>
            <a:ext cx="316712" cy="345668"/>
          </a:xfrm>
          <a:custGeom>
            <a:avLst/>
            <a:gdLst>
              <a:gd name="T0" fmla="*/ 11 w 33"/>
              <a:gd name="T1" fmla="*/ 36 h 36"/>
              <a:gd name="T2" fmla="*/ 11 w 33"/>
              <a:gd name="T3" fmla="*/ 12 h 36"/>
              <a:gd name="T4" fmla="*/ 30 w 33"/>
              <a:gd name="T5" fmla="*/ 16 h 36"/>
              <a:gd name="T6" fmla="*/ 33 w 33"/>
              <a:gd name="T7" fmla="*/ 15 h 36"/>
              <a:gd name="T8" fmla="*/ 16 w 33"/>
              <a:gd name="T9" fmla="*/ 36 h 36"/>
              <a:gd name="T10" fmla="*/ 29 w 33"/>
              <a:gd name="T11" fmla="*/ 6 h 36"/>
              <a:gd name="T12" fmla="*/ 14 w 33"/>
              <a:gd name="T13" fmla="*/ 0 h 36"/>
              <a:gd name="T14" fmla="*/ 15 w 33"/>
              <a:gd name="T15" fmla="*/ 15 h 36"/>
              <a:gd name="T16" fmla="*/ 23 w 33"/>
              <a:gd name="T17" fmla="*/ 3 h 36"/>
              <a:gd name="T18" fmla="*/ 25 w 33"/>
              <a:gd name="T19" fmla="*/ 7 h 36"/>
              <a:gd name="T20" fmla="*/ 29 w 33"/>
              <a:gd name="T21" fmla="*/ 15 h 36"/>
              <a:gd name="T22" fmla="*/ 25 w 33"/>
              <a:gd name="T23" fmla="*/ 3 h 36"/>
              <a:gd name="T24" fmla="*/ 6 w 33"/>
              <a:gd name="T25" fmla="*/ 10 h 36"/>
              <a:gd name="T26" fmla="*/ 8 w 33"/>
              <a:gd name="T27" fmla="*/ 10 h 36"/>
              <a:gd name="T28" fmla="*/ 1 w 33"/>
              <a:gd name="T29" fmla="*/ 36 h 36"/>
              <a:gd name="T30" fmla="*/ 1 w 33"/>
              <a:gd name="T31" fmla="*/ 13 h 36"/>
              <a:gd name="T32" fmla="*/ 30 w 33"/>
              <a:gd name="T33" fmla="*/ 35 h 36"/>
              <a:gd name="T34" fmla="*/ 12 w 33"/>
              <a:gd name="T35" fmla="*/ 35 h 36"/>
              <a:gd name="T36" fmla="*/ 23 w 33"/>
              <a:gd name="T37" fmla="*/ 31 h 36"/>
              <a:gd name="T38" fmla="*/ 26 w 33"/>
              <a:gd name="T39" fmla="*/ 31 h 36"/>
              <a:gd name="T40" fmla="*/ 23 w 33"/>
              <a:gd name="T41" fmla="*/ 29 h 36"/>
              <a:gd name="T42" fmla="*/ 20 w 33"/>
              <a:gd name="T43" fmla="*/ 31 h 36"/>
              <a:gd name="T44" fmla="*/ 22 w 33"/>
              <a:gd name="T45" fmla="*/ 31 h 36"/>
              <a:gd name="T46" fmla="*/ 20 w 33"/>
              <a:gd name="T47" fmla="*/ 29 h 36"/>
              <a:gd name="T48" fmla="*/ 16 w 33"/>
              <a:gd name="T49" fmla="*/ 31 h 36"/>
              <a:gd name="T50" fmla="*/ 19 w 33"/>
              <a:gd name="T51" fmla="*/ 31 h 36"/>
              <a:gd name="T52" fmla="*/ 16 w 33"/>
              <a:gd name="T53" fmla="*/ 29 h 36"/>
              <a:gd name="T54" fmla="*/ 23 w 33"/>
              <a:gd name="T55" fmla="*/ 28 h 36"/>
              <a:gd name="T56" fmla="*/ 26 w 33"/>
              <a:gd name="T57" fmla="*/ 28 h 36"/>
              <a:gd name="T58" fmla="*/ 23 w 33"/>
              <a:gd name="T59" fmla="*/ 26 h 36"/>
              <a:gd name="T60" fmla="*/ 20 w 33"/>
              <a:gd name="T61" fmla="*/ 28 h 36"/>
              <a:gd name="T62" fmla="*/ 22 w 33"/>
              <a:gd name="T63" fmla="*/ 28 h 36"/>
              <a:gd name="T64" fmla="*/ 20 w 33"/>
              <a:gd name="T65" fmla="*/ 26 h 36"/>
              <a:gd name="T66" fmla="*/ 16 w 33"/>
              <a:gd name="T67" fmla="*/ 28 h 36"/>
              <a:gd name="T68" fmla="*/ 19 w 33"/>
              <a:gd name="T69" fmla="*/ 28 h 36"/>
              <a:gd name="T70" fmla="*/ 16 w 33"/>
              <a:gd name="T71" fmla="*/ 26 h 36"/>
              <a:gd name="T72" fmla="*/ 23 w 33"/>
              <a:gd name="T73" fmla="*/ 25 h 36"/>
              <a:gd name="T74" fmla="*/ 26 w 33"/>
              <a:gd name="T75" fmla="*/ 25 h 36"/>
              <a:gd name="T76" fmla="*/ 23 w 33"/>
              <a:gd name="T77" fmla="*/ 23 h 36"/>
              <a:gd name="T78" fmla="*/ 20 w 33"/>
              <a:gd name="T79" fmla="*/ 25 h 36"/>
              <a:gd name="T80" fmla="*/ 22 w 33"/>
              <a:gd name="T81" fmla="*/ 25 h 36"/>
              <a:gd name="T82" fmla="*/ 20 w 33"/>
              <a:gd name="T83" fmla="*/ 23 h 36"/>
              <a:gd name="T84" fmla="*/ 16 w 33"/>
              <a:gd name="T85" fmla="*/ 25 h 36"/>
              <a:gd name="T86" fmla="*/ 19 w 33"/>
              <a:gd name="T87" fmla="*/ 25 h 36"/>
              <a:gd name="T88" fmla="*/ 16 w 33"/>
              <a:gd name="T89" fmla="*/ 23 h 36"/>
              <a:gd name="T90" fmla="*/ 16 w 33"/>
              <a:gd name="T91" fmla="*/ 18 h 36"/>
              <a:gd name="T92" fmla="*/ 16 w 33"/>
              <a:gd name="T93" fmla="*/ 21 h 36"/>
              <a:gd name="T94" fmla="*/ 26 w 33"/>
              <a:gd name="T9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" h="36">
                <a:moveTo>
                  <a:pt x="16" y="36"/>
                </a:moveTo>
                <a:cubicBezTo>
                  <a:pt x="15" y="36"/>
                  <a:pt x="15" y="36"/>
                  <a:pt x="15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6"/>
                  <a:pt x="9" y="35"/>
                  <a:pt x="9" y="34"/>
                </a:cubicBezTo>
                <a:cubicBezTo>
                  <a:pt x="9" y="26"/>
                  <a:pt x="9" y="22"/>
                  <a:pt x="9" y="15"/>
                </a:cubicBezTo>
                <a:cubicBezTo>
                  <a:pt x="9" y="13"/>
                  <a:pt x="10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6"/>
                  <a:pt x="12" y="16"/>
                  <a:pt x="1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2"/>
                  <a:pt x="33" y="13"/>
                  <a:pt x="33" y="15"/>
                </a:cubicBezTo>
                <a:cubicBezTo>
                  <a:pt x="33" y="23"/>
                  <a:pt x="33" y="26"/>
                  <a:pt x="33" y="34"/>
                </a:cubicBezTo>
                <a:cubicBezTo>
                  <a:pt x="33" y="35"/>
                  <a:pt x="32" y="36"/>
                  <a:pt x="30" y="36"/>
                </a:cubicBezTo>
                <a:cubicBezTo>
                  <a:pt x="16" y="36"/>
                  <a:pt x="16" y="36"/>
                  <a:pt x="16" y="36"/>
                </a:cubicBezTo>
                <a:close/>
                <a:moveTo>
                  <a:pt x="29" y="15"/>
                </a:move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1"/>
                  <a:pt x="13" y="2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25" y="3"/>
                </a:move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lose/>
                <a:moveTo>
                  <a:pt x="6" y="13"/>
                </a:move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18"/>
                  <a:pt x="8" y="27"/>
                  <a:pt x="8" y="35"/>
                </a:cubicBezTo>
                <a:cubicBezTo>
                  <a:pt x="8" y="35"/>
                  <a:pt x="8" y="36"/>
                  <a:pt x="8" y="36"/>
                </a:cubicBezTo>
                <a:cubicBezTo>
                  <a:pt x="5" y="36"/>
                  <a:pt x="3" y="36"/>
                  <a:pt x="1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27"/>
                  <a:pt x="0" y="21"/>
                  <a:pt x="0" y="13"/>
                </a:cubicBezTo>
                <a:cubicBezTo>
                  <a:pt x="0" y="13"/>
                  <a:pt x="0" y="13"/>
                  <a:pt x="1" y="13"/>
                </a:cubicBezTo>
                <a:cubicBezTo>
                  <a:pt x="6" y="13"/>
                  <a:pt x="6" y="13"/>
                  <a:pt x="6" y="13"/>
                </a:cubicBezTo>
                <a:close/>
                <a:moveTo>
                  <a:pt x="12" y="35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1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5" y="29"/>
                </a:cubicBezTo>
                <a:cubicBezTo>
                  <a:pt x="23" y="29"/>
                  <a:pt x="23" y="29"/>
                  <a:pt x="23" y="29"/>
                </a:cubicBezTo>
                <a:close/>
                <a:moveTo>
                  <a:pt x="20" y="29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1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29"/>
                  <a:pt x="20" y="29"/>
                  <a:pt x="20" y="29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1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5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20" y="26"/>
                </a:moveTo>
                <a:cubicBezTo>
                  <a:pt x="20" y="26"/>
                  <a:pt x="20" y="26"/>
                  <a:pt x="20" y="26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6" y="26"/>
                  <a:pt x="16" y="26"/>
                  <a:pt x="16" y="26"/>
                </a:cubicBezTo>
                <a:close/>
                <a:moveTo>
                  <a:pt x="23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5" y="23"/>
                </a:cubicBezTo>
                <a:cubicBezTo>
                  <a:pt x="23" y="23"/>
                  <a:pt x="23" y="23"/>
                  <a:pt x="23" y="23"/>
                </a:cubicBezTo>
                <a:close/>
                <a:moveTo>
                  <a:pt x="20" y="23"/>
                </a:moveTo>
                <a:cubicBezTo>
                  <a:pt x="20" y="23"/>
                  <a:pt x="20" y="23"/>
                  <a:pt x="20" y="23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0" y="23"/>
                  <a:pt x="20" y="23"/>
                  <a:pt x="20" y="23"/>
                </a:cubicBezTo>
                <a:close/>
                <a:moveTo>
                  <a:pt x="16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26" y="18"/>
                </a:moveTo>
                <a:cubicBezTo>
                  <a:pt x="26" y="18"/>
                  <a:pt x="26" y="18"/>
                  <a:pt x="2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1"/>
                  <a:pt x="1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0"/>
                  <a:pt x="26" y="20"/>
                </a:cubicBezTo>
                <a:cubicBezTo>
                  <a:pt x="26" y="19"/>
                  <a:pt x="26" y="19"/>
                  <a:pt x="26" y="1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71">
            <a:extLst>
              <a:ext uri="{FF2B5EF4-FFF2-40B4-BE49-F238E27FC236}">
                <a16:creationId xmlns:a16="http://schemas.microsoft.com/office/drawing/2014/main" id="{8A775FE7-67E1-AC94-DBF1-DDD24BD09678}"/>
              </a:ext>
            </a:extLst>
          </p:cNvPr>
          <p:cNvSpPr>
            <a:spLocks noEditPoints="1"/>
          </p:cNvSpPr>
          <p:nvPr/>
        </p:nvSpPr>
        <p:spPr bwMode="auto">
          <a:xfrm>
            <a:off x="6238292" y="5019965"/>
            <a:ext cx="307663" cy="238891"/>
          </a:xfrm>
          <a:custGeom>
            <a:avLst/>
            <a:gdLst>
              <a:gd name="T0" fmla="*/ 31 w 32"/>
              <a:gd name="T1" fmla="*/ 22 h 25"/>
              <a:gd name="T2" fmla="*/ 31 w 32"/>
              <a:gd name="T3" fmla="*/ 17 h 25"/>
              <a:gd name="T4" fmla="*/ 32 w 32"/>
              <a:gd name="T5" fmla="*/ 2 h 25"/>
              <a:gd name="T6" fmla="*/ 11 w 32"/>
              <a:gd name="T7" fmla="*/ 0 h 25"/>
              <a:gd name="T8" fmla="*/ 10 w 32"/>
              <a:gd name="T9" fmla="*/ 2 h 25"/>
              <a:gd name="T10" fmla="*/ 24 w 32"/>
              <a:gd name="T11" fmla="*/ 4 h 25"/>
              <a:gd name="T12" fmla="*/ 29 w 32"/>
              <a:gd name="T13" fmla="*/ 4 h 25"/>
              <a:gd name="T14" fmla="*/ 29 w 32"/>
              <a:gd name="T15" fmla="*/ 5 h 25"/>
              <a:gd name="T16" fmla="*/ 24 w 32"/>
              <a:gd name="T17" fmla="*/ 5 h 25"/>
              <a:gd name="T18" fmla="*/ 29 w 32"/>
              <a:gd name="T19" fmla="*/ 8 h 25"/>
              <a:gd name="T20" fmla="*/ 29 w 32"/>
              <a:gd name="T21" fmla="*/ 8 h 25"/>
              <a:gd name="T22" fmla="*/ 24 w 32"/>
              <a:gd name="T23" fmla="*/ 9 h 25"/>
              <a:gd name="T24" fmla="*/ 29 w 32"/>
              <a:gd name="T25" fmla="*/ 11 h 25"/>
              <a:gd name="T26" fmla="*/ 29 w 32"/>
              <a:gd name="T27" fmla="*/ 12 h 25"/>
              <a:gd name="T28" fmla="*/ 24 w 32"/>
              <a:gd name="T29" fmla="*/ 13 h 25"/>
              <a:gd name="T30" fmla="*/ 22 w 32"/>
              <a:gd name="T31" fmla="*/ 19 h 25"/>
              <a:gd name="T32" fmla="*/ 21 w 32"/>
              <a:gd name="T33" fmla="*/ 20 h 25"/>
              <a:gd name="T34" fmla="*/ 1 w 32"/>
              <a:gd name="T35" fmla="*/ 25 h 25"/>
              <a:gd name="T36" fmla="*/ 1 w 32"/>
              <a:gd name="T37" fmla="*/ 20 h 25"/>
              <a:gd name="T38" fmla="*/ 0 w 32"/>
              <a:gd name="T39" fmla="*/ 5 h 25"/>
              <a:gd name="T40" fmla="*/ 21 w 32"/>
              <a:gd name="T41" fmla="*/ 3 h 25"/>
              <a:gd name="T42" fmla="*/ 22 w 32"/>
              <a:gd name="T43" fmla="*/ 19 h 25"/>
              <a:gd name="T44" fmla="*/ 19 w 32"/>
              <a:gd name="T45" fmla="*/ 7 h 25"/>
              <a:gd name="T46" fmla="*/ 19 w 32"/>
              <a:gd name="T47" fmla="*/ 8 h 25"/>
              <a:gd name="T48" fmla="*/ 3 w 32"/>
              <a:gd name="T49" fmla="*/ 9 h 25"/>
              <a:gd name="T50" fmla="*/ 3 w 32"/>
              <a:gd name="T51" fmla="*/ 8 h 25"/>
              <a:gd name="T52" fmla="*/ 3 w 32"/>
              <a:gd name="T53" fmla="*/ 11 h 25"/>
              <a:gd name="T54" fmla="*/ 19 w 32"/>
              <a:gd name="T55" fmla="*/ 11 h 25"/>
              <a:gd name="T56" fmla="*/ 19 w 32"/>
              <a:gd name="T57" fmla="*/ 12 h 25"/>
              <a:gd name="T58" fmla="*/ 3 w 32"/>
              <a:gd name="T59" fmla="*/ 11 h 25"/>
              <a:gd name="T60" fmla="*/ 3 w 32"/>
              <a:gd name="T61" fmla="*/ 11 h 25"/>
              <a:gd name="T62" fmla="*/ 19 w 32"/>
              <a:gd name="T63" fmla="*/ 14 h 25"/>
              <a:gd name="T64" fmla="*/ 19 w 32"/>
              <a:gd name="T65" fmla="*/ 15 h 25"/>
              <a:gd name="T66" fmla="*/ 3 w 32"/>
              <a:gd name="T67" fmla="*/ 16 h 25"/>
              <a:gd name="T68" fmla="*/ 3 w 32"/>
              <a:gd name="T69" fmla="*/ 15 h 25"/>
              <a:gd name="T70" fmla="*/ 2 w 32"/>
              <a:gd name="T71" fmla="*/ 22 h 25"/>
              <a:gd name="T72" fmla="*/ 2 w 32"/>
              <a:gd name="T73" fmla="*/ 19 h 25"/>
              <a:gd name="T74" fmla="*/ 1 w 32"/>
              <a:gd name="T75" fmla="*/ 6 h 25"/>
              <a:gd name="T76" fmla="*/ 20 w 32"/>
              <a:gd name="T77" fmla="*/ 4 h 25"/>
              <a:gd name="T78" fmla="*/ 21 w 32"/>
              <a:gd name="T79" fmla="*/ 18 h 25"/>
              <a:gd name="T80" fmla="*/ 20 w 32"/>
              <a:gd name="T81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" h="25">
                <a:moveTo>
                  <a:pt x="24" y="17"/>
                </a:moveTo>
                <a:cubicBezTo>
                  <a:pt x="27" y="17"/>
                  <a:pt x="29" y="20"/>
                  <a:pt x="31" y="22"/>
                </a:cubicBezTo>
                <a:cubicBezTo>
                  <a:pt x="31" y="20"/>
                  <a:pt x="31" y="19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2"/>
                  <a:pt x="32" y="5"/>
                  <a:pt x="32" y="2"/>
                </a:cubicBezTo>
                <a:cubicBezTo>
                  <a:pt x="32" y="1"/>
                  <a:pt x="32" y="0"/>
                  <a:pt x="31" y="0"/>
                </a:cubicBezTo>
                <a:cubicBezTo>
                  <a:pt x="24" y="0"/>
                  <a:pt x="18" y="0"/>
                  <a:pt x="11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3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8"/>
                  <a:pt x="24" y="8"/>
                  <a:pt x="24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1"/>
                  <a:pt x="24" y="11"/>
                  <a:pt x="2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3"/>
                  <a:pt x="29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7"/>
                  <a:pt x="24" y="17"/>
                  <a:pt x="24" y="17"/>
                </a:cubicBezTo>
                <a:close/>
                <a:moveTo>
                  <a:pt x="22" y="19"/>
                </a:moveTo>
                <a:cubicBezTo>
                  <a:pt x="22" y="19"/>
                  <a:pt x="22" y="20"/>
                  <a:pt x="22" y="20"/>
                </a:cubicBezTo>
                <a:cubicBezTo>
                  <a:pt x="22" y="20"/>
                  <a:pt x="21" y="20"/>
                  <a:pt x="21" y="20"/>
                </a:cubicBezTo>
                <a:cubicBezTo>
                  <a:pt x="15" y="20"/>
                  <a:pt x="7" y="19"/>
                  <a:pt x="3" y="23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4"/>
                  <a:pt x="1" y="22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3"/>
                </a:cubicBezTo>
                <a:cubicBezTo>
                  <a:pt x="8" y="3"/>
                  <a:pt x="14" y="3"/>
                  <a:pt x="21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2" y="8"/>
                  <a:pt x="22" y="15"/>
                  <a:pt x="22" y="19"/>
                </a:cubicBezTo>
                <a:close/>
                <a:moveTo>
                  <a:pt x="3" y="7"/>
                </a:move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7"/>
                  <a:pt x="3" y="7"/>
                </a:cubicBezTo>
                <a:close/>
                <a:moveTo>
                  <a:pt x="3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  <a:moveTo>
                  <a:pt x="3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6"/>
                  <a:pt x="19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4"/>
                  <a:pt x="3" y="14"/>
                </a:cubicBezTo>
                <a:close/>
                <a:moveTo>
                  <a:pt x="2" y="22"/>
                </a:moveTo>
                <a:cubicBezTo>
                  <a:pt x="2" y="21"/>
                  <a:pt x="2" y="20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4"/>
                  <a:pt x="2" y="4"/>
                </a:cubicBezTo>
                <a:cubicBezTo>
                  <a:pt x="8" y="4"/>
                  <a:pt x="14" y="4"/>
                  <a:pt x="20" y="4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9"/>
                  <a:pt x="21" y="15"/>
                  <a:pt x="21" y="18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19"/>
                  <a:pt x="20" y="19"/>
                </a:cubicBezTo>
                <a:cubicBezTo>
                  <a:pt x="14" y="19"/>
                  <a:pt x="5" y="19"/>
                  <a:pt x="2" y="2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72">
            <a:extLst>
              <a:ext uri="{FF2B5EF4-FFF2-40B4-BE49-F238E27FC236}">
                <a16:creationId xmlns:a16="http://schemas.microsoft.com/office/drawing/2014/main" id="{02F75F79-BB9D-CDF4-96FE-B398BD41AE04}"/>
              </a:ext>
            </a:extLst>
          </p:cNvPr>
          <p:cNvSpPr>
            <a:spLocks noEditPoints="1"/>
          </p:cNvSpPr>
          <p:nvPr/>
        </p:nvSpPr>
        <p:spPr bwMode="auto">
          <a:xfrm>
            <a:off x="1911109" y="5019965"/>
            <a:ext cx="276897" cy="258799"/>
          </a:xfrm>
          <a:custGeom>
            <a:avLst/>
            <a:gdLst>
              <a:gd name="T0" fmla="*/ 18 w 29"/>
              <a:gd name="T1" fmla="*/ 1 h 27"/>
              <a:gd name="T2" fmla="*/ 9 w 29"/>
              <a:gd name="T3" fmla="*/ 8 h 27"/>
              <a:gd name="T4" fmla="*/ 1 w 29"/>
              <a:gd name="T5" fmla="*/ 4 h 27"/>
              <a:gd name="T6" fmla="*/ 1 w 29"/>
              <a:gd name="T7" fmla="*/ 6 h 27"/>
              <a:gd name="T8" fmla="*/ 7 w 29"/>
              <a:gd name="T9" fmla="*/ 22 h 27"/>
              <a:gd name="T10" fmla="*/ 3 w 29"/>
              <a:gd name="T11" fmla="*/ 23 h 27"/>
              <a:gd name="T12" fmla="*/ 25 w 29"/>
              <a:gd name="T13" fmla="*/ 9 h 27"/>
              <a:gd name="T14" fmla="*/ 29 w 29"/>
              <a:gd name="T15" fmla="*/ 8 h 27"/>
              <a:gd name="T16" fmla="*/ 26 w 29"/>
              <a:gd name="T17" fmla="*/ 7 h 27"/>
              <a:gd name="T18" fmla="*/ 29 w 29"/>
              <a:gd name="T19" fmla="*/ 5 h 27"/>
              <a:gd name="T20" fmla="*/ 24 w 29"/>
              <a:gd name="T21" fmla="*/ 6 h 27"/>
              <a:gd name="T22" fmla="*/ 18 w 29"/>
              <a:gd name="T23" fmla="*/ 1 h 27"/>
              <a:gd name="T24" fmla="*/ 20 w 29"/>
              <a:gd name="T25" fmla="*/ 4 h 27"/>
              <a:gd name="T26" fmla="*/ 21 w 29"/>
              <a:gd name="T27" fmla="*/ 6 h 27"/>
              <a:gd name="T28" fmla="*/ 19 w 29"/>
              <a:gd name="T29" fmla="*/ 8 h 27"/>
              <a:gd name="T30" fmla="*/ 18 w 29"/>
              <a:gd name="T31" fmla="*/ 5 h 27"/>
              <a:gd name="T32" fmla="*/ 20 w 29"/>
              <a:gd name="T33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27">
                <a:moveTo>
                  <a:pt x="18" y="1"/>
                </a:moveTo>
                <a:cubicBezTo>
                  <a:pt x="14" y="0"/>
                  <a:pt x="10" y="3"/>
                  <a:pt x="9" y="8"/>
                </a:cubicBezTo>
                <a:cubicBezTo>
                  <a:pt x="6" y="7"/>
                  <a:pt x="4" y="6"/>
                  <a:pt x="1" y="4"/>
                </a:cubicBezTo>
                <a:cubicBezTo>
                  <a:pt x="1" y="5"/>
                  <a:pt x="1" y="6"/>
                  <a:pt x="1" y="6"/>
                </a:cubicBezTo>
                <a:cubicBezTo>
                  <a:pt x="0" y="12"/>
                  <a:pt x="2" y="18"/>
                  <a:pt x="7" y="22"/>
                </a:cubicBezTo>
                <a:cubicBezTo>
                  <a:pt x="6" y="22"/>
                  <a:pt x="4" y="22"/>
                  <a:pt x="3" y="23"/>
                </a:cubicBezTo>
                <a:cubicBezTo>
                  <a:pt x="12" y="27"/>
                  <a:pt x="24" y="20"/>
                  <a:pt x="25" y="9"/>
                </a:cubicBezTo>
                <a:cubicBezTo>
                  <a:pt x="26" y="9"/>
                  <a:pt x="27" y="8"/>
                  <a:pt x="29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5" y="6"/>
                  <a:pt x="24" y="6"/>
                </a:cubicBezTo>
                <a:cubicBezTo>
                  <a:pt x="23" y="3"/>
                  <a:pt x="21" y="1"/>
                  <a:pt x="18" y="1"/>
                </a:cubicBezTo>
                <a:close/>
                <a:moveTo>
                  <a:pt x="20" y="4"/>
                </a:moveTo>
                <a:cubicBezTo>
                  <a:pt x="21" y="4"/>
                  <a:pt x="22" y="5"/>
                  <a:pt x="21" y="6"/>
                </a:cubicBezTo>
                <a:cubicBezTo>
                  <a:pt x="21" y="7"/>
                  <a:pt x="20" y="8"/>
                  <a:pt x="19" y="8"/>
                </a:cubicBezTo>
                <a:cubicBezTo>
                  <a:pt x="18" y="7"/>
                  <a:pt x="18" y="6"/>
                  <a:pt x="18" y="5"/>
                </a:cubicBezTo>
                <a:cubicBezTo>
                  <a:pt x="18" y="4"/>
                  <a:pt x="19" y="4"/>
                  <a:pt x="20" y="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73">
            <a:extLst>
              <a:ext uri="{FF2B5EF4-FFF2-40B4-BE49-F238E27FC236}">
                <a16:creationId xmlns:a16="http://schemas.microsoft.com/office/drawing/2014/main" id="{40602EF1-D7C3-7875-0A89-CA69B11F2709}"/>
              </a:ext>
            </a:extLst>
          </p:cNvPr>
          <p:cNvSpPr>
            <a:spLocks noEditPoints="1"/>
          </p:cNvSpPr>
          <p:nvPr/>
        </p:nvSpPr>
        <p:spPr bwMode="auto">
          <a:xfrm>
            <a:off x="6851806" y="5038063"/>
            <a:ext cx="316712" cy="202696"/>
          </a:xfrm>
          <a:custGeom>
            <a:avLst/>
            <a:gdLst>
              <a:gd name="T0" fmla="*/ 31 w 33"/>
              <a:gd name="T1" fmla="*/ 0 h 21"/>
              <a:gd name="T2" fmla="*/ 2 w 33"/>
              <a:gd name="T3" fmla="*/ 0 h 21"/>
              <a:gd name="T4" fmla="*/ 1 w 33"/>
              <a:gd name="T5" fmla="*/ 0 h 21"/>
              <a:gd name="T6" fmla="*/ 0 w 33"/>
              <a:gd name="T7" fmla="*/ 2 h 21"/>
              <a:gd name="T8" fmla="*/ 16 w 33"/>
              <a:gd name="T9" fmla="*/ 13 h 21"/>
              <a:gd name="T10" fmla="*/ 17 w 33"/>
              <a:gd name="T11" fmla="*/ 14 h 21"/>
              <a:gd name="T12" fmla="*/ 18 w 33"/>
              <a:gd name="T13" fmla="*/ 13 h 21"/>
              <a:gd name="T14" fmla="*/ 33 w 33"/>
              <a:gd name="T15" fmla="*/ 2 h 21"/>
              <a:gd name="T16" fmla="*/ 32 w 33"/>
              <a:gd name="T17" fmla="*/ 0 h 21"/>
              <a:gd name="T18" fmla="*/ 31 w 33"/>
              <a:gd name="T19" fmla="*/ 0 h 21"/>
              <a:gd name="T20" fmla="*/ 33 w 33"/>
              <a:gd name="T21" fmla="*/ 17 h 21"/>
              <a:gd name="T22" fmla="*/ 24 w 33"/>
              <a:gd name="T23" fmla="*/ 10 h 21"/>
              <a:gd name="T24" fmla="*/ 33 w 33"/>
              <a:gd name="T25" fmla="*/ 4 h 21"/>
              <a:gd name="T26" fmla="*/ 33 w 33"/>
              <a:gd name="T27" fmla="*/ 17 h 21"/>
              <a:gd name="T28" fmla="*/ 32 w 33"/>
              <a:gd name="T29" fmla="*/ 20 h 21"/>
              <a:gd name="T30" fmla="*/ 31 w 33"/>
              <a:gd name="T31" fmla="*/ 21 h 21"/>
              <a:gd name="T32" fmla="*/ 2 w 33"/>
              <a:gd name="T33" fmla="*/ 21 h 21"/>
              <a:gd name="T34" fmla="*/ 1 w 33"/>
              <a:gd name="T35" fmla="*/ 20 h 21"/>
              <a:gd name="T36" fmla="*/ 0 w 33"/>
              <a:gd name="T37" fmla="*/ 19 h 21"/>
              <a:gd name="T38" fmla="*/ 11 w 33"/>
              <a:gd name="T39" fmla="*/ 11 h 21"/>
              <a:gd name="T40" fmla="*/ 15 w 33"/>
              <a:gd name="T41" fmla="*/ 15 h 21"/>
              <a:gd name="T42" fmla="*/ 17 w 33"/>
              <a:gd name="T43" fmla="*/ 15 h 21"/>
              <a:gd name="T44" fmla="*/ 18 w 33"/>
              <a:gd name="T45" fmla="*/ 15 h 21"/>
              <a:gd name="T46" fmla="*/ 23 w 33"/>
              <a:gd name="T47" fmla="*/ 11 h 21"/>
              <a:gd name="T48" fmla="*/ 33 w 33"/>
              <a:gd name="T49" fmla="*/ 19 h 21"/>
              <a:gd name="T50" fmla="*/ 32 w 33"/>
              <a:gd name="T51" fmla="*/ 20 h 21"/>
              <a:gd name="T52" fmla="*/ 0 w 33"/>
              <a:gd name="T53" fmla="*/ 4 h 21"/>
              <a:gd name="T54" fmla="*/ 9 w 33"/>
              <a:gd name="T55" fmla="*/ 10 h 21"/>
              <a:gd name="T56" fmla="*/ 0 w 33"/>
              <a:gd name="T57" fmla="*/ 17 h 21"/>
              <a:gd name="T58" fmla="*/ 0 w 33"/>
              <a:gd name="T5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21">
                <a:moveTo>
                  <a:pt x="3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4"/>
                  <a:pt x="17" y="14"/>
                </a:cubicBezTo>
                <a:cubicBezTo>
                  <a:pt x="17" y="14"/>
                  <a:pt x="17" y="13"/>
                  <a:pt x="18" y="13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3" y="1"/>
                  <a:pt x="32" y="0"/>
                </a:cubicBezTo>
                <a:cubicBezTo>
                  <a:pt x="32" y="0"/>
                  <a:pt x="32" y="0"/>
                  <a:pt x="31" y="0"/>
                </a:cubicBezTo>
                <a:close/>
                <a:moveTo>
                  <a:pt x="33" y="17"/>
                </a:moveTo>
                <a:cubicBezTo>
                  <a:pt x="24" y="10"/>
                  <a:pt x="24" y="10"/>
                  <a:pt x="24" y="10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17"/>
                  <a:pt x="33" y="17"/>
                  <a:pt x="33" y="17"/>
                </a:cubicBezTo>
                <a:close/>
                <a:moveTo>
                  <a:pt x="32" y="20"/>
                </a:moveTo>
                <a:cubicBezTo>
                  <a:pt x="32" y="21"/>
                  <a:pt x="32" y="21"/>
                  <a:pt x="3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1" y="21"/>
                  <a:pt x="1" y="20"/>
                </a:cubicBezTo>
                <a:cubicBezTo>
                  <a:pt x="1" y="20"/>
                  <a:pt x="0" y="19"/>
                  <a:pt x="0" y="19"/>
                </a:cubicBezTo>
                <a:cubicBezTo>
                  <a:pt x="11" y="11"/>
                  <a:pt x="11" y="11"/>
                  <a:pt x="11" y="11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17" y="15"/>
                  <a:pt x="18" y="15"/>
                  <a:pt x="18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20"/>
                  <a:pt x="32" y="20"/>
                </a:cubicBezTo>
                <a:close/>
                <a:moveTo>
                  <a:pt x="0" y="4"/>
                </a:moveTo>
                <a:cubicBezTo>
                  <a:pt x="9" y="10"/>
                  <a:pt x="9" y="10"/>
                  <a:pt x="9" y="10"/>
                </a:cubicBezTo>
                <a:cubicBezTo>
                  <a:pt x="0" y="17"/>
                  <a:pt x="0" y="17"/>
                  <a:pt x="0" y="17"/>
                </a:cubicBezTo>
                <a:lnTo>
                  <a:pt x="0" y="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174">
            <a:extLst>
              <a:ext uri="{FF2B5EF4-FFF2-40B4-BE49-F238E27FC236}">
                <a16:creationId xmlns:a16="http://schemas.microsoft.com/office/drawing/2014/main" id="{A1CBEEE7-6E1F-D1C8-78A5-75DBD2D5AB1F}"/>
              </a:ext>
            </a:extLst>
          </p:cNvPr>
          <p:cNvSpPr>
            <a:spLocks noEditPoints="1"/>
          </p:cNvSpPr>
          <p:nvPr/>
        </p:nvSpPr>
        <p:spPr bwMode="auto">
          <a:xfrm>
            <a:off x="7476181" y="4981960"/>
            <a:ext cx="316712" cy="305853"/>
          </a:xfrm>
          <a:custGeom>
            <a:avLst/>
            <a:gdLst>
              <a:gd name="T0" fmla="*/ 0 w 33"/>
              <a:gd name="T1" fmla="*/ 15 h 32"/>
              <a:gd name="T2" fmla="*/ 0 w 33"/>
              <a:gd name="T3" fmla="*/ 28 h 32"/>
              <a:gd name="T4" fmla="*/ 9 w 33"/>
              <a:gd name="T5" fmla="*/ 22 h 32"/>
              <a:gd name="T6" fmla="*/ 0 w 33"/>
              <a:gd name="T7" fmla="*/ 15 h 32"/>
              <a:gd name="T8" fmla="*/ 0 w 33"/>
              <a:gd name="T9" fmla="*/ 12 h 32"/>
              <a:gd name="T10" fmla="*/ 15 w 33"/>
              <a:gd name="T11" fmla="*/ 1 h 32"/>
              <a:gd name="T12" fmla="*/ 16 w 33"/>
              <a:gd name="T13" fmla="*/ 0 h 32"/>
              <a:gd name="T14" fmla="*/ 17 w 33"/>
              <a:gd name="T15" fmla="*/ 1 h 32"/>
              <a:gd name="T16" fmla="*/ 33 w 33"/>
              <a:gd name="T17" fmla="*/ 12 h 32"/>
              <a:gd name="T18" fmla="*/ 33 w 33"/>
              <a:gd name="T19" fmla="*/ 13 h 32"/>
              <a:gd name="T20" fmla="*/ 30 w 33"/>
              <a:gd name="T21" fmla="*/ 15 h 32"/>
              <a:gd name="T22" fmla="*/ 3 w 33"/>
              <a:gd name="T23" fmla="*/ 15 h 32"/>
              <a:gd name="T24" fmla="*/ 0 w 33"/>
              <a:gd name="T25" fmla="*/ 13 h 32"/>
              <a:gd name="T26" fmla="*/ 0 w 33"/>
              <a:gd name="T27" fmla="*/ 12 h 32"/>
              <a:gd name="T28" fmla="*/ 32 w 33"/>
              <a:gd name="T29" fmla="*/ 32 h 32"/>
              <a:gd name="T30" fmla="*/ 31 w 33"/>
              <a:gd name="T31" fmla="*/ 32 h 32"/>
              <a:gd name="T32" fmla="*/ 2 w 33"/>
              <a:gd name="T33" fmla="*/ 32 h 32"/>
              <a:gd name="T34" fmla="*/ 1 w 33"/>
              <a:gd name="T35" fmla="*/ 32 h 32"/>
              <a:gd name="T36" fmla="*/ 0 w 33"/>
              <a:gd name="T37" fmla="*/ 31 h 32"/>
              <a:gd name="T38" fmla="*/ 10 w 33"/>
              <a:gd name="T39" fmla="*/ 23 h 32"/>
              <a:gd name="T40" fmla="*/ 15 w 33"/>
              <a:gd name="T41" fmla="*/ 27 h 32"/>
              <a:gd name="T42" fmla="*/ 16 w 33"/>
              <a:gd name="T43" fmla="*/ 27 h 32"/>
              <a:gd name="T44" fmla="*/ 18 w 33"/>
              <a:gd name="T45" fmla="*/ 27 h 32"/>
              <a:gd name="T46" fmla="*/ 23 w 33"/>
              <a:gd name="T47" fmla="*/ 23 h 32"/>
              <a:gd name="T48" fmla="*/ 33 w 33"/>
              <a:gd name="T49" fmla="*/ 31 h 32"/>
              <a:gd name="T50" fmla="*/ 32 w 33"/>
              <a:gd name="T51" fmla="*/ 32 h 32"/>
              <a:gd name="T52" fmla="*/ 33 w 33"/>
              <a:gd name="T53" fmla="*/ 28 h 32"/>
              <a:gd name="T54" fmla="*/ 33 w 33"/>
              <a:gd name="T55" fmla="*/ 15 h 32"/>
              <a:gd name="T56" fmla="*/ 24 w 33"/>
              <a:gd name="T57" fmla="*/ 22 h 32"/>
              <a:gd name="T58" fmla="*/ 33 w 33"/>
              <a:gd name="T59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32">
                <a:moveTo>
                  <a:pt x="0" y="15"/>
                </a:moveTo>
                <a:cubicBezTo>
                  <a:pt x="0" y="28"/>
                  <a:pt x="0" y="28"/>
                  <a:pt x="0" y="28"/>
                </a:cubicBezTo>
                <a:cubicBezTo>
                  <a:pt x="9" y="22"/>
                  <a:pt x="9" y="22"/>
                  <a:pt x="9" y="22"/>
                </a:cubicBezTo>
                <a:cubicBezTo>
                  <a:pt x="0" y="15"/>
                  <a:pt x="0" y="15"/>
                  <a:pt x="0" y="15"/>
                </a:cubicBezTo>
                <a:close/>
                <a:moveTo>
                  <a:pt x="0" y="12"/>
                </a:moveTo>
                <a:cubicBezTo>
                  <a:pt x="15" y="1"/>
                  <a:pt x="15" y="1"/>
                  <a:pt x="15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3"/>
                  <a:pt x="33" y="13"/>
                </a:cubicBezTo>
                <a:cubicBezTo>
                  <a:pt x="30" y="15"/>
                  <a:pt x="30" y="15"/>
                  <a:pt x="30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close/>
                <a:moveTo>
                  <a:pt x="32" y="32"/>
                </a:moveTo>
                <a:cubicBezTo>
                  <a:pt x="32" y="32"/>
                  <a:pt x="31" y="32"/>
                  <a:pt x="3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10" y="23"/>
                  <a:pt x="10" y="23"/>
                  <a:pt x="10" y="23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7"/>
                  <a:pt x="16" y="27"/>
                </a:cubicBezTo>
                <a:cubicBezTo>
                  <a:pt x="17" y="27"/>
                  <a:pt x="17" y="27"/>
                  <a:pt x="18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2" y="32"/>
                  <a:pt x="32" y="32"/>
                </a:cubicBezTo>
                <a:close/>
                <a:moveTo>
                  <a:pt x="33" y="28"/>
                </a:moveTo>
                <a:cubicBezTo>
                  <a:pt x="33" y="15"/>
                  <a:pt x="33" y="15"/>
                  <a:pt x="33" y="15"/>
                </a:cubicBezTo>
                <a:cubicBezTo>
                  <a:pt x="24" y="22"/>
                  <a:pt x="24" y="22"/>
                  <a:pt x="24" y="22"/>
                </a:cubicBezTo>
                <a:lnTo>
                  <a:pt x="33" y="2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75">
            <a:extLst>
              <a:ext uri="{FF2B5EF4-FFF2-40B4-BE49-F238E27FC236}">
                <a16:creationId xmlns:a16="http://schemas.microsoft.com/office/drawing/2014/main" id="{1D1283B7-A91C-7130-49D7-04C6BBC805F9}"/>
              </a:ext>
            </a:extLst>
          </p:cNvPr>
          <p:cNvSpPr>
            <a:spLocks noEditPoints="1"/>
          </p:cNvSpPr>
          <p:nvPr/>
        </p:nvSpPr>
        <p:spPr bwMode="auto">
          <a:xfrm>
            <a:off x="2591586" y="4991009"/>
            <a:ext cx="162880" cy="278706"/>
          </a:xfrm>
          <a:custGeom>
            <a:avLst/>
            <a:gdLst>
              <a:gd name="T0" fmla="*/ 9 w 17"/>
              <a:gd name="T1" fmla="*/ 0 h 29"/>
              <a:gd name="T2" fmla="*/ 9 w 17"/>
              <a:gd name="T3" fmla="*/ 0 h 29"/>
              <a:gd name="T4" fmla="*/ 14 w 17"/>
              <a:gd name="T5" fmla="*/ 6 h 29"/>
              <a:gd name="T6" fmla="*/ 14 w 17"/>
              <a:gd name="T7" fmla="*/ 15 h 29"/>
              <a:gd name="T8" fmla="*/ 9 w 17"/>
              <a:gd name="T9" fmla="*/ 21 h 29"/>
              <a:gd name="T10" fmla="*/ 9 w 17"/>
              <a:gd name="T11" fmla="*/ 21 h 29"/>
              <a:gd name="T12" fmla="*/ 3 w 17"/>
              <a:gd name="T13" fmla="*/ 15 h 29"/>
              <a:gd name="T14" fmla="*/ 3 w 17"/>
              <a:gd name="T15" fmla="*/ 6 h 29"/>
              <a:gd name="T16" fmla="*/ 9 w 17"/>
              <a:gd name="T17" fmla="*/ 0 h 29"/>
              <a:gd name="T18" fmla="*/ 6 w 17"/>
              <a:gd name="T19" fmla="*/ 15 h 29"/>
              <a:gd name="T20" fmla="*/ 6 w 17"/>
              <a:gd name="T21" fmla="*/ 6 h 29"/>
              <a:gd name="T22" fmla="*/ 7 w 17"/>
              <a:gd name="T23" fmla="*/ 4 h 29"/>
              <a:gd name="T24" fmla="*/ 8 w 17"/>
              <a:gd name="T25" fmla="*/ 3 h 29"/>
              <a:gd name="T26" fmla="*/ 8 w 17"/>
              <a:gd name="T27" fmla="*/ 2 h 29"/>
              <a:gd name="T28" fmla="*/ 7 w 17"/>
              <a:gd name="T29" fmla="*/ 2 h 29"/>
              <a:gd name="T30" fmla="*/ 5 w 17"/>
              <a:gd name="T31" fmla="*/ 4 h 29"/>
              <a:gd name="T32" fmla="*/ 4 w 17"/>
              <a:gd name="T33" fmla="*/ 6 h 29"/>
              <a:gd name="T34" fmla="*/ 4 w 17"/>
              <a:gd name="T35" fmla="*/ 15 h 29"/>
              <a:gd name="T36" fmla="*/ 5 w 17"/>
              <a:gd name="T37" fmla="*/ 16 h 29"/>
              <a:gd name="T38" fmla="*/ 6 w 17"/>
              <a:gd name="T39" fmla="*/ 15 h 29"/>
              <a:gd name="T40" fmla="*/ 10 w 17"/>
              <a:gd name="T41" fmla="*/ 23 h 29"/>
              <a:gd name="T42" fmla="*/ 14 w 17"/>
              <a:gd name="T43" fmla="*/ 21 h 29"/>
              <a:gd name="T44" fmla="*/ 17 w 17"/>
              <a:gd name="T45" fmla="*/ 15 h 29"/>
              <a:gd name="T46" fmla="*/ 16 w 17"/>
              <a:gd name="T47" fmla="*/ 14 h 29"/>
              <a:gd name="T48" fmla="*/ 15 w 17"/>
              <a:gd name="T49" fmla="*/ 15 h 29"/>
              <a:gd name="T50" fmla="*/ 13 w 17"/>
              <a:gd name="T51" fmla="*/ 20 h 29"/>
              <a:gd name="T52" fmla="*/ 9 w 17"/>
              <a:gd name="T53" fmla="*/ 21 h 29"/>
              <a:gd name="T54" fmla="*/ 4 w 17"/>
              <a:gd name="T55" fmla="*/ 20 h 29"/>
              <a:gd name="T56" fmla="*/ 2 w 17"/>
              <a:gd name="T57" fmla="*/ 15 h 29"/>
              <a:gd name="T58" fmla="*/ 1 w 17"/>
              <a:gd name="T59" fmla="*/ 14 h 29"/>
              <a:gd name="T60" fmla="*/ 0 w 17"/>
              <a:gd name="T61" fmla="*/ 15 h 29"/>
              <a:gd name="T62" fmla="*/ 3 w 17"/>
              <a:gd name="T63" fmla="*/ 21 h 29"/>
              <a:gd name="T64" fmla="*/ 8 w 17"/>
              <a:gd name="T65" fmla="*/ 23 h 29"/>
              <a:gd name="T66" fmla="*/ 8 w 17"/>
              <a:gd name="T67" fmla="*/ 27 h 29"/>
              <a:gd name="T68" fmla="*/ 1 w 17"/>
              <a:gd name="T69" fmla="*/ 27 h 29"/>
              <a:gd name="T70" fmla="*/ 0 w 17"/>
              <a:gd name="T71" fmla="*/ 28 h 29"/>
              <a:gd name="T72" fmla="*/ 1 w 17"/>
              <a:gd name="T73" fmla="*/ 29 h 29"/>
              <a:gd name="T74" fmla="*/ 16 w 17"/>
              <a:gd name="T75" fmla="*/ 29 h 29"/>
              <a:gd name="T76" fmla="*/ 17 w 17"/>
              <a:gd name="T77" fmla="*/ 28 h 29"/>
              <a:gd name="T78" fmla="*/ 16 w 17"/>
              <a:gd name="T79" fmla="*/ 27 h 29"/>
              <a:gd name="T80" fmla="*/ 10 w 17"/>
              <a:gd name="T81" fmla="*/ 27 h 29"/>
              <a:gd name="T82" fmla="*/ 10 w 17"/>
              <a:gd name="T83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" h="29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12" y="0"/>
                  <a:pt x="14" y="3"/>
                  <a:pt x="14" y="6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8"/>
                  <a:pt x="12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3" y="18"/>
                  <a:pt x="3" y="15"/>
                </a:cubicBezTo>
                <a:cubicBezTo>
                  <a:pt x="3" y="6"/>
                  <a:pt x="3" y="6"/>
                  <a:pt x="3" y="6"/>
                </a:cubicBezTo>
                <a:cubicBezTo>
                  <a:pt x="3" y="3"/>
                  <a:pt x="6" y="0"/>
                  <a:pt x="9" y="0"/>
                </a:cubicBezTo>
                <a:close/>
                <a:moveTo>
                  <a:pt x="6" y="15"/>
                </a:move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7" y="4"/>
                </a:cubicBezTo>
                <a:cubicBezTo>
                  <a:pt x="7" y="4"/>
                  <a:pt x="7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5" y="3"/>
                  <a:pt x="5" y="4"/>
                </a:cubicBezTo>
                <a:cubicBezTo>
                  <a:pt x="5" y="4"/>
                  <a:pt x="4" y="5"/>
                  <a:pt x="4" y="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5" y="16"/>
                  <a:pt x="5" y="16"/>
                </a:cubicBezTo>
                <a:cubicBezTo>
                  <a:pt x="6" y="16"/>
                  <a:pt x="6" y="15"/>
                  <a:pt x="6" y="15"/>
                </a:cubicBezTo>
                <a:close/>
                <a:moveTo>
                  <a:pt x="10" y="23"/>
                </a:moveTo>
                <a:cubicBezTo>
                  <a:pt x="11" y="23"/>
                  <a:pt x="13" y="22"/>
                  <a:pt x="14" y="21"/>
                </a:cubicBezTo>
                <a:cubicBezTo>
                  <a:pt x="16" y="20"/>
                  <a:pt x="17" y="17"/>
                  <a:pt x="17" y="15"/>
                </a:cubicBezTo>
                <a:cubicBezTo>
                  <a:pt x="17" y="15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7"/>
                  <a:pt x="14" y="18"/>
                  <a:pt x="13" y="20"/>
                </a:cubicBezTo>
                <a:cubicBezTo>
                  <a:pt x="12" y="21"/>
                  <a:pt x="10" y="21"/>
                  <a:pt x="9" y="21"/>
                </a:cubicBezTo>
                <a:cubicBezTo>
                  <a:pt x="7" y="21"/>
                  <a:pt x="5" y="21"/>
                  <a:pt x="4" y="20"/>
                </a:cubicBezTo>
                <a:cubicBezTo>
                  <a:pt x="3" y="18"/>
                  <a:pt x="2" y="17"/>
                  <a:pt x="2" y="15"/>
                </a:cubicBezTo>
                <a:cubicBezTo>
                  <a:pt x="2" y="15"/>
                  <a:pt x="2" y="14"/>
                  <a:pt x="1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17"/>
                  <a:pt x="1" y="20"/>
                  <a:pt x="3" y="21"/>
                </a:cubicBezTo>
                <a:cubicBezTo>
                  <a:pt x="4" y="22"/>
                  <a:pt x="6" y="23"/>
                  <a:pt x="8" y="23"/>
                </a:cubicBezTo>
                <a:cubicBezTo>
                  <a:pt x="8" y="27"/>
                  <a:pt x="8" y="27"/>
                  <a:pt x="8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8"/>
                  <a:pt x="1" y="29"/>
                  <a:pt x="1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28"/>
                  <a:pt x="17" y="28"/>
                </a:cubicBezTo>
                <a:cubicBezTo>
                  <a:pt x="17" y="27"/>
                  <a:pt x="16" y="27"/>
                  <a:pt x="16" y="27"/>
                </a:cubicBezTo>
                <a:cubicBezTo>
                  <a:pt x="10" y="27"/>
                  <a:pt x="10" y="27"/>
                  <a:pt x="10" y="27"/>
                </a:cubicBezTo>
                <a:lnTo>
                  <a:pt x="10" y="2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76">
            <a:extLst>
              <a:ext uri="{FF2B5EF4-FFF2-40B4-BE49-F238E27FC236}">
                <a16:creationId xmlns:a16="http://schemas.microsoft.com/office/drawing/2014/main" id="{73F2DEE1-B696-9DAE-03B4-417D81430698}"/>
              </a:ext>
            </a:extLst>
          </p:cNvPr>
          <p:cNvSpPr>
            <a:spLocks noEditPoints="1"/>
          </p:cNvSpPr>
          <p:nvPr/>
        </p:nvSpPr>
        <p:spPr bwMode="auto">
          <a:xfrm>
            <a:off x="1295784" y="5009107"/>
            <a:ext cx="269658" cy="231652"/>
          </a:xfrm>
          <a:custGeom>
            <a:avLst/>
            <a:gdLst>
              <a:gd name="T0" fmla="*/ 14 w 28"/>
              <a:gd name="T1" fmla="*/ 24 h 24"/>
              <a:gd name="T2" fmla="*/ 0 w 28"/>
              <a:gd name="T3" fmla="*/ 10 h 24"/>
              <a:gd name="T4" fmla="*/ 14 w 28"/>
              <a:gd name="T5" fmla="*/ 8 h 24"/>
              <a:gd name="T6" fmla="*/ 28 w 28"/>
              <a:gd name="T7" fmla="*/ 10 h 24"/>
              <a:gd name="T8" fmla="*/ 14 w 28"/>
              <a:gd name="T9" fmla="*/ 24 h 24"/>
              <a:gd name="T10" fmla="*/ 5 w 28"/>
              <a:gd name="T11" fmla="*/ 13 h 24"/>
              <a:gd name="T12" fmla="*/ 4 w 28"/>
              <a:gd name="T13" fmla="*/ 12 h 24"/>
              <a:gd name="T14" fmla="*/ 4 w 28"/>
              <a:gd name="T15" fmla="*/ 10 h 24"/>
              <a:gd name="T16" fmla="*/ 4 w 28"/>
              <a:gd name="T17" fmla="*/ 8 h 24"/>
              <a:gd name="T18" fmla="*/ 6 w 28"/>
              <a:gd name="T19" fmla="*/ 6 h 24"/>
              <a:gd name="T20" fmla="*/ 7 w 28"/>
              <a:gd name="T21" fmla="*/ 5 h 24"/>
              <a:gd name="T22" fmla="*/ 5 w 28"/>
              <a:gd name="T23" fmla="*/ 4 h 24"/>
              <a:gd name="T24" fmla="*/ 3 w 28"/>
              <a:gd name="T25" fmla="*/ 7 h 24"/>
              <a:gd name="T26" fmla="*/ 2 w 28"/>
              <a:gd name="T27" fmla="*/ 10 h 24"/>
              <a:gd name="T28" fmla="*/ 3 w 28"/>
              <a:gd name="T29" fmla="*/ 12 h 24"/>
              <a:gd name="T30" fmla="*/ 4 w 28"/>
              <a:gd name="T31" fmla="*/ 14 h 24"/>
              <a:gd name="T32" fmla="*/ 5 w 28"/>
              <a:gd name="T33" fmla="*/ 14 h 24"/>
              <a:gd name="T34" fmla="*/ 5 w 28"/>
              <a:gd name="T35" fmla="*/ 13 h 24"/>
              <a:gd name="T36" fmla="*/ 17 w 28"/>
              <a:gd name="T37" fmla="*/ 10 h 24"/>
              <a:gd name="T38" fmla="*/ 19 w 28"/>
              <a:gd name="T39" fmla="*/ 7 h 24"/>
              <a:gd name="T40" fmla="*/ 21 w 28"/>
              <a:gd name="T41" fmla="*/ 6 h 24"/>
              <a:gd name="T42" fmla="*/ 22 w 28"/>
              <a:gd name="T43" fmla="*/ 5 h 24"/>
              <a:gd name="T44" fmla="*/ 21 w 28"/>
              <a:gd name="T45" fmla="*/ 4 h 24"/>
              <a:gd name="T46" fmla="*/ 17 w 28"/>
              <a:gd name="T47" fmla="*/ 6 h 24"/>
              <a:gd name="T48" fmla="*/ 15 w 28"/>
              <a:gd name="T49" fmla="*/ 9 h 24"/>
              <a:gd name="T50" fmla="*/ 16 w 28"/>
              <a:gd name="T51" fmla="*/ 10 h 24"/>
              <a:gd name="T52" fmla="*/ 17 w 28"/>
              <a:gd name="T53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" h="24">
                <a:moveTo>
                  <a:pt x="14" y="24"/>
                </a:moveTo>
                <a:cubicBezTo>
                  <a:pt x="10" y="21"/>
                  <a:pt x="0" y="16"/>
                  <a:pt x="0" y="10"/>
                </a:cubicBezTo>
                <a:cubicBezTo>
                  <a:pt x="0" y="2"/>
                  <a:pt x="12" y="0"/>
                  <a:pt x="14" y="8"/>
                </a:cubicBezTo>
                <a:cubicBezTo>
                  <a:pt x="16" y="0"/>
                  <a:pt x="28" y="2"/>
                  <a:pt x="28" y="10"/>
                </a:cubicBezTo>
                <a:cubicBezTo>
                  <a:pt x="28" y="16"/>
                  <a:pt x="19" y="21"/>
                  <a:pt x="14" y="24"/>
                </a:cubicBezTo>
                <a:close/>
                <a:moveTo>
                  <a:pt x="5" y="13"/>
                </a:moveTo>
                <a:cubicBezTo>
                  <a:pt x="5" y="13"/>
                  <a:pt x="5" y="12"/>
                  <a:pt x="4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8"/>
                  <a:pt x="4" y="8"/>
                </a:cubicBezTo>
                <a:cubicBezTo>
                  <a:pt x="5" y="7"/>
                  <a:pt x="5" y="7"/>
                  <a:pt x="6" y="6"/>
                </a:cubicBezTo>
                <a:cubicBezTo>
                  <a:pt x="7" y="6"/>
                  <a:pt x="7" y="5"/>
                  <a:pt x="7" y="5"/>
                </a:cubicBezTo>
                <a:cubicBezTo>
                  <a:pt x="6" y="4"/>
                  <a:pt x="6" y="4"/>
                  <a:pt x="5" y="4"/>
                </a:cubicBezTo>
                <a:cubicBezTo>
                  <a:pt x="4" y="5"/>
                  <a:pt x="3" y="6"/>
                  <a:pt x="3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3" y="12"/>
                </a:cubicBezTo>
                <a:cubicBezTo>
                  <a:pt x="3" y="13"/>
                  <a:pt x="3" y="14"/>
                  <a:pt x="4" y="14"/>
                </a:cubicBezTo>
                <a:cubicBezTo>
                  <a:pt x="4" y="15"/>
                  <a:pt x="5" y="15"/>
                  <a:pt x="5" y="14"/>
                </a:cubicBezTo>
                <a:cubicBezTo>
                  <a:pt x="6" y="14"/>
                  <a:pt x="6" y="14"/>
                  <a:pt x="5" y="13"/>
                </a:cubicBezTo>
                <a:close/>
                <a:moveTo>
                  <a:pt x="17" y="10"/>
                </a:moveTo>
                <a:cubicBezTo>
                  <a:pt x="18" y="9"/>
                  <a:pt x="18" y="8"/>
                  <a:pt x="19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2" y="6"/>
                  <a:pt x="22" y="5"/>
                  <a:pt x="22" y="5"/>
                </a:cubicBezTo>
                <a:cubicBezTo>
                  <a:pt x="22" y="4"/>
                  <a:pt x="21" y="4"/>
                  <a:pt x="21" y="4"/>
                </a:cubicBezTo>
                <a:cubicBezTo>
                  <a:pt x="20" y="4"/>
                  <a:pt x="18" y="5"/>
                  <a:pt x="17" y="6"/>
                </a:cubicBezTo>
                <a:cubicBezTo>
                  <a:pt x="16" y="7"/>
                  <a:pt x="16" y="8"/>
                  <a:pt x="15" y="9"/>
                </a:cubicBezTo>
                <a:cubicBezTo>
                  <a:pt x="15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77">
            <a:extLst>
              <a:ext uri="{FF2B5EF4-FFF2-40B4-BE49-F238E27FC236}">
                <a16:creationId xmlns:a16="http://schemas.microsoft.com/office/drawing/2014/main" id="{B7E3BB2D-EE5B-BC24-5876-3327F4E5A200}"/>
              </a:ext>
            </a:extLst>
          </p:cNvPr>
          <p:cNvSpPr>
            <a:spLocks noEditPoints="1"/>
          </p:cNvSpPr>
          <p:nvPr/>
        </p:nvSpPr>
        <p:spPr bwMode="auto">
          <a:xfrm>
            <a:off x="3753464" y="4991009"/>
            <a:ext cx="316712" cy="296804"/>
          </a:xfrm>
          <a:custGeom>
            <a:avLst/>
            <a:gdLst>
              <a:gd name="T0" fmla="*/ 30 w 33"/>
              <a:gd name="T1" fmla="*/ 6 h 31"/>
              <a:gd name="T2" fmla="*/ 33 w 33"/>
              <a:gd name="T3" fmla="*/ 27 h 31"/>
              <a:gd name="T4" fmla="*/ 15 w 33"/>
              <a:gd name="T5" fmla="*/ 30 h 31"/>
              <a:gd name="T6" fmla="*/ 11 w 33"/>
              <a:gd name="T7" fmla="*/ 4 h 31"/>
              <a:gd name="T8" fmla="*/ 13 w 33"/>
              <a:gd name="T9" fmla="*/ 0 h 31"/>
              <a:gd name="T10" fmla="*/ 14 w 33"/>
              <a:gd name="T11" fmla="*/ 1 h 31"/>
              <a:gd name="T12" fmla="*/ 13 w 33"/>
              <a:gd name="T13" fmla="*/ 31 h 31"/>
              <a:gd name="T14" fmla="*/ 4 w 33"/>
              <a:gd name="T15" fmla="*/ 30 h 31"/>
              <a:gd name="T16" fmla="*/ 5 w 33"/>
              <a:gd name="T17" fmla="*/ 4 h 31"/>
              <a:gd name="T18" fmla="*/ 3 w 33"/>
              <a:gd name="T19" fmla="*/ 30 h 31"/>
              <a:gd name="T20" fmla="*/ 0 w 33"/>
              <a:gd name="T21" fmla="*/ 27 h 31"/>
              <a:gd name="T22" fmla="*/ 2 w 33"/>
              <a:gd name="T23" fmla="*/ 6 h 31"/>
              <a:gd name="T24" fmla="*/ 3 w 33"/>
              <a:gd name="T25" fmla="*/ 30 h 31"/>
              <a:gd name="T26" fmla="*/ 26 w 33"/>
              <a:gd name="T27" fmla="*/ 23 h 31"/>
              <a:gd name="T28" fmla="*/ 26 w 33"/>
              <a:gd name="T29" fmla="*/ 26 h 31"/>
              <a:gd name="T30" fmla="*/ 29 w 33"/>
              <a:gd name="T31" fmla="*/ 26 h 31"/>
              <a:gd name="T32" fmla="*/ 29 w 33"/>
              <a:gd name="T33" fmla="*/ 23 h 31"/>
              <a:gd name="T34" fmla="*/ 22 w 33"/>
              <a:gd name="T35" fmla="*/ 23 h 31"/>
              <a:gd name="T36" fmla="*/ 21 w 33"/>
              <a:gd name="T37" fmla="*/ 26 h 31"/>
              <a:gd name="T38" fmla="*/ 25 w 33"/>
              <a:gd name="T39" fmla="*/ 26 h 31"/>
              <a:gd name="T40" fmla="*/ 25 w 33"/>
              <a:gd name="T41" fmla="*/ 23 h 31"/>
              <a:gd name="T42" fmla="*/ 22 w 33"/>
              <a:gd name="T43" fmla="*/ 23 h 31"/>
              <a:gd name="T44" fmla="*/ 17 w 33"/>
              <a:gd name="T45" fmla="*/ 23 h 31"/>
              <a:gd name="T46" fmla="*/ 18 w 33"/>
              <a:gd name="T47" fmla="*/ 26 h 31"/>
              <a:gd name="T48" fmla="*/ 21 w 33"/>
              <a:gd name="T49" fmla="*/ 26 h 31"/>
              <a:gd name="T50" fmla="*/ 20 w 33"/>
              <a:gd name="T51" fmla="*/ 23 h 31"/>
              <a:gd name="T52" fmla="*/ 26 w 33"/>
              <a:gd name="T53" fmla="*/ 19 h 31"/>
              <a:gd name="T54" fmla="*/ 26 w 33"/>
              <a:gd name="T55" fmla="*/ 22 h 31"/>
              <a:gd name="T56" fmla="*/ 29 w 33"/>
              <a:gd name="T57" fmla="*/ 22 h 31"/>
              <a:gd name="T58" fmla="*/ 29 w 33"/>
              <a:gd name="T59" fmla="*/ 19 h 31"/>
              <a:gd name="T60" fmla="*/ 26 w 33"/>
              <a:gd name="T61" fmla="*/ 19 h 31"/>
              <a:gd name="T62" fmla="*/ 21 w 33"/>
              <a:gd name="T63" fmla="*/ 19 h 31"/>
              <a:gd name="T64" fmla="*/ 22 w 33"/>
              <a:gd name="T65" fmla="*/ 22 h 31"/>
              <a:gd name="T66" fmla="*/ 25 w 33"/>
              <a:gd name="T67" fmla="*/ 22 h 31"/>
              <a:gd name="T68" fmla="*/ 25 w 33"/>
              <a:gd name="T69" fmla="*/ 19 h 31"/>
              <a:gd name="T70" fmla="*/ 18 w 33"/>
              <a:gd name="T71" fmla="*/ 19 h 31"/>
              <a:gd name="T72" fmla="*/ 17 w 33"/>
              <a:gd name="T73" fmla="*/ 22 h 31"/>
              <a:gd name="T74" fmla="*/ 20 w 33"/>
              <a:gd name="T75" fmla="*/ 22 h 31"/>
              <a:gd name="T76" fmla="*/ 21 w 33"/>
              <a:gd name="T77" fmla="*/ 19 h 31"/>
              <a:gd name="T78" fmla="*/ 18 w 33"/>
              <a:gd name="T79" fmla="*/ 19 h 31"/>
              <a:gd name="T80" fmla="*/ 26 w 33"/>
              <a:gd name="T81" fmla="*/ 15 h 31"/>
              <a:gd name="T82" fmla="*/ 26 w 33"/>
              <a:gd name="T83" fmla="*/ 18 h 31"/>
              <a:gd name="T84" fmla="*/ 29 w 33"/>
              <a:gd name="T85" fmla="*/ 18 h 31"/>
              <a:gd name="T86" fmla="*/ 29 w 33"/>
              <a:gd name="T87" fmla="*/ 15 h 31"/>
              <a:gd name="T88" fmla="*/ 22 w 33"/>
              <a:gd name="T89" fmla="*/ 15 h 31"/>
              <a:gd name="T90" fmla="*/ 21 w 33"/>
              <a:gd name="T91" fmla="*/ 18 h 31"/>
              <a:gd name="T92" fmla="*/ 25 w 33"/>
              <a:gd name="T93" fmla="*/ 18 h 31"/>
              <a:gd name="T94" fmla="*/ 25 w 33"/>
              <a:gd name="T95" fmla="*/ 15 h 31"/>
              <a:gd name="T96" fmla="*/ 22 w 33"/>
              <a:gd name="T97" fmla="*/ 15 h 31"/>
              <a:gd name="T98" fmla="*/ 17 w 33"/>
              <a:gd name="T99" fmla="*/ 15 h 31"/>
              <a:gd name="T100" fmla="*/ 18 w 33"/>
              <a:gd name="T101" fmla="*/ 18 h 31"/>
              <a:gd name="T102" fmla="*/ 21 w 33"/>
              <a:gd name="T103" fmla="*/ 18 h 31"/>
              <a:gd name="T104" fmla="*/ 20 w 33"/>
              <a:gd name="T105" fmla="*/ 15 h 31"/>
              <a:gd name="T106" fmla="*/ 29 w 33"/>
              <a:gd name="T107" fmla="*/ 10 h 31"/>
              <a:gd name="T108" fmla="*/ 17 w 33"/>
              <a:gd name="T109" fmla="*/ 9 h 31"/>
              <a:gd name="T110" fmla="*/ 17 w 33"/>
              <a:gd name="T111" fmla="*/ 12 h 31"/>
              <a:gd name="T112" fmla="*/ 29 w 33"/>
              <a:gd name="T113" fmla="*/ 12 h 31"/>
              <a:gd name="T114" fmla="*/ 29 w 33"/>
              <a:gd name="T115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31">
                <a:moveTo>
                  <a:pt x="15" y="6"/>
                </a:moveTo>
                <a:cubicBezTo>
                  <a:pt x="20" y="6"/>
                  <a:pt x="25" y="6"/>
                  <a:pt x="30" y="6"/>
                </a:cubicBezTo>
                <a:cubicBezTo>
                  <a:pt x="32" y="6"/>
                  <a:pt x="33" y="7"/>
                  <a:pt x="33" y="8"/>
                </a:cubicBezTo>
                <a:cubicBezTo>
                  <a:pt x="33" y="16"/>
                  <a:pt x="33" y="20"/>
                  <a:pt x="33" y="27"/>
                </a:cubicBezTo>
                <a:cubicBezTo>
                  <a:pt x="33" y="29"/>
                  <a:pt x="32" y="30"/>
                  <a:pt x="30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2"/>
                  <a:pt x="15" y="14"/>
                  <a:pt x="15" y="6"/>
                </a:cubicBezTo>
                <a:close/>
                <a:moveTo>
                  <a:pt x="11" y="4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1"/>
                  <a:pt x="14" y="20"/>
                  <a:pt x="14" y="30"/>
                </a:cubicBezTo>
                <a:cubicBezTo>
                  <a:pt x="14" y="31"/>
                  <a:pt x="13" y="31"/>
                  <a:pt x="13" y="31"/>
                </a:cubicBezTo>
                <a:cubicBezTo>
                  <a:pt x="10" y="31"/>
                  <a:pt x="7" y="31"/>
                  <a:pt x="5" y="31"/>
                </a:cubicBezTo>
                <a:cubicBezTo>
                  <a:pt x="4" y="31"/>
                  <a:pt x="4" y="31"/>
                  <a:pt x="4" y="30"/>
                </a:cubicBezTo>
                <a:cubicBezTo>
                  <a:pt x="4" y="21"/>
                  <a:pt x="4" y="1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11" y="4"/>
                  <a:pt x="11" y="4"/>
                  <a:pt x="11" y="4"/>
                </a:cubicBezTo>
                <a:close/>
                <a:moveTo>
                  <a:pt x="3" y="30"/>
                </a:move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29"/>
                  <a:pt x="0" y="27"/>
                </a:cubicBezTo>
                <a:cubicBezTo>
                  <a:pt x="0" y="20"/>
                  <a:pt x="0" y="16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14"/>
                  <a:pt x="3" y="22"/>
                  <a:pt x="3" y="30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lose/>
                <a:moveTo>
                  <a:pt x="22" y="23"/>
                </a:moveTo>
                <a:cubicBezTo>
                  <a:pt x="22" y="23"/>
                  <a:pt x="21" y="23"/>
                  <a:pt x="21" y="23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2" y="26"/>
                  <a:pt x="22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2" y="23"/>
                  <a:pt x="22" y="23"/>
                  <a:pt x="22" y="23"/>
                </a:cubicBezTo>
                <a:close/>
                <a:moveTo>
                  <a:pt x="18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0" y="23"/>
                </a:cubicBezTo>
                <a:cubicBezTo>
                  <a:pt x="18" y="23"/>
                  <a:pt x="18" y="23"/>
                  <a:pt x="18" y="23"/>
                </a:cubicBezTo>
                <a:close/>
                <a:moveTo>
                  <a:pt x="26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6" y="19"/>
                  <a:pt x="26" y="19"/>
                  <a:pt x="26" y="19"/>
                </a:cubicBezTo>
                <a:close/>
                <a:moveTo>
                  <a:pt x="22" y="19"/>
                </a:moveTo>
                <a:cubicBezTo>
                  <a:pt x="22" y="19"/>
                  <a:pt x="21" y="19"/>
                  <a:pt x="21" y="19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2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19"/>
                </a:moveTo>
                <a:cubicBezTo>
                  <a:pt x="17" y="19"/>
                  <a:pt x="17" y="19"/>
                  <a:pt x="17" y="1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0" y="19"/>
                </a:cubicBezTo>
                <a:cubicBezTo>
                  <a:pt x="18" y="19"/>
                  <a:pt x="18" y="19"/>
                  <a:pt x="18" y="19"/>
                </a:cubicBezTo>
                <a:close/>
                <a:moveTo>
                  <a:pt x="26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6" y="15"/>
                  <a:pt x="26" y="15"/>
                  <a:pt x="26" y="15"/>
                </a:cubicBezTo>
                <a:close/>
                <a:moveTo>
                  <a:pt x="22" y="15"/>
                </a:moveTo>
                <a:cubicBezTo>
                  <a:pt x="22" y="15"/>
                  <a:pt x="21" y="15"/>
                  <a:pt x="21" y="15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8"/>
                  <a:pt x="22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2" y="15"/>
                  <a:pt x="22" y="15"/>
                  <a:pt x="22" y="15"/>
                </a:cubicBezTo>
                <a:close/>
                <a:moveTo>
                  <a:pt x="18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8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0" y="15"/>
                </a:cubicBezTo>
                <a:cubicBezTo>
                  <a:pt x="18" y="15"/>
                  <a:pt x="18" y="15"/>
                  <a:pt x="18" y="15"/>
                </a:cubicBezTo>
                <a:close/>
                <a:moveTo>
                  <a:pt x="29" y="10"/>
                </a:moveTo>
                <a:cubicBezTo>
                  <a:pt x="29" y="9"/>
                  <a:pt x="29" y="9"/>
                  <a:pt x="29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10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29" y="1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78">
            <a:extLst>
              <a:ext uri="{FF2B5EF4-FFF2-40B4-BE49-F238E27FC236}">
                <a16:creationId xmlns:a16="http://schemas.microsoft.com/office/drawing/2014/main" id="{CD8694B2-E615-E190-1710-58E4D8C99F06}"/>
              </a:ext>
            </a:extLst>
          </p:cNvPr>
          <p:cNvSpPr>
            <a:spLocks/>
          </p:cNvSpPr>
          <p:nvPr/>
        </p:nvSpPr>
        <p:spPr bwMode="auto">
          <a:xfrm>
            <a:off x="5000403" y="5067020"/>
            <a:ext cx="316712" cy="115826"/>
          </a:xfrm>
          <a:custGeom>
            <a:avLst/>
            <a:gdLst>
              <a:gd name="T0" fmla="*/ 29 w 33"/>
              <a:gd name="T1" fmla="*/ 2 h 12"/>
              <a:gd name="T2" fmla="*/ 4 w 33"/>
              <a:gd name="T3" fmla="*/ 2 h 12"/>
              <a:gd name="T4" fmla="*/ 1 w 33"/>
              <a:gd name="T5" fmla="*/ 6 h 12"/>
              <a:gd name="T6" fmla="*/ 2 w 33"/>
              <a:gd name="T7" fmla="*/ 11 h 12"/>
              <a:gd name="T8" fmla="*/ 3 w 33"/>
              <a:gd name="T9" fmla="*/ 12 h 12"/>
              <a:gd name="T10" fmla="*/ 9 w 33"/>
              <a:gd name="T11" fmla="*/ 12 h 12"/>
              <a:gd name="T12" fmla="*/ 10 w 33"/>
              <a:gd name="T13" fmla="*/ 11 h 12"/>
              <a:gd name="T14" fmla="*/ 10 w 33"/>
              <a:gd name="T15" fmla="*/ 10 h 12"/>
              <a:gd name="T16" fmla="*/ 10 w 33"/>
              <a:gd name="T17" fmla="*/ 6 h 12"/>
              <a:gd name="T18" fmla="*/ 24 w 33"/>
              <a:gd name="T19" fmla="*/ 6 h 12"/>
              <a:gd name="T20" fmla="*/ 23 w 33"/>
              <a:gd name="T21" fmla="*/ 10 h 12"/>
              <a:gd name="T22" fmla="*/ 23 w 33"/>
              <a:gd name="T23" fmla="*/ 11 h 12"/>
              <a:gd name="T24" fmla="*/ 25 w 33"/>
              <a:gd name="T25" fmla="*/ 12 h 12"/>
              <a:gd name="T26" fmla="*/ 30 w 33"/>
              <a:gd name="T27" fmla="*/ 12 h 12"/>
              <a:gd name="T28" fmla="*/ 32 w 33"/>
              <a:gd name="T29" fmla="*/ 11 h 12"/>
              <a:gd name="T30" fmla="*/ 32 w 33"/>
              <a:gd name="T31" fmla="*/ 6 h 12"/>
              <a:gd name="T32" fmla="*/ 29 w 33"/>
              <a:gd name="T3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12">
                <a:moveTo>
                  <a:pt x="29" y="2"/>
                </a:moveTo>
                <a:cubicBezTo>
                  <a:pt x="21" y="0"/>
                  <a:pt x="13" y="0"/>
                  <a:pt x="4" y="2"/>
                </a:cubicBezTo>
                <a:cubicBezTo>
                  <a:pt x="2" y="2"/>
                  <a:pt x="0" y="4"/>
                  <a:pt x="1" y="6"/>
                </a:cubicBezTo>
                <a:cubicBezTo>
                  <a:pt x="1" y="7"/>
                  <a:pt x="1" y="9"/>
                  <a:pt x="2" y="11"/>
                </a:cubicBezTo>
                <a:cubicBezTo>
                  <a:pt x="2" y="12"/>
                  <a:pt x="3" y="12"/>
                  <a:pt x="3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6"/>
                  <a:pt x="19" y="6"/>
                  <a:pt x="24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1"/>
                </a:cubicBezTo>
                <a:cubicBezTo>
                  <a:pt x="24" y="11"/>
                  <a:pt x="24" y="11"/>
                  <a:pt x="25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9"/>
                  <a:pt x="32" y="7"/>
                  <a:pt x="32" y="6"/>
                </a:cubicBezTo>
                <a:cubicBezTo>
                  <a:pt x="33" y="4"/>
                  <a:pt x="31" y="2"/>
                  <a:pt x="29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1">
            <a:extLst>
              <a:ext uri="{FF2B5EF4-FFF2-40B4-BE49-F238E27FC236}">
                <a16:creationId xmlns:a16="http://schemas.microsoft.com/office/drawing/2014/main" id="{1C7888BC-F43B-52E2-2DD5-4A4F4FF410D0}"/>
              </a:ext>
            </a:extLst>
          </p:cNvPr>
          <p:cNvSpPr>
            <a:spLocks noEditPoints="1"/>
          </p:cNvSpPr>
          <p:nvPr/>
        </p:nvSpPr>
        <p:spPr bwMode="auto">
          <a:xfrm>
            <a:off x="5642874" y="5029015"/>
            <a:ext cx="258799" cy="258799"/>
          </a:xfrm>
          <a:custGeom>
            <a:avLst/>
            <a:gdLst>
              <a:gd name="T0" fmla="*/ 25 w 27"/>
              <a:gd name="T1" fmla="*/ 0 h 27"/>
              <a:gd name="T2" fmla="*/ 27 w 27"/>
              <a:gd name="T3" fmla="*/ 2 h 27"/>
              <a:gd name="T4" fmla="*/ 27 w 27"/>
              <a:gd name="T5" fmla="*/ 17 h 27"/>
              <a:gd name="T6" fmla="*/ 25 w 27"/>
              <a:gd name="T7" fmla="*/ 19 h 27"/>
              <a:gd name="T8" fmla="*/ 20 w 27"/>
              <a:gd name="T9" fmla="*/ 19 h 27"/>
              <a:gd name="T10" fmla="*/ 20 w 27"/>
              <a:gd name="T11" fmla="*/ 27 h 27"/>
              <a:gd name="T12" fmla="*/ 13 w 27"/>
              <a:gd name="T13" fmla="*/ 19 h 27"/>
              <a:gd name="T14" fmla="*/ 2 w 27"/>
              <a:gd name="T15" fmla="*/ 19 h 27"/>
              <a:gd name="T16" fmla="*/ 0 w 27"/>
              <a:gd name="T17" fmla="*/ 17 h 27"/>
              <a:gd name="T18" fmla="*/ 0 w 27"/>
              <a:gd name="T19" fmla="*/ 2 h 27"/>
              <a:gd name="T20" fmla="*/ 2 w 27"/>
              <a:gd name="T21" fmla="*/ 0 h 27"/>
              <a:gd name="T22" fmla="*/ 25 w 27"/>
              <a:gd name="T23" fmla="*/ 0 h 27"/>
              <a:gd name="T24" fmla="*/ 5 w 27"/>
              <a:gd name="T25" fmla="*/ 5 h 27"/>
              <a:gd name="T26" fmla="*/ 5 w 27"/>
              <a:gd name="T27" fmla="*/ 6 h 27"/>
              <a:gd name="T28" fmla="*/ 5 w 27"/>
              <a:gd name="T29" fmla="*/ 6 h 27"/>
              <a:gd name="T30" fmla="*/ 5 w 27"/>
              <a:gd name="T31" fmla="*/ 7 h 27"/>
              <a:gd name="T32" fmla="*/ 22 w 27"/>
              <a:gd name="T33" fmla="*/ 7 h 27"/>
              <a:gd name="T34" fmla="*/ 22 w 27"/>
              <a:gd name="T35" fmla="*/ 6 h 27"/>
              <a:gd name="T36" fmla="*/ 22 w 27"/>
              <a:gd name="T37" fmla="*/ 6 h 27"/>
              <a:gd name="T38" fmla="*/ 22 w 27"/>
              <a:gd name="T39" fmla="*/ 5 h 27"/>
              <a:gd name="T40" fmla="*/ 5 w 27"/>
              <a:gd name="T41" fmla="*/ 5 h 27"/>
              <a:gd name="T42" fmla="*/ 5 w 27"/>
              <a:gd name="T43" fmla="*/ 13 h 27"/>
              <a:gd name="T44" fmla="*/ 5 w 27"/>
              <a:gd name="T45" fmla="*/ 13 h 27"/>
              <a:gd name="T46" fmla="*/ 5 w 27"/>
              <a:gd name="T47" fmla="*/ 13 h 27"/>
              <a:gd name="T48" fmla="*/ 5 w 27"/>
              <a:gd name="T49" fmla="*/ 14 h 27"/>
              <a:gd name="T50" fmla="*/ 22 w 27"/>
              <a:gd name="T51" fmla="*/ 14 h 27"/>
              <a:gd name="T52" fmla="*/ 22 w 27"/>
              <a:gd name="T53" fmla="*/ 13 h 27"/>
              <a:gd name="T54" fmla="*/ 22 w 27"/>
              <a:gd name="T55" fmla="*/ 13 h 27"/>
              <a:gd name="T56" fmla="*/ 22 w 27"/>
              <a:gd name="T57" fmla="*/ 13 h 27"/>
              <a:gd name="T58" fmla="*/ 5 w 27"/>
              <a:gd name="T59" fmla="*/ 13 h 27"/>
              <a:gd name="T60" fmla="*/ 5 w 27"/>
              <a:gd name="T61" fmla="*/ 9 h 27"/>
              <a:gd name="T62" fmla="*/ 5 w 27"/>
              <a:gd name="T63" fmla="*/ 10 h 27"/>
              <a:gd name="T64" fmla="*/ 5 w 27"/>
              <a:gd name="T65" fmla="*/ 10 h 27"/>
              <a:gd name="T66" fmla="*/ 5 w 27"/>
              <a:gd name="T67" fmla="*/ 10 h 27"/>
              <a:gd name="T68" fmla="*/ 22 w 27"/>
              <a:gd name="T69" fmla="*/ 10 h 27"/>
              <a:gd name="T70" fmla="*/ 22 w 27"/>
              <a:gd name="T71" fmla="*/ 10 h 27"/>
              <a:gd name="T72" fmla="*/ 22 w 27"/>
              <a:gd name="T73" fmla="*/ 10 h 27"/>
              <a:gd name="T74" fmla="*/ 22 w 27"/>
              <a:gd name="T75" fmla="*/ 9 h 27"/>
              <a:gd name="T76" fmla="*/ 5 w 27"/>
              <a:gd name="T77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" h="27">
                <a:moveTo>
                  <a:pt x="25" y="0"/>
                </a:moveTo>
                <a:cubicBezTo>
                  <a:pt x="26" y="0"/>
                  <a:pt x="27" y="1"/>
                  <a:pt x="27" y="2"/>
                </a:cubicBezTo>
                <a:cubicBezTo>
                  <a:pt x="27" y="7"/>
                  <a:pt x="27" y="12"/>
                  <a:pt x="27" y="17"/>
                </a:cubicBezTo>
                <a:cubicBezTo>
                  <a:pt x="27" y="18"/>
                  <a:pt x="26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4"/>
                  <a:pt x="17" y="21"/>
                  <a:pt x="1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2"/>
                  <a:pt x="0" y="7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" y="0"/>
                  <a:pt x="17" y="0"/>
                  <a:pt x="25" y="0"/>
                </a:cubicBezTo>
                <a:close/>
                <a:moveTo>
                  <a:pt x="5" y="5"/>
                </a:moveTo>
                <a:cubicBezTo>
                  <a:pt x="5" y="5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7"/>
                  <a:pt x="5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5"/>
                  <a:pt x="22" y="5"/>
                </a:cubicBezTo>
                <a:cubicBezTo>
                  <a:pt x="5" y="5"/>
                  <a:pt x="5" y="5"/>
                  <a:pt x="5" y="5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5" y="13"/>
                  <a:pt x="5" y="13"/>
                  <a:pt x="5" y="13"/>
                </a:cubicBezTo>
                <a:close/>
                <a:moveTo>
                  <a:pt x="5" y="9"/>
                </a:move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9"/>
                  <a:pt x="22" y="9"/>
                  <a:pt x="22" y="9"/>
                </a:cubicBezTo>
                <a:lnTo>
                  <a:pt x="5" y="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184">
            <a:extLst>
              <a:ext uri="{FF2B5EF4-FFF2-40B4-BE49-F238E27FC236}">
                <a16:creationId xmlns:a16="http://schemas.microsoft.com/office/drawing/2014/main" id="{6E6AC3FC-AAE0-C51C-9266-2359D1E91136}"/>
              </a:ext>
            </a:extLst>
          </p:cNvPr>
          <p:cNvSpPr>
            <a:spLocks noEditPoints="1"/>
          </p:cNvSpPr>
          <p:nvPr/>
        </p:nvSpPr>
        <p:spPr bwMode="auto">
          <a:xfrm>
            <a:off x="9298628" y="5000059"/>
            <a:ext cx="394532" cy="269658"/>
          </a:xfrm>
          <a:custGeom>
            <a:avLst/>
            <a:gdLst>
              <a:gd name="T0" fmla="*/ 15 w 41"/>
              <a:gd name="T1" fmla="*/ 5 h 28"/>
              <a:gd name="T2" fmla="*/ 26 w 41"/>
              <a:gd name="T3" fmla="*/ 22 h 28"/>
              <a:gd name="T4" fmla="*/ 34 w 41"/>
              <a:gd name="T5" fmla="*/ 22 h 28"/>
              <a:gd name="T6" fmla="*/ 34 w 41"/>
              <a:gd name="T7" fmla="*/ 4 h 28"/>
              <a:gd name="T8" fmla="*/ 36 w 41"/>
              <a:gd name="T9" fmla="*/ 3 h 28"/>
              <a:gd name="T10" fmla="*/ 36 w 41"/>
              <a:gd name="T11" fmla="*/ 24 h 28"/>
              <a:gd name="T12" fmla="*/ 35 w 41"/>
              <a:gd name="T13" fmla="*/ 24 h 28"/>
              <a:gd name="T14" fmla="*/ 34 w 41"/>
              <a:gd name="T15" fmla="*/ 22 h 28"/>
              <a:gd name="T16" fmla="*/ 31 w 41"/>
              <a:gd name="T17" fmla="*/ 20 h 28"/>
              <a:gd name="T18" fmla="*/ 32 w 41"/>
              <a:gd name="T19" fmla="*/ 21 h 28"/>
              <a:gd name="T20" fmla="*/ 33 w 41"/>
              <a:gd name="T21" fmla="*/ 7 h 28"/>
              <a:gd name="T22" fmla="*/ 32 w 41"/>
              <a:gd name="T23" fmla="*/ 7 h 28"/>
              <a:gd name="T24" fmla="*/ 31 w 41"/>
              <a:gd name="T25" fmla="*/ 9 h 28"/>
              <a:gd name="T26" fmla="*/ 7 w 41"/>
              <a:gd name="T27" fmla="*/ 22 h 28"/>
              <a:gd name="T28" fmla="*/ 7 w 41"/>
              <a:gd name="T29" fmla="*/ 4 h 28"/>
              <a:gd name="T30" fmla="*/ 5 w 41"/>
              <a:gd name="T31" fmla="*/ 3 h 28"/>
              <a:gd name="T32" fmla="*/ 5 w 41"/>
              <a:gd name="T33" fmla="*/ 24 h 28"/>
              <a:gd name="T34" fmla="*/ 6 w 41"/>
              <a:gd name="T35" fmla="*/ 24 h 28"/>
              <a:gd name="T36" fmla="*/ 7 w 41"/>
              <a:gd name="T37" fmla="*/ 22 h 28"/>
              <a:gd name="T38" fmla="*/ 10 w 41"/>
              <a:gd name="T39" fmla="*/ 20 h 28"/>
              <a:gd name="T40" fmla="*/ 9 w 41"/>
              <a:gd name="T41" fmla="*/ 21 h 28"/>
              <a:gd name="T42" fmla="*/ 8 w 41"/>
              <a:gd name="T43" fmla="*/ 7 h 28"/>
              <a:gd name="T44" fmla="*/ 9 w 41"/>
              <a:gd name="T45" fmla="*/ 7 h 28"/>
              <a:gd name="T46" fmla="*/ 10 w 41"/>
              <a:gd name="T47" fmla="*/ 9 h 28"/>
              <a:gd name="T48" fmla="*/ 27 w 41"/>
              <a:gd name="T49" fmla="*/ 28 h 28"/>
              <a:gd name="T50" fmla="*/ 12 w 41"/>
              <a:gd name="T51" fmla="*/ 26 h 28"/>
              <a:gd name="T52" fmla="*/ 14 w 41"/>
              <a:gd name="T53" fmla="*/ 0 h 28"/>
              <a:gd name="T54" fmla="*/ 29 w 41"/>
              <a:gd name="T55" fmla="*/ 2 h 28"/>
              <a:gd name="T56" fmla="*/ 27 w 41"/>
              <a:gd name="T57" fmla="*/ 28 h 28"/>
              <a:gd name="T58" fmla="*/ 27 w 41"/>
              <a:gd name="T59" fmla="*/ 3 h 28"/>
              <a:gd name="T60" fmla="*/ 28 w 41"/>
              <a:gd name="T61" fmla="*/ 23 h 28"/>
              <a:gd name="T62" fmla="*/ 14 w 41"/>
              <a:gd name="T63" fmla="*/ 24 h 28"/>
              <a:gd name="T64" fmla="*/ 13 w 41"/>
              <a:gd name="T65" fmla="*/ 4 h 28"/>
              <a:gd name="T66" fmla="*/ 21 w 41"/>
              <a:gd name="T67" fmla="*/ 25 h 28"/>
              <a:gd name="T68" fmla="*/ 20 w 41"/>
              <a:gd name="T69" fmla="*/ 25 h 28"/>
              <a:gd name="T70" fmla="*/ 20 w 41"/>
              <a:gd name="T71" fmla="*/ 27 h 28"/>
              <a:gd name="T72" fmla="*/ 21 w 41"/>
              <a:gd name="T73" fmla="*/ 27 h 28"/>
              <a:gd name="T74" fmla="*/ 21 w 41"/>
              <a:gd name="T75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" h="28">
                <a:moveTo>
                  <a:pt x="26" y="5"/>
                </a:moveTo>
                <a:cubicBezTo>
                  <a:pt x="15" y="5"/>
                  <a:pt x="15" y="5"/>
                  <a:pt x="15" y="5"/>
                </a:cubicBezTo>
                <a:cubicBezTo>
                  <a:pt x="15" y="22"/>
                  <a:pt x="15" y="22"/>
                  <a:pt x="1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5"/>
                  <a:pt x="26" y="5"/>
                  <a:pt x="26" y="5"/>
                </a:cubicBezTo>
                <a:close/>
                <a:moveTo>
                  <a:pt x="34" y="22"/>
                </a:moveTo>
                <a:cubicBezTo>
                  <a:pt x="38" y="17"/>
                  <a:pt x="38" y="10"/>
                  <a:pt x="34" y="5"/>
                </a:cubicBezTo>
                <a:cubicBezTo>
                  <a:pt x="34" y="5"/>
                  <a:pt x="34" y="5"/>
                  <a:pt x="34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6" y="3"/>
                  <a:pt x="36" y="3"/>
                  <a:pt x="36" y="4"/>
                </a:cubicBezTo>
                <a:cubicBezTo>
                  <a:pt x="41" y="9"/>
                  <a:pt x="41" y="18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2"/>
                </a:cubicBezTo>
                <a:close/>
                <a:moveTo>
                  <a:pt x="31" y="19"/>
                </a:moveTo>
                <a:cubicBezTo>
                  <a:pt x="30" y="19"/>
                  <a:pt x="30" y="20"/>
                  <a:pt x="31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3" y="21"/>
                  <a:pt x="33" y="21"/>
                </a:cubicBezTo>
                <a:cubicBezTo>
                  <a:pt x="36" y="17"/>
                  <a:pt x="36" y="11"/>
                  <a:pt x="33" y="7"/>
                </a:cubicBezTo>
                <a:cubicBezTo>
                  <a:pt x="33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8"/>
                  <a:pt x="30" y="8"/>
                  <a:pt x="31" y="9"/>
                </a:cubicBezTo>
                <a:cubicBezTo>
                  <a:pt x="33" y="12"/>
                  <a:pt x="33" y="16"/>
                  <a:pt x="31" y="19"/>
                </a:cubicBezTo>
                <a:close/>
                <a:moveTo>
                  <a:pt x="7" y="22"/>
                </a:moveTo>
                <a:cubicBezTo>
                  <a:pt x="3" y="17"/>
                  <a:pt x="3" y="10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0" y="9"/>
                  <a:pt x="0" y="18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2"/>
                </a:cubicBezTo>
                <a:close/>
                <a:moveTo>
                  <a:pt x="10" y="19"/>
                </a:moveTo>
                <a:cubicBezTo>
                  <a:pt x="11" y="19"/>
                  <a:pt x="11" y="20"/>
                  <a:pt x="1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5" y="17"/>
                  <a:pt x="5" y="11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0" y="9"/>
                </a:cubicBezTo>
                <a:cubicBezTo>
                  <a:pt x="8" y="12"/>
                  <a:pt x="8" y="16"/>
                  <a:pt x="10" y="19"/>
                </a:cubicBezTo>
                <a:close/>
                <a:moveTo>
                  <a:pt x="27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7"/>
                  <a:pt x="12" y="26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3" y="0"/>
                  <a:pt x="1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8" y="28"/>
                  <a:pt x="27" y="28"/>
                </a:cubicBezTo>
                <a:close/>
                <a:moveTo>
                  <a:pt x="14" y="3"/>
                </a:move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8" y="3"/>
                  <a:pt x="28" y="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7" y="24"/>
                  <a:pt x="27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4"/>
                  <a:pt x="13" y="2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4" y="3"/>
                  <a:pt x="14" y="3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6"/>
                  <a:pt x="20" y="26"/>
                </a:cubicBezTo>
                <a:cubicBezTo>
                  <a:pt x="20" y="26"/>
                  <a:pt x="20" y="26"/>
                  <a:pt x="20" y="27"/>
                </a:cubicBezTo>
                <a:cubicBezTo>
                  <a:pt x="20" y="27"/>
                  <a:pt x="20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6"/>
                  <a:pt x="22" y="26"/>
                  <a:pt x="22" y="26"/>
                </a:cubicBezTo>
                <a:cubicBezTo>
                  <a:pt x="22" y="26"/>
                  <a:pt x="21" y="25"/>
                  <a:pt x="21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185">
            <a:extLst>
              <a:ext uri="{FF2B5EF4-FFF2-40B4-BE49-F238E27FC236}">
                <a16:creationId xmlns:a16="http://schemas.microsoft.com/office/drawing/2014/main" id="{2BB3FCC8-1A3E-A9AC-8148-5534483FCEB1}"/>
              </a:ext>
            </a:extLst>
          </p:cNvPr>
          <p:cNvSpPr>
            <a:spLocks noEditPoints="1"/>
          </p:cNvSpPr>
          <p:nvPr/>
        </p:nvSpPr>
        <p:spPr bwMode="auto">
          <a:xfrm>
            <a:off x="9961007" y="1910765"/>
            <a:ext cx="307663" cy="267847"/>
          </a:xfrm>
          <a:custGeom>
            <a:avLst/>
            <a:gdLst>
              <a:gd name="T0" fmla="*/ 25 w 32"/>
              <a:gd name="T1" fmla="*/ 28 h 28"/>
              <a:gd name="T2" fmla="*/ 28 w 32"/>
              <a:gd name="T3" fmla="*/ 1 h 28"/>
              <a:gd name="T4" fmla="*/ 20 w 32"/>
              <a:gd name="T5" fmla="*/ 2 h 28"/>
              <a:gd name="T6" fmla="*/ 10 w 32"/>
              <a:gd name="T7" fmla="*/ 27 h 28"/>
              <a:gd name="T8" fmla="*/ 17 w 32"/>
              <a:gd name="T9" fmla="*/ 1 h 28"/>
              <a:gd name="T10" fmla="*/ 17 w 32"/>
              <a:gd name="T11" fmla="*/ 28 h 28"/>
              <a:gd name="T12" fmla="*/ 0 w 32"/>
              <a:gd name="T13" fmla="*/ 27 h 28"/>
              <a:gd name="T14" fmla="*/ 7 w 32"/>
              <a:gd name="T15" fmla="*/ 1 h 28"/>
              <a:gd name="T16" fmla="*/ 7 w 32"/>
              <a:gd name="T17" fmla="*/ 28 h 28"/>
              <a:gd name="T18" fmla="*/ 29 w 32"/>
              <a:gd name="T19" fmla="*/ 21 h 28"/>
              <a:gd name="T20" fmla="*/ 27 w 32"/>
              <a:gd name="T21" fmla="*/ 23 h 28"/>
              <a:gd name="T22" fmla="*/ 25 w 32"/>
              <a:gd name="T23" fmla="*/ 21 h 28"/>
              <a:gd name="T24" fmla="*/ 25 w 32"/>
              <a:gd name="T25" fmla="*/ 19 h 28"/>
              <a:gd name="T26" fmla="*/ 29 w 32"/>
              <a:gd name="T27" fmla="*/ 21 h 28"/>
              <a:gd name="T28" fmla="*/ 29 w 32"/>
              <a:gd name="T29" fmla="*/ 23 h 28"/>
              <a:gd name="T30" fmla="*/ 27 w 32"/>
              <a:gd name="T31" fmla="*/ 24 h 28"/>
              <a:gd name="T32" fmla="*/ 25 w 32"/>
              <a:gd name="T33" fmla="*/ 19 h 28"/>
              <a:gd name="T34" fmla="*/ 23 w 32"/>
              <a:gd name="T35" fmla="*/ 6 h 28"/>
              <a:gd name="T36" fmla="*/ 26 w 32"/>
              <a:gd name="T37" fmla="*/ 4 h 28"/>
              <a:gd name="T38" fmla="*/ 27 w 32"/>
              <a:gd name="T39" fmla="*/ 5 h 28"/>
              <a:gd name="T40" fmla="*/ 2 w 32"/>
              <a:gd name="T41" fmla="*/ 22 h 28"/>
              <a:gd name="T42" fmla="*/ 6 w 32"/>
              <a:gd name="T43" fmla="*/ 23 h 28"/>
              <a:gd name="T44" fmla="*/ 4 w 32"/>
              <a:gd name="T45" fmla="*/ 19 h 28"/>
              <a:gd name="T46" fmla="*/ 3 w 32"/>
              <a:gd name="T47" fmla="*/ 20 h 28"/>
              <a:gd name="T48" fmla="*/ 4 w 32"/>
              <a:gd name="T49" fmla="*/ 23 h 28"/>
              <a:gd name="T50" fmla="*/ 5 w 32"/>
              <a:gd name="T51" fmla="*/ 20 h 28"/>
              <a:gd name="T52" fmla="*/ 6 w 32"/>
              <a:gd name="T53" fmla="*/ 6 h 28"/>
              <a:gd name="T54" fmla="*/ 2 w 32"/>
              <a:gd name="T55" fmla="*/ 5 h 28"/>
              <a:gd name="T56" fmla="*/ 2 w 32"/>
              <a:gd name="T57" fmla="*/ 6 h 28"/>
              <a:gd name="T58" fmla="*/ 13 w 32"/>
              <a:gd name="T59" fmla="*/ 22 h 28"/>
              <a:gd name="T60" fmla="*/ 16 w 32"/>
              <a:gd name="T61" fmla="*/ 23 h 28"/>
              <a:gd name="T62" fmla="*/ 14 w 32"/>
              <a:gd name="T63" fmla="*/ 20 h 28"/>
              <a:gd name="T64" fmla="*/ 13 w 32"/>
              <a:gd name="T65" fmla="*/ 23 h 28"/>
              <a:gd name="T66" fmla="*/ 17 w 32"/>
              <a:gd name="T67" fmla="*/ 22 h 28"/>
              <a:gd name="T68" fmla="*/ 13 w 32"/>
              <a:gd name="T69" fmla="*/ 20 h 28"/>
              <a:gd name="T70" fmla="*/ 16 w 32"/>
              <a:gd name="T71" fmla="*/ 5 h 28"/>
              <a:gd name="T72" fmla="*/ 12 w 32"/>
              <a:gd name="T73" fmla="*/ 5 h 28"/>
              <a:gd name="T74" fmla="*/ 16 w 32"/>
              <a:gd name="T75" fmla="*/ 6 h 28"/>
              <a:gd name="T76" fmla="*/ 6 w 32"/>
              <a:gd name="T77" fmla="*/ 9 h 28"/>
              <a:gd name="T78" fmla="*/ 2 w 32"/>
              <a:gd name="T79" fmla="*/ 9 h 28"/>
              <a:gd name="T80" fmla="*/ 2 w 32"/>
              <a:gd name="T81" fmla="*/ 10 h 28"/>
              <a:gd name="T82" fmla="*/ 6 w 32"/>
              <a:gd name="T83" fmla="*/ 8 h 28"/>
              <a:gd name="T84" fmla="*/ 2 w 32"/>
              <a:gd name="T85" fmla="*/ 7 h 28"/>
              <a:gd name="T86" fmla="*/ 2 w 32"/>
              <a:gd name="T87" fmla="*/ 8 h 28"/>
              <a:gd name="T88" fmla="*/ 16 w 32"/>
              <a:gd name="T89" fmla="*/ 9 h 28"/>
              <a:gd name="T90" fmla="*/ 12 w 32"/>
              <a:gd name="T91" fmla="*/ 9 h 28"/>
              <a:gd name="T92" fmla="*/ 16 w 32"/>
              <a:gd name="T93" fmla="*/ 10 h 28"/>
              <a:gd name="T94" fmla="*/ 16 w 32"/>
              <a:gd name="T95" fmla="*/ 7 h 28"/>
              <a:gd name="T96" fmla="*/ 12 w 32"/>
              <a:gd name="T97" fmla="*/ 7 h 28"/>
              <a:gd name="T98" fmla="*/ 16 w 32"/>
              <a:gd name="T99" fmla="*/ 8 h 28"/>
              <a:gd name="T100" fmla="*/ 23 w 32"/>
              <a:gd name="T101" fmla="*/ 9 h 28"/>
              <a:gd name="T102" fmla="*/ 27 w 32"/>
              <a:gd name="T103" fmla="*/ 8 h 28"/>
              <a:gd name="T104" fmla="*/ 27 w 32"/>
              <a:gd name="T105" fmla="*/ 9 h 28"/>
              <a:gd name="T106" fmla="*/ 23 w 32"/>
              <a:gd name="T107" fmla="*/ 7 h 28"/>
              <a:gd name="T108" fmla="*/ 27 w 32"/>
              <a:gd name="T109" fmla="*/ 6 h 28"/>
              <a:gd name="T110" fmla="*/ 27 w 32"/>
              <a:gd name="T111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28">
                <a:moveTo>
                  <a:pt x="20" y="2"/>
                </a:moveTo>
                <a:cubicBezTo>
                  <a:pt x="21" y="10"/>
                  <a:pt x="22" y="19"/>
                  <a:pt x="23" y="27"/>
                </a:cubicBezTo>
                <a:cubicBezTo>
                  <a:pt x="23" y="28"/>
                  <a:pt x="24" y="28"/>
                  <a:pt x="25" y="28"/>
                </a:cubicBezTo>
                <a:cubicBezTo>
                  <a:pt x="27" y="28"/>
                  <a:pt x="29" y="27"/>
                  <a:pt x="31" y="27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18"/>
                  <a:pt x="30" y="9"/>
                  <a:pt x="28" y="1"/>
                </a:cubicBezTo>
                <a:cubicBezTo>
                  <a:pt x="28" y="0"/>
                  <a:pt x="28" y="0"/>
                  <a:pt x="27" y="0"/>
                </a:cubicBezTo>
                <a:cubicBezTo>
                  <a:pt x="25" y="0"/>
                  <a:pt x="23" y="1"/>
                  <a:pt x="21" y="1"/>
                </a:cubicBezTo>
                <a:cubicBezTo>
                  <a:pt x="20" y="1"/>
                  <a:pt x="20" y="2"/>
                  <a:pt x="20" y="2"/>
                </a:cubicBezTo>
                <a:close/>
                <a:moveTo>
                  <a:pt x="17" y="28"/>
                </a:moveTo>
                <a:cubicBezTo>
                  <a:pt x="15" y="28"/>
                  <a:pt x="13" y="28"/>
                  <a:pt x="11" y="28"/>
                </a:cubicBezTo>
                <a:cubicBezTo>
                  <a:pt x="11" y="28"/>
                  <a:pt x="10" y="28"/>
                  <a:pt x="10" y="27"/>
                </a:cubicBezTo>
                <a:cubicBezTo>
                  <a:pt x="10" y="19"/>
                  <a:pt x="10" y="10"/>
                  <a:pt x="10" y="2"/>
                </a:cubicBezTo>
                <a:cubicBezTo>
                  <a:pt x="10" y="1"/>
                  <a:pt x="11" y="1"/>
                  <a:pt x="11" y="1"/>
                </a:cubicBezTo>
                <a:cubicBezTo>
                  <a:pt x="13" y="1"/>
                  <a:pt x="15" y="1"/>
                  <a:pt x="17" y="1"/>
                </a:cubicBezTo>
                <a:cubicBezTo>
                  <a:pt x="18" y="1"/>
                  <a:pt x="19" y="1"/>
                  <a:pt x="19" y="2"/>
                </a:cubicBezTo>
                <a:cubicBezTo>
                  <a:pt x="19" y="10"/>
                  <a:pt x="19" y="19"/>
                  <a:pt x="19" y="27"/>
                </a:cubicBezTo>
                <a:cubicBezTo>
                  <a:pt x="19" y="28"/>
                  <a:pt x="18" y="28"/>
                  <a:pt x="17" y="28"/>
                </a:cubicBezTo>
                <a:close/>
                <a:moveTo>
                  <a:pt x="7" y="28"/>
                </a:moveTo>
                <a:cubicBezTo>
                  <a:pt x="5" y="28"/>
                  <a:pt x="3" y="28"/>
                  <a:pt x="1" y="28"/>
                </a:cubicBezTo>
                <a:cubicBezTo>
                  <a:pt x="1" y="28"/>
                  <a:pt x="0" y="28"/>
                  <a:pt x="0" y="27"/>
                </a:cubicBezTo>
                <a:cubicBezTo>
                  <a:pt x="0" y="19"/>
                  <a:pt x="0" y="10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3" y="1"/>
                  <a:pt x="5" y="1"/>
                  <a:pt x="7" y="1"/>
                </a:cubicBezTo>
                <a:cubicBezTo>
                  <a:pt x="8" y="1"/>
                  <a:pt x="9" y="1"/>
                  <a:pt x="9" y="2"/>
                </a:cubicBezTo>
                <a:cubicBezTo>
                  <a:pt x="9" y="10"/>
                  <a:pt x="9" y="19"/>
                  <a:pt x="9" y="27"/>
                </a:cubicBezTo>
                <a:cubicBezTo>
                  <a:pt x="9" y="28"/>
                  <a:pt x="8" y="28"/>
                  <a:pt x="7" y="28"/>
                </a:cubicBezTo>
                <a:close/>
                <a:moveTo>
                  <a:pt x="27" y="19"/>
                </a:moveTo>
                <a:cubicBezTo>
                  <a:pt x="27" y="19"/>
                  <a:pt x="28" y="19"/>
                  <a:pt x="28" y="20"/>
                </a:cubicBezTo>
                <a:cubicBezTo>
                  <a:pt x="28" y="20"/>
                  <a:pt x="29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2"/>
                  <a:pt x="28" y="22"/>
                </a:cubicBezTo>
                <a:cubicBezTo>
                  <a:pt x="28" y="22"/>
                  <a:pt x="28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6" y="23"/>
                  <a:pt x="26" y="22"/>
                </a:cubicBezTo>
                <a:cubicBezTo>
                  <a:pt x="26" y="22"/>
                  <a:pt x="25" y="22"/>
                  <a:pt x="25" y="21"/>
                </a:cubicBezTo>
                <a:cubicBezTo>
                  <a:pt x="25" y="21"/>
                  <a:pt x="25" y="20"/>
                  <a:pt x="26" y="20"/>
                </a:cubicBezTo>
                <a:cubicBezTo>
                  <a:pt x="26" y="20"/>
                  <a:pt x="26" y="19"/>
                  <a:pt x="27" y="19"/>
                </a:cubicBezTo>
                <a:close/>
                <a:moveTo>
                  <a:pt x="25" y="19"/>
                </a:moveTo>
                <a:cubicBezTo>
                  <a:pt x="25" y="19"/>
                  <a:pt x="26" y="19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9" y="19"/>
                  <a:pt x="29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29" y="22"/>
                  <a:pt x="29" y="23"/>
                </a:cubicBezTo>
                <a:cubicBezTo>
                  <a:pt x="29" y="23"/>
                  <a:pt x="28" y="23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3"/>
                  <a:pt x="25" y="23"/>
                </a:cubicBezTo>
                <a:cubicBezTo>
                  <a:pt x="25" y="23"/>
                  <a:pt x="24" y="22"/>
                  <a:pt x="24" y="21"/>
                </a:cubicBezTo>
                <a:cubicBezTo>
                  <a:pt x="24" y="21"/>
                  <a:pt x="24" y="20"/>
                  <a:pt x="25" y="19"/>
                </a:cubicBezTo>
                <a:close/>
                <a:moveTo>
                  <a:pt x="27" y="5"/>
                </a:move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lose/>
                <a:moveTo>
                  <a:pt x="4" y="19"/>
                </a:moveTo>
                <a:cubicBezTo>
                  <a:pt x="4" y="19"/>
                  <a:pt x="3" y="19"/>
                  <a:pt x="2" y="20"/>
                </a:cubicBezTo>
                <a:cubicBezTo>
                  <a:pt x="2" y="20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3" y="24"/>
                  <a:pt x="4" y="24"/>
                  <a:pt x="4" y="24"/>
                </a:cubicBezTo>
                <a:cubicBezTo>
                  <a:pt x="5" y="24"/>
                  <a:pt x="6" y="24"/>
                  <a:pt x="6" y="23"/>
                </a:cubicBezTo>
                <a:cubicBezTo>
                  <a:pt x="7" y="23"/>
                  <a:pt x="7" y="22"/>
                  <a:pt x="7" y="22"/>
                </a:cubicBezTo>
                <a:cubicBezTo>
                  <a:pt x="7" y="21"/>
                  <a:pt x="7" y="20"/>
                  <a:pt x="6" y="20"/>
                </a:cubicBezTo>
                <a:cubicBezTo>
                  <a:pt x="6" y="19"/>
                  <a:pt x="5" y="19"/>
                  <a:pt x="4" y="19"/>
                </a:cubicBezTo>
                <a:close/>
                <a:moveTo>
                  <a:pt x="5" y="20"/>
                </a:moveTo>
                <a:cubicBezTo>
                  <a:pt x="5" y="20"/>
                  <a:pt x="5" y="20"/>
                  <a:pt x="4" y="20"/>
                </a:cubicBezTo>
                <a:cubicBezTo>
                  <a:pt x="4" y="20"/>
                  <a:pt x="3" y="20"/>
                  <a:pt x="3" y="20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2"/>
                  <a:pt x="3" y="22"/>
                  <a:pt x="3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5" y="20"/>
                </a:cubicBezTo>
                <a:close/>
                <a:moveTo>
                  <a:pt x="2" y="6"/>
                </a:move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14" y="20"/>
                </a:moveTo>
                <a:cubicBezTo>
                  <a:pt x="14" y="20"/>
                  <a:pt x="13" y="20"/>
                  <a:pt x="13" y="20"/>
                </a:cubicBezTo>
                <a:cubicBezTo>
                  <a:pt x="13" y="21"/>
                  <a:pt x="13" y="21"/>
                  <a:pt x="13" y="22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23"/>
                  <a:pt x="14" y="23"/>
                  <a:pt x="14" y="23"/>
                </a:cubicBezTo>
                <a:cubicBezTo>
                  <a:pt x="15" y="23"/>
                  <a:pt x="15" y="23"/>
                  <a:pt x="16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6" y="21"/>
                  <a:pt x="16" y="20"/>
                </a:cubicBezTo>
                <a:cubicBezTo>
                  <a:pt x="15" y="20"/>
                  <a:pt x="15" y="20"/>
                  <a:pt x="14" y="20"/>
                </a:cubicBezTo>
                <a:close/>
                <a:moveTo>
                  <a:pt x="13" y="20"/>
                </a:moveTo>
                <a:cubicBezTo>
                  <a:pt x="12" y="20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3" y="24"/>
                  <a:pt x="14" y="24"/>
                  <a:pt x="14" y="24"/>
                </a:cubicBezTo>
                <a:cubicBezTo>
                  <a:pt x="15" y="24"/>
                  <a:pt x="16" y="24"/>
                  <a:pt x="16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1"/>
                  <a:pt x="17" y="20"/>
                  <a:pt x="16" y="20"/>
                </a:cubicBezTo>
                <a:cubicBezTo>
                  <a:pt x="16" y="19"/>
                  <a:pt x="15" y="19"/>
                  <a:pt x="14" y="19"/>
                </a:cubicBezTo>
                <a:cubicBezTo>
                  <a:pt x="14" y="19"/>
                  <a:pt x="13" y="19"/>
                  <a:pt x="13" y="20"/>
                </a:cubicBezTo>
                <a:close/>
                <a:moveTo>
                  <a:pt x="16" y="6"/>
                </a:move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3" y="6"/>
                </a:cubicBezTo>
                <a:cubicBezTo>
                  <a:pt x="16" y="6"/>
                  <a:pt x="16" y="6"/>
                  <a:pt x="16" y="6"/>
                </a:cubicBezTo>
                <a:close/>
                <a:moveTo>
                  <a:pt x="2" y="10"/>
                </a:move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2" y="8"/>
                </a:move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lose/>
                <a:moveTo>
                  <a:pt x="16" y="10"/>
                </a:moveTo>
                <a:cubicBezTo>
                  <a:pt x="16" y="10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3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6" y="8"/>
                </a:move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3" y="8"/>
                </a:cubicBezTo>
                <a:cubicBezTo>
                  <a:pt x="16" y="8"/>
                  <a:pt x="16" y="8"/>
                  <a:pt x="16" y="8"/>
                </a:cubicBezTo>
                <a:close/>
                <a:moveTo>
                  <a:pt x="27" y="9"/>
                </a:moveTo>
                <a:cubicBezTo>
                  <a:pt x="24" y="10"/>
                  <a:pt x="24" y="10"/>
                  <a:pt x="24" y="10"/>
                </a:cubicBezTo>
                <a:cubicBezTo>
                  <a:pt x="23" y="10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lose/>
                <a:moveTo>
                  <a:pt x="27" y="7"/>
                </a:move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186">
            <a:extLst>
              <a:ext uri="{FF2B5EF4-FFF2-40B4-BE49-F238E27FC236}">
                <a16:creationId xmlns:a16="http://schemas.microsoft.com/office/drawing/2014/main" id="{EC531B38-15F1-61C3-F9BF-A164E3E3037B}"/>
              </a:ext>
            </a:extLst>
          </p:cNvPr>
          <p:cNvSpPr>
            <a:spLocks noEditPoints="1"/>
          </p:cNvSpPr>
          <p:nvPr/>
        </p:nvSpPr>
        <p:spPr bwMode="auto">
          <a:xfrm>
            <a:off x="6891622" y="1899906"/>
            <a:ext cx="247941" cy="289565"/>
          </a:xfrm>
          <a:custGeom>
            <a:avLst/>
            <a:gdLst>
              <a:gd name="T0" fmla="*/ 8 w 26"/>
              <a:gd name="T1" fmla="*/ 6 h 30"/>
              <a:gd name="T2" fmla="*/ 6 w 26"/>
              <a:gd name="T3" fmla="*/ 4 h 30"/>
              <a:gd name="T4" fmla="*/ 22 w 26"/>
              <a:gd name="T5" fmla="*/ 22 h 30"/>
              <a:gd name="T6" fmla="*/ 21 w 26"/>
              <a:gd name="T7" fmla="*/ 24 h 30"/>
              <a:gd name="T8" fmla="*/ 19 w 26"/>
              <a:gd name="T9" fmla="*/ 25 h 30"/>
              <a:gd name="T10" fmla="*/ 16 w 26"/>
              <a:gd name="T11" fmla="*/ 24 h 30"/>
              <a:gd name="T12" fmla="*/ 13 w 26"/>
              <a:gd name="T13" fmla="*/ 24 h 30"/>
              <a:gd name="T14" fmla="*/ 10 w 26"/>
              <a:gd name="T15" fmla="*/ 24 h 30"/>
              <a:gd name="T16" fmla="*/ 7 w 26"/>
              <a:gd name="T17" fmla="*/ 24 h 30"/>
              <a:gd name="T18" fmla="*/ 4 w 26"/>
              <a:gd name="T19" fmla="*/ 25 h 30"/>
              <a:gd name="T20" fmla="*/ 24 w 26"/>
              <a:gd name="T21" fmla="*/ 1 h 30"/>
              <a:gd name="T22" fmla="*/ 2 w 26"/>
              <a:gd name="T23" fmla="*/ 25 h 30"/>
              <a:gd name="T24" fmla="*/ 5 w 26"/>
              <a:gd name="T25" fmla="*/ 27 h 30"/>
              <a:gd name="T26" fmla="*/ 8 w 26"/>
              <a:gd name="T27" fmla="*/ 27 h 30"/>
              <a:gd name="T28" fmla="*/ 10 w 26"/>
              <a:gd name="T29" fmla="*/ 26 h 30"/>
              <a:gd name="T30" fmla="*/ 10 w 26"/>
              <a:gd name="T31" fmla="*/ 27 h 30"/>
              <a:gd name="T32" fmla="*/ 8 w 26"/>
              <a:gd name="T33" fmla="*/ 28 h 30"/>
              <a:gd name="T34" fmla="*/ 6 w 26"/>
              <a:gd name="T35" fmla="*/ 27 h 30"/>
              <a:gd name="T36" fmla="*/ 3 w 26"/>
              <a:gd name="T37" fmla="*/ 27 h 30"/>
              <a:gd name="T38" fmla="*/ 2 w 26"/>
              <a:gd name="T39" fmla="*/ 1 h 30"/>
              <a:gd name="T40" fmla="*/ 2 w 26"/>
              <a:gd name="T41" fmla="*/ 2 h 30"/>
              <a:gd name="T42" fmla="*/ 13 w 26"/>
              <a:gd name="T43" fmla="*/ 27 h 30"/>
              <a:gd name="T44" fmla="*/ 13 w 26"/>
              <a:gd name="T45" fmla="*/ 27 h 30"/>
              <a:gd name="T46" fmla="*/ 18 w 26"/>
              <a:gd name="T47" fmla="*/ 27 h 30"/>
              <a:gd name="T48" fmla="*/ 20 w 26"/>
              <a:gd name="T49" fmla="*/ 28 h 30"/>
              <a:gd name="T50" fmla="*/ 0 w 26"/>
              <a:gd name="T51" fmla="*/ 2 h 30"/>
              <a:gd name="T52" fmla="*/ 25 w 26"/>
              <a:gd name="T53" fmla="*/ 0 h 30"/>
              <a:gd name="T54" fmla="*/ 26 w 26"/>
              <a:gd name="T55" fmla="*/ 24 h 30"/>
              <a:gd name="T56" fmla="*/ 22 w 26"/>
              <a:gd name="T57" fmla="*/ 28 h 30"/>
              <a:gd name="T58" fmla="*/ 20 w 26"/>
              <a:gd name="T59" fmla="*/ 29 h 30"/>
              <a:gd name="T60" fmla="*/ 17 w 26"/>
              <a:gd name="T61" fmla="*/ 29 h 30"/>
              <a:gd name="T62" fmla="*/ 14 w 26"/>
              <a:gd name="T63" fmla="*/ 30 h 30"/>
              <a:gd name="T64" fmla="*/ 11 w 26"/>
              <a:gd name="T65" fmla="*/ 29 h 30"/>
              <a:gd name="T66" fmla="*/ 9 w 26"/>
              <a:gd name="T67" fmla="*/ 29 h 30"/>
              <a:gd name="T68" fmla="*/ 7 w 26"/>
              <a:gd name="T69" fmla="*/ 29 h 30"/>
              <a:gd name="T70" fmla="*/ 5 w 26"/>
              <a:gd name="T71" fmla="*/ 29 h 30"/>
              <a:gd name="T72" fmla="*/ 2 w 26"/>
              <a:gd name="T73" fmla="*/ 29 h 30"/>
              <a:gd name="T74" fmla="*/ 0 w 26"/>
              <a:gd name="T75" fmla="*/ 2 h 30"/>
              <a:gd name="T76" fmla="*/ 13 w 26"/>
              <a:gd name="T77" fmla="*/ 14 h 30"/>
              <a:gd name="T78" fmla="*/ 6 w 26"/>
              <a:gd name="T79" fmla="*/ 13 h 30"/>
              <a:gd name="T80" fmla="*/ 10 w 26"/>
              <a:gd name="T81" fmla="*/ 12 h 30"/>
              <a:gd name="T82" fmla="*/ 6 w 26"/>
              <a:gd name="T83" fmla="*/ 13 h 30"/>
              <a:gd name="T84" fmla="*/ 22 w 26"/>
              <a:gd name="T85" fmla="*/ 22 h 30"/>
              <a:gd name="T86" fmla="*/ 6 w 26"/>
              <a:gd name="T87" fmla="*/ 16 h 30"/>
              <a:gd name="T88" fmla="*/ 23 w 26"/>
              <a:gd name="T89" fmla="*/ 17 h 30"/>
              <a:gd name="T90" fmla="*/ 16 w 26"/>
              <a:gd name="T91" fmla="*/ 13 h 30"/>
              <a:gd name="T92" fmla="*/ 23 w 26"/>
              <a:gd name="T93" fmla="*/ 13 h 30"/>
              <a:gd name="T94" fmla="*/ 16 w 26"/>
              <a:gd name="T95" fmla="*/ 9 h 30"/>
              <a:gd name="T96" fmla="*/ 22 w 26"/>
              <a:gd name="T97" fmla="*/ 9 h 30"/>
              <a:gd name="T98" fmla="*/ 10 w 26"/>
              <a:gd name="T99" fmla="*/ 3 h 30"/>
              <a:gd name="T100" fmla="*/ 11 w 26"/>
              <a:gd name="T101" fmla="*/ 5 h 30"/>
              <a:gd name="T102" fmla="*/ 14 w 26"/>
              <a:gd name="T103" fmla="*/ 3 h 30"/>
              <a:gd name="T104" fmla="*/ 17 w 26"/>
              <a:gd name="T105" fmla="*/ 7 h 30"/>
              <a:gd name="T106" fmla="*/ 18 w 26"/>
              <a:gd name="T107" fmla="*/ 6 h 30"/>
              <a:gd name="T108" fmla="*/ 14 w 26"/>
              <a:gd name="T109" fmla="*/ 3 h 30"/>
              <a:gd name="T110" fmla="*/ 21 w 26"/>
              <a:gd name="T111" fmla="*/ 6 h 30"/>
              <a:gd name="T112" fmla="*/ 21 w 26"/>
              <a:gd name="T113" fmla="*/ 7 h 30"/>
              <a:gd name="T114" fmla="*/ 23 w 26"/>
              <a:gd name="T115" fmla="*/ 7 h 30"/>
              <a:gd name="T116" fmla="*/ 22 w 26"/>
              <a:gd name="T117" fmla="*/ 5 h 30"/>
              <a:gd name="T118" fmla="*/ 23 w 26"/>
              <a:gd name="T119" fmla="*/ 4 h 30"/>
              <a:gd name="T120" fmla="*/ 24 w 26"/>
              <a:gd name="T121" fmla="*/ 4 h 30"/>
              <a:gd name="T122" fmla="*/ 20 w 26"/>
              <a:gd name="T123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" h="30">
                <a:moveTo>
                  <a:pt x="8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4"/>
                  <a:pt x="8" y="5"/>
                  <a:pt x="8" y="6"/>
                </a:cubicBezTo>
                <a:cubicBezTo>
                  <a:pt x="8" y="5"/>
                  <a:pt x="7" y="4"/>
                  <a:pt x="7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6"/>
                  <a:pt x="6" y="5"/>
                  <a:pt x="6" y="4"/>
                </a:cubicBezTo>
                <a:cubicBezTo>
                  <a:pt x="7" y="5"/>
                  <a:pt x="7" y="6"/>
                  <a:pt x="8" y="7"/>
                </a:cubicBezTo>
                <a:close/>
                <a:moveTo>
                  <a:pt x="25" y="2"/>
                </a:moveTo>
                <a:cubicBezTo>
                  <a:pt x="25" y="22"/>
                  <a:pt x="25" y="22"/>
                  <a:pt x="25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6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3" y="27"/>
                </a:move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7"/>
                  <a:pt x="13" y="27"/>
                  <a:pt x="13" y="27"/>
                </a:cubicBezTo>
                <a:close/>
                <a:moveTo>
                  <a:pt x="16" y="27"/>
                </a:move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7"/>
                  <a:pt x="16" y="27"/>
                  <a:pt x="16" y="27"/>
                </a:cubicBezTo>
                <a:close/>
                <a:moveTo>
                  <a:pt x="19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7"/>
                  <a:pt x="19" y="27"/>
                  <a:pt x="19" y="27"/>
                </a:cubicBezTo>
                <a:close/>
                <a:moveTo>
                  <a:pt x="0" y="2"/>
                </a:move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5" y="0"/>
                  <a:pt x="26" y="0"/>
                  <a:pt x="26" y="0"/>
                </a:cubicBezTo>
                <a:cubicBezTo>
                  <a:pt x="26" y="0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0"/>
                  <a:pt x="26" y="16"/>
                  <a:pt x="26" y="22"/>
                </a:cubicBezTo>
                <a:cubicBezTo>
                  <a:pt x="26" y="23"/>
                  <a:pt x="26" y="23"/>
                  <a:pt x="26" y="24"/>
                </a:cubicBezTo>
                <a:cubicBezTo>
                  <a:pt x="25" y="25"/>
                  <a:pt x="23" y="26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2" y="28"/>
                  <a:pt x="22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30"/>
                  <a:pt x="20" y="30"/>
                  <a:pt x="20" y="30"/>
                </a:cubicBezTo>
                <a:cubicBezTo>
                  <a:pt x="20" y="30"/>
                  <a:pt x="20" y="30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0"/>
                  <a:pt x="17" y="30"/>
                  <a:pt x="17" y="30"/>
                </a:cubicBezTo>
                <a:cubicBezTo>
                  <a:pt x="17" y="30"/>
                  <a:pt x="17" y="30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0"/>
                  <a:pt x="14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1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5" y="29"/>
                  <a:pt x="5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29"/>
                </a:cubicBezTo>
                <a:cubicBezTo>
                  <a:pt x="2" y="29"/>
                  <a:pt x="2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"/>
                  <a:pt x="0" y="2"/>
                  <a:pt x="0" y="2"/>
                </a:cubicBezTo>
                <a:close/>
                <a:moveTo>
                  <a:pt x="6" y="9"/>
                </a:moveTo>
                <a:cubicBezTo>
                  <a:pt x="6" y="9"/>
                  <a:pt x="6" y="9"/>
                  <a:pt x="6" y="9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4"/>
                  <a:pt x="6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3"/>
                  <a:pt x="14" y="13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3" y="9"/>
                </a:cubicBezTo>
                <a:cubicBezTo>
                  <a:pt x="6" y="9"/>
                  <a:pt x="6" y="9"/>
                  <a:pt x="6" y="9"/>
                </a:cubicBezTo>
                <a:close/>
                <a:moveTo>
                  <a:pt x="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9" y="12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3"/>
                  <a:pt x="6" y="13"/>
                  <a:pt x="6" y="13"/>
                </a:cubicBezTo>
                <a:close/>
                <a:moveTo>
                  <a:pt x="6" y="20"/>
                </a:move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2"/>
                  <a:pt x="6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6" y="20"/>
                  <a:pt x="6" y="20"/>
                  <a:pt x="6" y="20"/>
                </a:cubicBezTo>
                <a:close/>
                <a:moveTo>
                  <a:pt x="6" y="16"/>
                </a:moveTo>
                <a:cubicBezTo>
                  <a:pt x="6" y="16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6"/>
                  <a:pt x="22" y="16"/>
                </a:cubicBezTo>
                <a:cubicBezTo>
                  <a:pt x="6" y="16"/>
                  <a:pt x="6" y="16"/>
                  <a:pt x="6" y="16"/>
                </a:cubicBezTo>
                <a:close/>
                <a:moveTo>
                  <a:pt x="16" y="12"/>
                </a:moveTo>
                <a:cubicBezTo>
                  <a:pt x="16" y="12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4"/>
                  <a:pt x="16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2"/>
                  <a:pt x="22" y="12"/>
                </a:cubicBezTo>
                <a:cubicBezTo>
                  <a:pt x="16" y="12"/>
                  <a:pt x="16" y="12"/>
                  <a:pt x="16" y="12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10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2" y="9"/>
                </a:cubicBezTo>
                <a:cubicBezTo>
                  <a:pt x="16" y="9"/>
                  <a:pt x="16" y="9"/>
                  <a:pt x="16" y="9"/>
                </a:cubicBezTo>
                <a:close/>
                <a:moveTo>
                  <a:pt x="11" y="4"/>
                </a:move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7"/>
                  <a:pt x="10" y="7"/>
                  <a:pt x="10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lose/>
                <a:moveTo>
                  <a:pt x="14" y="3"/>
                </a:moveTo>
                <a:cubicBezTo>
                  <a:pt x="13" y="3"/>
                  <a:pt x="13" y="3"/>
                  <a:pt x="13" y="3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5"/>
                  <a:pt x="17" y="4"/>
                </a:cubicBezTo>
                <a:cubicBezTo>
                  <a:pt x="17" y="5"/>
                  <a:pt x="17" y="6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8" y="5"/>
                  <a:pt x="18" y="6"/>
                </a:cubicBezTo>
                <a:cubicBezTo>
                  <a:pt x="18" y="5"/>
                  <a:pt x="17" y="4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5" y="5"/>
                  <a:pt x="15" y="6"/>
                </a:cubicBezTo>
                <a:cubicBezTo>
                  <a:pt x="15" y="5"/>
                  <a:pt x="15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lose/>
                <a:moveTo>
                  <a:pt x="20" y="5"/>
                </a:moveTo>
                <a:cubicBezTo>
                  <a:pt x="21" y="5"/>
                  <a:pt x="21" y="5"/>
                  <a:pt x="21" y="5"/>
                </a:cubicBezTo>
                <a:cubicBezTo>
                  <a:pt x="22" y="6"/>
                  <a:pt x="23" y="5"/>
                  <a:pt x="23" y="6"/>
                </a:cubicBezTo>
                <a:cubicBezTo>
                  <a:pt x="23" y="7"/>
                  <a:pt x="21" y="7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5"/>
                </a:cubicBezTo>
                <a:cubicBezTo>
                  <a:pt x="24" y="5"/>
                  <a:pt x="23" y="5"/>
                  <a:pt x="22" y="5"/>
                </a:cubicBezTo>
                <a:cubicBezTo>
                  <a:pt x="21" y="5"/>
                  <a:pt x="21" y="5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3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3"/>
                  <a:pt x="21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0" y="5"/>
                  <a:pt x="20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reeform 187">
            <a:extLst>
              <a:ext uri="{FF2B5EF4-FFF2-40B4-BE49-F238E27FC236}">
                <a16:creationId xmlns:a16="http://schemas.microsoft.com/office/drawing/2014/main" id="{A9FE12AA-AFEB-01BE-6DFC-4A66295F8FCA}"/>
              </a:ext>
            </a:extLst>
          </p:cNvPr>
          <p:cNvSpPr>
            <a:spLocks noEditPoints="1"/>
          </p:cNvSpPr>
          <p:nvPr/>
        </p:nvSpPr>
        <p:spPr bwMode="auto">
          <a:xfrm>
            <a:off x="3771562" y="1899906"/>
            <a:ext cx="269658" cy="307663"/>
          </a:xfrm>
          <a:custGeom>
            <a:avLst/>
            <a:gdLst>
              <a:gd name="T0" fmla="*/ 14 w 28"/>
              <a:gd name="T1" fmla="*/ 8 h 32"/>
              <a:gd name="T2" fmla="*/ 20 w 28"/>
              <a:gd name="T3" fmla="*/ 14 h 32"/>
              <a:gd name="T4" fmla="*/ 14 w 28"/>
              <a:gd name="T5" fmla="*/ 21 h 32"/>
              <a:gd name="T6" fmla="*/ 8 w 28"/>
              <a:gd name="T7" fmla="*/ 14 h 32"/>
              <a:gd name="T8" fmla="*/ 14 w 28"/>
              <a:gd name="T9" fmla="*/ 8 h 32"/>
              <a:gd name="T10" fmla="*/ 20 w 28"/>
              <a:gd name="T11" fmla="*/ 27 h 32"/>
              <a:gd name="T12" fmla="*/ 22 w 28"/>
              <a:gd name="T13" fmla="*/ 30 h 32"/>
              <a:gd name="T14" fmla="*/ 25 w 28"/>
              <a:gd name="T15" fmla="*/ 27 h 32"/>
              <a:gd name="T16" fmla="*/ 23 w 28"/>
              <a:gd name="T17" fmla="*/ 25 h 32"/>
              <a:gd name="T18" fmla="*/ 28 w 28"/>
              <a:gd name="T19" fmla="*/ 14 h 32"/>
              <a:gd name="T20" fmla="*/ 16 w 28"/>
              <a:gd name="T21" fmla="*/ 0 h 32"/>
              <a:gd name="T22" fmla="*/ 14 w 28"/>
              <a:gd name="T23" fmla="*/ 0 h 32"/>
              <a:gd name="T24" fmla="*/ 0 w 28"/>
              <a:gd name="T25" fmla="*/ 14 h 32"/>
              <a:gd name="T26" fmla="*/ 4 w 28"/>
              <a:gd name="T27" fmla="*/ 25 h 32"/>
              <a:gd name="T28" fmla="*/ 2 w 28"/>
              <a:gd name="T29" fmla="*/ 27 h 32"/>
              <a:gd name="T30" fmla="*/ 6 w 28"/>
              <a:gd name="T31" fmla="*/ 30 h 32"/>
              <a:gd name="T32" fmla="*/ 8 w 28"/>
              <a:gd name="T33" fmla="*/ 27 h 32"/>
              <a:gd name="T34" fmla="*/ 14 w 28"/>
              <a:gd name="T35" fmla="*/ 28 h 32"/>
              <a:gd name="T36" fmla="*/ 20 w 28"/>
              <a:gd name="T37" fmla="*/ 27 h 32"/>
              <a:gd name="T38" fmla="*/ 14 w 28"/>
              <a:gd name="T39" fmla="*/ 25 h 32"/>
              <a:gd name="T40" fmla="*/ 25 w 28"/>
              <a:gd name="T41" fmla="*/ 14 h 32"/>
              <a:gd name="T42" fmla="*/ 14 w 28"/>
              <a:gd name="T43" fmla="*/ 3 h 32"/>
              <a:gd name="T44" fmla="*/ 3 w 28"/>
              <a:gd name="T45" fmla="*/ 14 h 32"/>
              <a:gd name="T46" fmla="*/ 14 w 28"/>
              <a:gd name="T47" fmla="*/ 25 h 32"/>
              <a:gd name="T48" fmla="*/ 14 w 28"/>
              <a:gd name="T49" fmla="*/ 17 h 32"/>
              <a:gd name="T50" fmla="*/ 17 w 28"/>
              <a:gd name="T51" fmla="*/ 14 h 32"/>
              <a:gd name="T52" fmla="*/ 14 w 28"/>
              <a:gd name="T53" fmla="*/ 11 h 32"/>
              <a:gd name="T54" fmla="*/ 11 w 28"/>
              <a:gd name="T55" fmla="*/ 14 h 32"/>
              <a:gd name="T56" fmla="*/ 14 w 28"/>
              <a:gd name="T57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" h="32">
                <a:moveTo>
                  <a:pt x="14" y="8"/>
                </a:moveTo>
                <a:cubicBezTo>
                  <a:pt x="17" y="8"/>
                  <a:pt x="20" y="11"/>
                  <a:pt x="20" y="14"/>
                </a:cubicBezTo>
                <a:cubicBezTo>
                  <a:pt x="20" y="18"/>
                  <a:pt x="17" y="21"/>
                  <a:pt x="14" y="21"/>
                </a:cubicBezTo>
                <a:cubicBezTo>
                  <a:pt x="10" y="21"/>
                  <a:pt x="8" y="18"/>
                  <a:pt x="8" y="14"/>
                </a:cubicBezTo>
                <a:cubicBezTo>
                  <a:pt x="8" y="11"/>
                  <a:pt x="10" y="8"/>
                  <a:pt x="14" y="8"/>
                </a:cubicBezTo>
                <a:close/>
                <a:moveTo>
                  <a:pt x="20" y="27"/>
                </a:moveTo>
                <a:cubicBezTo>
                  <a:pt x="20" y="28"/>
                  <a:pt x="22" y="29"/>
                  <a:pt x="22" y="30"/>
                </a:cubicBezTo>
                <a:cubicBezTo>
                  <a:pt x="24" y="32"/>
                  <a:pt x="27" y="29"/>
                  <a:pt x="25" y="27"/>
                </a:cubicBezTo>
                <a:cubicBezTo>
                  <a:pt x="23" y="25"/>
                  <a:pt x="23" y="25"/>
                  <a:pt x="23" y="25"/>
                </a:cubicBezTo>
                <a:cubicBezTo>
                  <a:pt x="26" y="22"/>
                  <a:pt x="28" y="18"/>
                  <a:pt x="28" y="14"/>
                </a:cubicBezTo>
                <a:cubicBezTo>
                  <a:pt x="28" y="7"/>
                  <a:pt x="23" y="2"/>
                  <a:pt x="16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8"/>
                  <a:pt x="2" y="22"/>
                  <a:pt x="4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9"/>
                  <a:pt x="3" y="32"/>
                  <a:pt x="6" y="30"/>
                </a:cubicBezTo>
                <a:cubicBezTo>
                  <a:pt x="6" y="29"/>
                  <a:pt x="8" y="28"/>
                  <a:pt x="8" y="27"/>
                </a:cubicBezTo>
                <a:cubicBezTo>
                  <a:pt x="10" y="28"/>
                  <a:pt x="12" y="28"/>
                  <a:pt x="14" y="28"/>
                </a:cubicBezTo>
                <a:cubicBezTo>
                  <a:pt x="16" y="28"/>
                  <a:pt x="18" y="28"/>
                  <a:pt x="20" y="27"/>
                </a:cubicBezTo>
                <a:close/>
                <a:moveTo>
                  <a:pt x="14" y="25"/>
                </a:moveTo>
                <a:cubicBezTo>
                  <a:pt x="20" y="25"/>
                  <a:pt x="25" y="20"/>
                  <a:pt x="25" y="14"/>
                </a:cubicBezTo>
                <a:cubicBezTo>
                  <a:pt x="25" y="8"/>
                  <a:pt x="20" y="3"/>
                  <a:pt x="14" y="3"/>
                </a:cubicBezTo>
                <a:cubicBezTo>
                  <a:pt x="8" y="3"/>
                  <a:pt x="3" y="8"/>
                  <a:pt x="3" y="14"/>
                </a:cubicBezTo>
                <a:cubicBezTo>
                  <a:pt x="3" y="20"/>
                  <a:pt x="8" y="25"/>
                  <a:pt x="14" y="25"/>
                </a:cubicBezTo>
                <a:close/>
                <a:moveTo>
                  <a:pt x="14" y="17"/>
                </a:moveTo>
                <a:cubicBezTo>
                  <a:pt x="16" y="17"/>
                  <a:pt x="17" y="16"/>
                  <a:pt x="17" y="14"/>
                </a:cubicBezTo>
                <a:cubicBezTo>
                  <a:pt x="17" y="12"/>
                  <a:pt x="16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6"/>
                  <a:pt x="12" y="17"/>
                  <a:pt x="14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reeform 188">
            <a:extLst>
              <a:ext uri="{FF2B5EF4-FFF2-40B4-BE49-F238E27FC236}">
                <a16:creationId xmlns:a16="http://schemas.microsoft.com/office/drawing/2014/main" id="{E15138D2-0610-2700-66CD-65C9635B80E7}"/>
              </a:ext>
            </a:extLst>
          </p:cNvPr>
          <p:cNvSpPr>
            <a:spLocks noEditPoints="1"/>
          </p:cNvSpPr>
          <p:nvPr/>
        </p:nvSpPr>
        <p:spPr bwMode="auto">
          <a:xfrm>
            <a:off x="8752075" y="1890858"/>
            <a:ext cx="258799" cy="269658"/>
          </a:xfrm>
          <a:custGeom>
            <a:avLst/>
            <a:gdLst>
              <a:gd name="T0" fmla="*/ 24 w 27"/>
              <a:gd name="T1" fmla="*/ 3 h 28"/>
              <a:gd name="T2" fmla="*/ 24 w 27"/>
              <a:gd name="T3" fmla="*/ 14 h 28"/>
              <a:gd name="T4" fmla="*/ 14 w 27"/>
              <a:gd name="T5" fmla="*/ 13 h 28"/>
              <a:gd name="T6" fmla="*/ 13 w 27"/>
              <a:gd name="T7" fmla="*/ 3 h 28"/>
              <a:gd name="T8" fmla="*/ 24 w 27"/>
              <a:gd name="T9" fmla="*/ 3 h 28"/>
              <a:gd name="T10" fmla="*/ 3 w 27"/>
              <a:gd name="T11" fmla="*/ 25 h 28"/>
              <a:gd name="T12" fmla="*/ 3 w 27"/>
              <a:gd name="T13" fmla="*/ 24 h 28"/>
              <a:gd name="T14" fmla="*/ 13 w 27"/>
              <a:gd name="T15" fmla="*/ 14 h 28"/>
              <a:gd name="T16" fmla="*/ 12 w 27"/>
              <a:gd name="T17" fmla="*/ 12 h 28"/>
              <a:gd name="T18" fmla="*/ 10 w 27"/>
              <a:gd name="T19" fmla="*/ 13 h 28"/>
              <a:gd name="T20" fmla="*/ 8 w 27"/>
              <a:gd name="T21" fmla="*/ 14 h 28"/>
              <a:gd name="T22" fmla="*/ 7 w 27"/>
              <a:gd name="T23" fmla="*/ 16 h 28"/>
              <a:gd name="T24" fmla="*/ 6 w 27"/>
              <a:gd name="T25" fmla="*/ 18 h 28"/>
              <a:gd name="T26" fmla="*/ 5 w 27"/>
              <a:gd name="T27" fmla="*/ 20 h 28"/>
              <a:gd name="T28" fmla="*/ 3 w 27"/>
              <a:gd name="T29" fmla="*/ 20 h 28"/>
              <a:gd name="T30" fmla="*/ 0 w 27"/>
              <a:gd name="T31" fmla="*/ 23 h 28"/>
              <a:gd name="T32" fmla="*/ 0 w 27"/>
              <a:gd name="T33" fmla="*/ 27 h 28"/>
              <a:gd name="T34" fmla="*/ 4 w 27"/>
              <a:gd name="T35" fmla="*/ 27 h 28"/>
              <a:gd name="T36" fmla="*/ 16 w 27"/>
              <a:gd name="T37" fmla="*/ 15 h 28"/>
              <a:gd name="T38" fmla="*/ 14 w 27"/>
              <a:gd name="T39" fmla="*/ 14 h 28"/>
              <a:gd name="T40" fmla="*/ 4 w 27"/>
              <a:gd name="T41" fmla="*/ 25 h 28"/>
              <a:gd name="T42" fmla="*/ 4 w 27"/>
              <a:gd name="T43" fmla="*/ 25 h 28"/>
              <a:gd name="T44" fmla="*/ 3 w 27"/>
              <a:gd name="T45" fmla="*/ 25 h 28"/>
              <a:gd name="T46" fmla="*/ 3 w 27"/>
              <a:gd name="T47" fmla="*/ 25 h 28"/>
              <a:gd name="T48" fmla="*/ 22 w 27"/>
              <a:gd name="T49" fmla="*/ 5 h 28"/>
              <a:gd name="T50" fmla="*/ 18 w 27"/>
              <a:gd name="T51" fmla="*/ 3 h 28"/>
              <a:gd name="T52" fmla="*/ 18 w 27"/>
              <a:gd name="T53" fmla="*/ 4 h 28"/>
              <a:gd name="T54" fmla="*/ 18 w 27"/>
              <a:gd name="T55" fmla="*/ 5 h 28"/>
              <a:gd name="T56" fmla="*/ 22 w 27"/>
              <a:gd name="T57" fmla="*/ 9 h 28"/>
              <a:gd name="T58" fmla="*/ 23 w 27"/>
              <a:gd name="T59" fmla="*/ 9 h 28"/>
              <a:gd name="T60" fmla="*/ 24 w 27"/>
              <a:gd name="T61" fmla="*/ 9 h 28"/>
              <a:gd name="T62" fmla="*/ 22 w 27"/>
              <a:gd name="T63" fmla="*/ 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" h="28">
                <a:moveTo>
                  <a:pt x="24" y="3"/>
                </a:moveTo>
                <a:cubicBezTo>
                  <a:pt x="27" y="6"/>
                  <a:pt x="27" y="11"/>
                  <a:pt x="24" y="14"/>
                </a:cubicBezTo>
                <a:cubicBezTo>
                  <a:pt x="21" y="17"/>
                  <a:pt x="17" y="16"/>
                  <a:pt x="14" y="13"/>
                </a:cubicBezTo>
                <a:cubicBezTo>
                  <a:pt x="11" y="10"/>
                  <a:pt x="10" y="6"/>
                  <a:pt x="13" y="3"/>
                </a:cubicBezTo>
                <a:cubicBezTo>
                  <a:pt x="16" y="0"/>
                  <a:pt x="21" y="0"/>
                  <a:pt x="24" y="3"/>
                </a:cubicBezTo>
                <a:close/>
                <a:moveTo>
                  <a:pt x="3" y="25"/>
                </a:moveTo>
                <a:cubicBezTo>
                  <a:pt x="3" y="24"/>
                  <a:pt x="3" y="24"/>
                  <a:pt x="3" y="2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3" y="28"/>
                  <a:pt x="4" y="27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4" y="14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3" y="25"/>
                  <a:pt x="3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22" y="5"/>
                </a:moveTo>
                <a:cubicBezTo>
                  <a:pt x="21" y="3"/>
                  <a:pt x="20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3" y="9"/>
                  <a:pt x="23" y="9"/>
                </a:cubicBezTo>
                <a:cubicBezTo>
                  <a:pt x="23" y="9"/>
                  <a:pt x="24" y="9"/>
                  <a:pt x="24" y="9"/>
                </a:cubicBezTo>
                <a:cubicBezTo>
                  <a:pt x="24" y="7"/>
                  <a:pt x="24" y="6"/>
                  <a:pt x="22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89">
            <a:extLst>
              <a:ext uri="{FF2B5EF4-FFF2-40B4-BE49-F238E27FC236}">
                <a16:creationId xmlns:a16="http://schemas.microsoft.com/office/drawing/2014/main" id="{5E4A7769-B55D-EA16-4C0F-C51C34534B34}"/>
              </a:ext>
            </a:extLst>
          </p:cNvPr>
          <p:cNvSpPr>
            <a:spLocks/>
          </p:cNvSpPr>
          <p:nvPr/>
        </p:nvSpPr>
        <p:spPr bwMode="auto">
          <a:xfrm>
            <a:off x="4962397" y="1899906"/>
            <a:ext cx="374625" cy="269658"/>
          </a:xfrm>
          <a:custGeom>
            <a:avLst/>
            <a:gdLst>
              <a:gd name="T0" fmla="*/ 9 w 39"/>
              <a:gd name="T1" fmla="*/ 1 h 28"/>
              <a:gd name="T2" fmla="*/ 15 w 39"/>
              <a:gd name="T3" fmla="*/ 1 h 28"/>
              <a:gd name="T4" fmla="*/ 16 w 39"/>
              <a:gd name="T5" fmla="*/ 1 h 28"/>
              <a:gd name="T6" fmla="*/ 16 w 39"/>
              <a:gd name="T7" fmla="*/ 3 h 28"/>
              <a:gd name="T8" fmla="*/ 15 w 39"/>
              <a:gd name="T9" fmla="*/ 5 h 28"/>
              <a:gd name="T10" fmla="*/ 19 w 39"/>
              <a:gd name="T11" fmla="*/ 9 h 28"/>
              <a:gd name="T12" fmla="*/ 22 w 39"/>
              <a:gd name="T13" fmla="*/ 5 h 28"/>
              <a:gd name="T14" fmla="*/ 22 w 39"/>
              <a:gd name="T15" fmla="*/ 4 h 28"/>
              <a:gd name="T16" fmla="*/ 22 w 39"/>
              <a:gd name="T17" fmla="*/ 3 h 28"/>
              <a:gd name="T18" fmla="*/ 22 w 39"/>
              <a:gd name="T19" fmla="*/ 1 h 28"/>
              <a:gd name="T20" fmla="*/ 23 w 39"/>
              <a:gd name="T21" fmla="*/ 1 h 28"/>
              <a:gd name="T22" fmla="*/ 29 w 39"/>
              <a:gd name="T23" fmla="*/ 1 h 28"/>
              <a:gd name="T24" fmla="*/ 31 w 39"/>
              <a:gd name="T25" fmla="*/ 3 h 28"/>
              <a:gd name="T26" fmla="*/ 31 w 39"/>
              <a:gd name="T27" fmla="*/ 9 h 28"/>
              <a:gd name="T28" fmla="*/ 31 w 39"/>
              <a:gd name="T29" fmla="*/ 11 h 28"/>
              <a:gd name="T30" fmla="*/ 33 w 39"/>
              <a:gd name="T31" fmla="*/ 11 h 28"/>
              <a:gd name="T32" fmla="*/ 35 w 39"/>
              <a:gd name="T33" fmla="*/ 10 h 28"/>
              <a:gd name="T34" fmla="*/ 39 w 39"/>
              <a:gd name="T35" fmla="*/ 14 h 28"/>
              <a:gd name="T36" fmla="*/ 35 w 39"/>
              <a:gd name="T37" fmla="*/ 17 h 28"/>
              <a:gd name="T38" fmla="*/ 33 w 39"/>
              <a:gd name="T39" fmla="*/ 17 h 28"/>
              <a:gd name="T40" fmla="*/ 32 w 39"/>
              <a:gd name="T41" fmla="*/ 16 h 28"/>
              <a:gd name="T42" fmla="*/ 31 w 39"/>
              <a:gd name="T43" fmla="*/ 17 h 28"/>
              <a:gd name="T44" fmla="*/ 30 w 39"/>
              <a:gd name="T45" fmla="*/ 18 h 28"/>
              <a:gd name="T46" fmla="*/ 31 w 39"/>
              <a:gd name="T47" fmla="*/ 25 h 28"/>
              <a:gd name="T48" fmla="*/ 29 w 39"/>
              <a:gd name="T49" fmla="*/ 27 h 28"/>
              <a:gd name="T50" fmla="*/ 24 w 39"/>
              <a:gd name="T51" fmla="*/ 28 h 28"/>
              <a:gd name="T52" fmla="*/ 23 w 39"/>
              <a:gd name="T53" fmla="*/ 27 h 28"/>
              <a:gd name="T54" fmla="*/ 23 w 39"/>
              <a:gd name="T55" fmla="*/ 25 h 28"/>
              <a:gd name="T56" fmla="*/ 23 w 39"/>
              <a:gd name="T57" fmla="*/ 24 h 28"/>
              <a:gd name="T58" fmla="*/ 20 w 39"/>
              <a:gd name="T59" fmla="*/ 20 h 28"/>
              <a:gd name="T60" fmla="*/ 16 w 39"/>
              <a:gd name="T61" fmla="*/ 24 h 28"/>
              <a:gd name="T62" fmla="*/ 17 w 39"/>
              <a:gd name="T63" fmla="*/ 25 h 28"/>
              <a:gd name="T64" fmla="*/ 17 w 39"/>
              <a:gd name="T65" fmla="*/ 25 h 28"/>
              <a:gd name="T66" fmla="*/ 16 w 39"/>
              <a:gd name="T67" fmla="*/ 27 h 28"/>
              <a:gd name="T68" fmla="*/ 15 w 39"/>
              <a:gd name="T69" fmla="*/ 28 h 28"/>
              <a:gd name="T70" fmla="*/ 9 w 39"/>
              <a:gd name="T71" fmla="*/ 27 h 28"/>
              <a:gd name="T72" fmla="*/ 7 w 39"/>
              <a:gd name="T73" fmla="*/ 25 h 28"/>
              <a:gd name="T74" fmla="*/ 8 w 39"/>
              <a:gd name="T75" fmla="*/ 19 h 28"/>
              <a:gd name="T76" fmla="*/ 7 w 39"/>
              <a:gd name="T77" fmla="*/ 17 h 28"/>
              <a:gd name="T78" fmla="*/ 5 w 39"/>
              <a:gd name="T79" fmla="*/ 17 h 28"/>
              <a:gd name="T80" fmla="*/ 3 w 39"/>
              <a:gd name="T81" fmla="*/ 18 h 28"/>
              <a:gd name="T82" fmla="*/ 0 w 39"/>
              <a:gd name="T83" fmla="*/ 14 h 28"/>
              <a:gd name="T84" fmla="*/ 3 w 39"/>
              <a:gd name="T85" fmla="*/ 11 h 28"/>
              <a:gd name="T86" fmla="*/ 5 w 39"/>
              <a:gd name="T87" fmla="*/ 11 h 28"/>
              <a:gd name="T88" fmla="*/ 6 w 39"/>
              <a:gd name="T89" fmla="*/ 12 h 28"/>
              <a:gd name="T90" fmla="*/ 7 w 39"/>
              <a:gd name="T91" fmla="*/ 11 h 28"/>
              <a:gd name="T92" fmla="*/ 8 w 39"/>
              <a:gd name="T93" fmla="*/ 10 h 28"/>
              <a:gd name="T94" fmla="*/ 7 w 39"/>
              <a:gd name="T95" fmla="*/ 3 h 28"/>
              <a:gd name="T96" fmla="*/ 9 w 39"/>
              <a:gd name="T97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" h="28">
                <a:moveTo>
                  <a:pt x="9" y="1"/>
                </a:moveTo>
                <a:cubicBezTo>
                  <a:pt x="11" y="1"/>
                  <a:pt x="13" y="1"/>
                  <a:pt x="15" y="1"/>
                </a:cubicBezTo>
                <a:cubicBezTo>
                  <a:pt x="15" y="0"/>
                  <a:pt x="16" y="1"/>
                  <a:pt x="16" y="1"/>
                </a:cubicBezTo>
                <a:cubicBezTo>
                  <a:pt x="17" y="2"/>
                  <a:pt x="17" y="3"/>
                  <a:pt x="16" y="3"/>
                </a:cubicBezTo>
                <a:cubicBezTo>
                  <a:pt x="16" y="4"/>
                  <a:pt x="15" y="4"/>
                  <a:pt x="15" y="5"/>
                </a:cubicBezTo>
                <a:cubicBezTo>
                  <a:pt x="15" y="7"/>
                  <a:pt x="17" y="9"/>
                  <a:pt x="19" y="9"/>
                </a:cubicBezTo>
                <a:cubicBezTo>
                  <a:pt x="21" y="9"/>
                  <a:pt x="22" y="7"/>
                  <a:pt x="22" y="5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1"/>
                </a:cubicBezTo>
                <a:cubicBezTo>
                  <a:pt x="22" y="1"/>
                  <a:pt x="23" y="0"/>
                  <a:pt x="23" y="1"/>
                </a:cubicBezTo>
                <a:cubicBezTo>
                  <a:pt x="25" y="1"/>
                  <a:pt x="27" y="1"/>
                  <a:pt x="29" y="1"/>
                </a:cubicBezTo>
                <a:cubicBezTo>
                  <a:pt x="30" y="1"/>
                  <a:pt x="31" y="2"/>
                  <a:pt x="31" y="3"/>
                </a:cubicBezTo>
                <a:cubicBezTo>
                  <a:pt x="31" y="5"/>
                  <a:pt x="31" y="7"/>
                  <a:pt x="31" y="9"/>
                </a:cubicBezTo>
                <a:cubicBezTo>
                  <a:pt x="30" y="10"/>
                  <a:pt x="31" y="11"/>
                  <a:pt x="31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4" y="11"/>
                  <a:pt x="34" y="10"/>
                  <a:pt x="35" y="10"/>
                </a:cubicBezTo>
                <a:cubicBezTo>
                  <a:pt x="37" y="10"/>
                  <a:pt x="39" y="12"/>
                  <a:pt x="39" y="14"/>
                </a:cubicBezTo>
                <a:cubicBezTo>
                  <a:pt x="39" y="16"/>
                  <a:pt x="37" y="17"/>
                  <a:pt x="35" y="17"/>
                </a:cubicBezTo>
                <a:cubicBezTo>
                  <a:pt x="34" y="17"/>
                  <a:pt x="34" y="17"/>
                  <a:pt x="33" y="17"/>
                </a:cubicBezTo>
                <a:cubicBezTo>
                  <a:pt x="33" y="17"/>
                  <a:pt x="33" y="16"/>
                  <a:pt x="32" y="16"/>
                </a:cubicBezTo>
                <a:cubicBezTo>
                  <a:pt x="32" y="16"/>
                  <a:pt x="31" y="17"/>
                  <a:pt x="31" y="17"/>
                </a:cubicBezTo>
                <a:cubicBezTo>
                  <a:pt x="31" y="17"/>
                  <a:pt x="30" y="18"/>
                  <a:pt x="30" y="18"/>
                </a:cubicBezTo>
                <a:cubicBezTo>
                  <a:pt x="31" y="21"/>
                  <a:pt x="31" y="23"/>
                  <a:pt x="31" y="25"/>
                </a:cubicBezTo>
                <a:cubicBezTo>
                  <a:pt x="31" y="26"/>
                  <a:pt x="30" y="27"/>
                  <a:pt x="29" y="27"/>
                </a:cubicBezTo>
                <a:cubicBezTo>
                  <a:pt x="28" y="27"/>
                  <a:pt x="26" y="28"/>
                  <a:pt x="24" y="28"/>
                </a:cubicBezTo>
                <a:cubicBezTo>
                  <a:pt x="24" y="28"/>
                  <a:pt x="23" y="28"/>
                  <a:pt x="23" y="27"/>
                </a:cubicBezTo>
                <a:cubicBezTo>
                  <a:pt x="22" y="26"/>
                  <a:pt x="22" y="26"/>
                  <a:pt x="23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23" y="22"/>
                  <a:pt x="22" y="20"/>
                  <a:pt x="20" y="20"/>
                </a:cubicBezTo>
                <a:cubicBezTo>
                  <a:pt x="18" y="20"/>
                  <a:pt x="16" y="22"/>
                  <a:pt x="16" y="24"/>
                </a:cubicBezTo>
                <a:cubicBezTo>
                  <a:pt x="16" y="24"/>
                  <a:pt x="16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7"/>
                  <a:pt x="16" y="27"/>
                </a:cubicBezTo>
                <a:cubicBezTo>
                  <a:pt x="16" y="28"/>
                  <a:pt x="16" y="28"/>
                  <a:pt x="15" y="28"/>
                </a:cubicBezTo>
                <a:cubicBezTo>
                  <a:pt x="13" y="28"/>
                  <a:pt x="11" y="27"/>
                  <a:pt x="9" y="27"/>
                </a:cubicBezTo>
                <a:cubicBezTo>
                  <a:pt x="8" y="27"/>
                  <a:pt x="7" y="26"/>
                  <a:pt x="7" y="25"/>
                </a:cubicBezTo>
                <a:cubicBezTo>
                  <a:pt x="8" y="23"/>
                  <a:pt x="8" y="21"/>
                  <a:pt x="8" y="19"/>
                </a:cubicBezTo>
                <a:cubicBezTo>
                  <a:pt x="8" y="18"/>
                  <a:pt x="8" y="18"/>
                  <a:pt x="7" y="17"/>
                </a:cubicBezTo>
                <a:cubicBezTo>
                  <a:pt x="6" y="17"/>
                  <a:pt x="6" y="17"/>
                  <a:pt x="5" y="17"/>
                </a:cubicBezTo>
                <a:cubicBezTo>
                  <a:pt x="5" y="18"/>
                  <a:pt x="4" y="18"/>
                  <a:pt x="3" y="18"/>
                </a:cubicBezTo>
                <a:cubicBezTo>
                  <a:pt x="1" y="18"/>
                  <a:pt x="0" y="16"/>
                  <a:pt x="0" y="14"/>
                </a:cubicBezTo>
                <a:cubicBezTo>
                  <a:pt x="0" y="13"/>
                  <a:pt x="1" y="11"/>
                  <a:pt x="3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8" y="11"/>
                  <a:pt x="8" y="10"/>
                  <a:pt x="8" y="10"/>
                </a:cubicBezTo>
                <a:cubicBezTo>
                  <a:pt x="8" y="8"/>
                  <a:pt x="8" y="5"/>
                  <a:pt x="7" y="3"/>
                </a:cubicBezTo>
                <a:cubicBezTo>
                  <a:pt x="7" y="2"/>
                  <a:pt x="8" y="1"/>
                  <a:pt x="9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190">
            <a:extLst>
              <a:ext uri="{FF2B5EF4-FFF2-40B4-BE49-F238E27FC236}">
                <a16:creationId xmlns:a16="http://schemas.microsoft.com/office/drawing/2014/main" id="{ACED24DB-6A88-3F44-75EF-FCAC1D91E6B6}"/>
              </a:ext>
            </a:extLst>
          </p:cNvPr>
          <p:cNvSpPr>
            <a:spLocks noEditPoints="1"/>
          </p:cNvSpPr>
          <p:nvPr/>
        </p:nvSpPr>
        <p:spPr bwMode="auto">
          <a:xfrm>
            <a:off x="5653733" y="1872760"/>
            <a:ext cx="247941" cy="316712"/>
          </a:xfrm>
          <a:custGeom>
            <a:avLst/>
            <a:gdLst>
              <a:gd name="T0" fmla="*/ 2 w 26"/>
              <a:gd name="T1" fmla="*/ 33 h 33"/>
              <a:gd name="T2" fmla="*/ 24 w 26"/>
              <a:gd name="T3" fmla="*/ 33 h 33"/>
              <a:gd name="T4" fmla="*/ 26 w 26"/>
              <a:gd name="T5" fmla="*/ 31 h 33"/>
              <a:gd name="T6" fmla="*/ 26 w 26"/>
              <a:gd name="T7" fmla="*/ 2 h 33"/>
              <a:gd name="T8" fmla="*/ 24 w 26"/>
              <a:gd name="T9" fmla="*/ 0 h 33"/>
              <a:gd name="T10" fmla="*/ 18 w 26"/>
              <a:gd name="T11" fmla="*/ 0 h 33"/>
              <a:gd name="T12" fmla="*/ 18 w 26"/>
              <a:gd name="T13" fmla="*/ 3 h 33"/>
              <a:gd name="T14" fmla="*/ 22 w 26"/>
              <a:gd name="T15" fmla="*/ 3 h 33"/>
              <a:gd name="T16" fmla="*/ 22 w 26"/>
              <a:gd name="T17" fmla="*/ 6 h 33"/>
              <a:gd name="T18" fmla="*/ 22 w 26"/>
              <a:gd name="T19" fmla="*/ 30 h 33"/>
              <a:gd name="T20" fmla="*/ 3 w 26"/>
              <a:gd name="T21" fmla="*/ 30 h 33"/>
              <a:gd name="T22" fmla="*/ 3 w 26"/>
              <a:gd name="T23" fmla="*/ 3 h 33"/>
              <a:gd name="T24" fmla="*/ 7 w 26"/>
              <a:gd name="T25" fmla="*/ 3 h 33"/>
              <a:gd name="T26" fmla="*/ 7 w 26"/>
              <a:gd name="T27" fmla="*/ 0 h 33"/>
              <a:gd name="T28" fmla="*/ 2 w 26"/>
              <a:gd name="T29" fmla="*/ 0 h 33"/>
              <a:gd name="T30" fmla="*/ 0 w 26"/>
              <a:gd name="T31" fmla="*/ 2 h 33"/>
              <a:gd name="T32" fmla="*/ 0 w 26"/>
              <a:gd name="T33" fmla="*/ 31 h 33"/>
              <a:gd name="T34" fmla="*/ 2 w 26"/>
              <a:gd name="T35" fmla="*/ 33 h 33"/>
              <a:gd name="T36" fmla="*/ 10 w 26"/>
              <a:gd name="T37" fmla="*/ 3 h 33"/>
              <a:gd name="T38" fmla="*/ 10 w 26"/>
              <a:gd name="T39" fmla="*/ 1 h 33"/>
              <a:gd name="T40" fmla="*/ 10 w 26"/>
              <a:gd name="T41" fmla="*/ 1 h 33"/>
              <a:gd name="T42" fmla="*/ 10 w 26"/>
              <a:gd name="T43" fmla="*/ 1 h 33"/>
              <a:gd name="T44" fmla="*/ 10 w 26"/>
              <a:gd name="T45" fmla="*/ 1 h 33"/>
              <a:gd name="T46" fmla="*/ 15 w 26"/>
              <a:gd name="T47" fmla="*/ 1 h 33"/>
              <a:gd name="T48" fmla="*/ 16 w 26"/>
              <a:gd name="T49" fmla="*/ 1 h 33"/>
              <a:gd name="T50" fmla="*/ 16 w 26"/>
              <a:gd name="T51" fmla="*/ 1 h 33"/>
              <a:gd name="T52" fmla="*/ 16 w 26"/>
              <a:gd name="T53" fmla="*/ 1 h 33"/>
              <a:gd name="T54" fmla="*/ 16 w 26"/>
              <a:gd name="T55" fmla="*/ 3 h 33"/>
              <a:gd name="T56" fmla="*/ 10 w 26"/>
              <a:gd name="T57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" h="33">
                <a:moveTo>
                  <a:pt x="2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25" y="33"/>
                  <a:pt x="26" y="32"/>
                  <a:pt x="26" y="3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5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3"/>
                  <a:pt x="18" y="3"/>
                  <a:pt x="18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30"/>
                  <a:pt x="22" y="30"/>
                  <a:pt x="22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"/>
                  <a:pt x="3" y="3"/>
                  <a:pt x="3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7" y="0"/>
                  <a:pt x="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2" y="33"/>
                </a:cubicBezTo>
                <a:close/>
                <a:moveTo>
                  <a:pt x="10" y="3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3"/>
                  <a:pt x="16" y="3"/>
                  <a:pt x="16" y="3"/>
                </a:cubicBezTo>
                <a:lnTo>
                  <a:pt x="10" y="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reeform 191">
            <a:extLst>
              <a:ext uri="{FF2B5EF4-FFF2-40B4-BE49-F238E27FC236}">
                <a16:creationId xmlns:a16="http://schemas.microsoft.com/office/drawing/2014/main" id="{15930BB4-3871-CF5A-92FB-337A8CB34AA1}"/>
              </a:ext>
            </a:extLst>
          </p:cNvPr>
          <p:cNvSpPr>
            <a:spLocks/>
          </p:cNvSpPr>
          <p:nvPr/>
        </p:nvSpPr>
        <p:spPr bwMode="auto">
          <a:xfrm>
            <a:off x="5709836" y="1948771"/>
            <a:ext cx="135734" cy="9050"/>
          </a:xfrm>
          <a:custGeom>
            <a:avLst/>
            <a:gdLst>
              <a:gd name="T0" fmla="*/ 0 w 14"/>
              <a:gd name="T1" fmla="*/ 0 h 1"/>
              <a:gd name="T2" fmla="*/ 13 w 14"/>
              <a:gd name="T3" fmla="*/ 0 h 1"/>
              <a:gd name="T4" fmla="*/ 14 w 14"/>
              <a:gd name="T5" fmla="*/ 0 h 1"/>
              <a:gd name="T6" fmla="*/ 14 w 14"/>
              <a:gd name="T7" fmla="*/ 0 h 1"/>
              <a:gd name="T8" fmla="*/ 13 w 14"/>
              <a:gd name="T9" fmla="*/ 1 h 1"/>
              <a:gd name="T10" fmla="*/ 0 w 14"/>
              <a:gd name="T11" fmla="*/ 1 h 1"/>
              <a:gd name="T12" fmla="*/ 0 w 14"/>
              <a:gd name="T13" fmla="*/ 0 h 1"/>
              <a:gd name="T14" fmla="*/ 0 w 14"/>
              <a:gd name="T15" fmla="*/ 0 h 1"/>
              <a:gd name="T16" fmla="*/ 0 w 1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3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reeform 192">
            <a:extLst>
              <a:ext uri="{FF2B5EF4-FFF2-40B4-BE49-F238E27FC236}">
                <a16:creationId xmlns:a16="http://schemas.microsoft.com/office/drawing/2014/main" id="{0F01363F-6FD5-6A67-421E-7BBAC65B8C5B}"/>
              </a:ext>
            </a:extLst>
          </p:cNvPr>
          <p:cNvSpPr>
            <a:spLocks/>
          </p:cNvSpPr>
          <p:nvPr/>
        </p:nvSpPr>
        <p:spPr bwMode="auto">
          <a:xfrm>
            <a:off x="5709836" y="1977727"/>
            <a:ext cx="135734" cy="18098"/>
          </a:xfrm>
          <a:custGeom>
            <a:avLst/>
            <a:gdLst>
              <a:gd name="T0" fmla="*/ 0 w 14"/>
              <a:gd name="T1" fmla="*/ 0 h 2"/>
              <a:gd name="T2" fmla="*/ 13 w 14"/>
              <a:gd name="T3" fmla="*/ 0 h 2"/>
              <a:gd name="T4" fmla="*/ 14 w 14"/>
              <a:gd name="T5" fmla="*/ 1 h 2"/>
              <a:gd name="T6" fmla="*/ 14 w 14"/>
              <a:gd name="T7" fmla="*/ 1 h 2"/>
              <a:gd name="T8" fmla="*/ 13 w 14"/>
              <a:gd name="T9" fmla="*/ 2 h 2"/>
              <a:gd name="T10" fmla="*/ 0 w 14"/>
              <a:gd name="T11" fmla="*/ 2 h 2"/>
              <a:gd name="T12" fmla="*/ 0 w 14"/>
              <a:gd name="T13" fmla="*/ 1 h 2"/>
              <a:gd name="T14" fmla="*/ 0 w 14"/>
              <a:gd name="T15" fmla="*/ 1 h 2"/>
              <a:gd name="T16" fmla="*/ 0 w 14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reeform 193">
            <a:extLst>
              <a:ext uri="{FF2B5EF4-FFF2-40B4-BE49-F238E27FC236}">
                <a16:creationId xmlns:a16="http://schemas.microsoft.com/office/drawing/2014/main" id="{837BD500-EB86-4BF7-B797-AC5E0F054B0F}"/>
              </a:ext>
            </a:extLst>
          </p:cNvPr>
          <p:cNvSpPr>
            <a:spLocks/>
          </p:cNvSpPr>
          <p:nvPr/>
        </p:nvSpPr>
        <p:spPr bwMode="auto">
          <a:xfrm>
            <a:off x="5709836" y="2015732"/>
            <a:ext cx="135734" cy="19908"/>
          </a:xfrm>
          <a:custGeom>
            <a:avLst/>
            <a:gdLst>
              <a:gd name="T0" fmla="*/ 0 w 14"/>
              <a:gd name="T1" fmla="*/ 0 h 2"/>
              <a:gd name="T2" fmla="*/ 13 w 14"/>
              <a:gd name="T3" fmla="*/ 0 h 2"/>
              <a:gd name="T4" fmla="*/ 14 w 14"/>
              <a:gd name="T5" fmla="*/ 1 h 2"/>
              <a:gd name="T6" fmla="*/ 14 w 14"/>
              <a:gd name="T7" fmla="*/ 1 h 2"/>
              <a:gd name="T8" fmla="*/ 13 w 14"/>
              <a:gd name="T9" fmla="*/ 2 h 2"/>
              <a:gd name="T10" fmla="*/ 0 w 14"/>
              <a:gd name="T11" fmla="*/ 2 h 2"/>
              <a:gd name="T12" fmla="*/ 0 w 14"/>
              <a:gd name="T13" fmla="*/ 1 h 2"/>
              <a:gd name="T14" fmla="*/ 0 w 14"/>
              <a:gd name="T15" fmla="*/ 1 h 2"/>
              <a:gd name="T16" fmla="*/ 0 w 14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reeform 194">
            <a:extLst>
              <a:ext uri="{FF2B5EF4-FFF2-40B4-BE49-F238E27FC236}">
                <a16:creationId xmlns:a16="http://schemas.microsoft.com/office/drawing/2014/main" id="{55F0F822-47C5-3CF0-78AF-DBADECA1A2CA}"/>
              </a:ext>
            </a:extLst>
          </p:cNvPr>
          <p:cNvSpPr>
            <a:spLocks/>
          </p:cNvSpPr>
          <p:nvPr/>
        </p:nvSpPr>
        <p:spPr bwMode="auto">
          <a:xfrm>
            <a:off x="5709836" y="2053738"/>
            <a:ext cx="135734" cy="10859"/>
          </a:xfrm>
          <a:custGeom>
            <a:avLst/>
            <a:gdLst>
              <a:gd name="T0" fmla="*/ 0 w 14"/>
              <a:gd name="T1" fmla="*/ 0 h 1"/>
              <a:gd name="T2" fmla="*/ 13 w 14"/>
              <a:gd name="T3" fmla="*/ 0 h 1"/>
              <a:gd name="T4" fmla="*/ 14 w 14"/>
              <a:gd name="T5" fmla="*/ 1 h 1"/>
              <a:gd name="T6" fmla="*/ 14 w 14"/>
              <a:gd name="T7" fmla="*/ 1 h 1"/>
              <a:gd name="T8" fmla="*/ 13 w 14"/>
              <a:gd name="T9" fmla="*/ 1 h 1"/>
              <a:gd name="T10" fmla="*/ 0 w 14"/>
              <a:gd name="T11" fmla="*/ 1 h 1"/>
              <a:gd name="T12" fmla="*/ 0 w 14"/>
              <a:gd name="T13" fmla="*/ 1 h 1"/>
              <a:gd name="T14" fmla="*/ 0 w 14"/>
              <a:gd name="T15" fmla="*/ 1 h 1"/>
              <a:gd name="T16" fmla="*/ 0 w 1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eform 195">
            <a:extLst>
              <a:ext uri="{FF2B5EF4-FFF2-40B4-BE49-F238E27FC236}">
                <a16:creationId xmlns:a16="http://schemas.microsoft.com/office/drawing/2014/main" id="{CD47F2CF-DFA7-178E-D438-3DE704286F9D}"/>
              </a:ext>
            </a:extLst>
          </p:cNvPr>
          <p:cNvSpPr>
            <a:spLocks/>
          </p:cNvSpPr>
          <p:nvPr/>
        </p:nvSpPr>
        <p:spPr bwMode="auto">
          <a:xfrm>
            <a:off x="5709836" y="2053738"/>
            <a:ext cx="135734" cy="10859"/>
          </a:xfrm>
          <a:custGeom>
            <a:avLst/>
            <a:gdLst>
              <a:gd name="T0" fmla="*/ 0 w 14"/>
              <a:gd name="T1" fmla="*/ 0 h 1"/>
              <a:gd name="T2" fmla="*/ 13 w 14"/>
              <a:gd name="T3" fmla="*/ 0 h 1"/>
              <a:gd name="T4" fmla="*/ 14 w 14"/>
              <a:gd name="T5" fmla="*/ 1 h 1"/>
              <a:gd name="T6" fmla="*/ 14 w 14"/>
              <a:gd name="T7" fmla="*/ 1 h 1"/>
              <a:gd name="T8" fmla="*/ 13 w 14"/>
              <a:gd name="T9" fmla="*/ 1 h 1"/>
              <a:gd name="T10" fmla="*/ 0 w 14"/>
              <a:gd name="T11" fmla="*/ 1 h 1"/>
              <a:gd name="T12" fmla="*/ 0 w 14"/>
              <a:gd name="T13" fmla="*/ 1 h 1"/>
              <a:gd name="T14" fmla="*/ 0 w 14"/>
              <a:gd name="T15" fmla="*/ 1 h 1"/>
              <a:gd name="T16" fmla="*/ 0 w 1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Freeform 196">
            <a:extLst>
              <a:ext uri="{FF2B5EF4-FFF2-40B4-BE49-F238E27FC236}">
                <a16:creationId xmlns:a16="http://schemas.microsoft.com/office/drawing/2014/main" id="{D7F997DD-206D-ED5B-886A-F7DC26554FE0}"/>
              </a:ext>
            </a:extLst>
          </p:cNvPr>
          <p:cNvSpPr>
            <a:spLocks/>
          </p:cNvSpPr>
          <p:nvPr/>
        </p:nvSpPr>
        <p:spPr bwMode="auto">
          <a:xfrm>
            <a:off x="5709836" y="2093553"/>
            <a:ext cx="135734" cy="9050"/>
          </a:xfrm>
          <a:custGeom>
            <a:avLst/>
            <a:gdLst>
              <a:gd name="T0" fmla="*/ 0 w 14"/>
              <a:gd name="T1" fmla="*/ 0 h 1"/>
              <a:gd name="T2" fmla="*/ 13 w 14"/>
              <a:gd name="T3" fmla="*/ 0 h 1"/>
              <a:gd name="T4" fmla="*/ 14 w 14"/>
              <a:gd name="T5" fmla="*/ 1 h 1"/>
              <a:gd name="T6" fmla="*/ 14 w 14"/>
              <a:gd name="T7" fmla="*/ 1 h 1"/>
              <a:gd name="T8" fmla="*/ 13 w 14"/>
              <a:gd name="T9" fmla="*/ 1 h 1"/>
              <a:gd name="T10" fmla="*/ 0 w 14"/>
              <a:gd name="T11" fmla="*/ 1 h 1"/>
              <a:gd name="T12" fmla="*/ 0 w 14"/>
              <a:gd name="T13" fmla="*/ 1 h 1"/>
              <a:gd name="T14" fmla="*/ 0 w 14"/>
              <a:gd name="T15" fmla="*/ 1 h 1"/>
              <a:gd name="T16" fmla="*/ 0 w 14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reeform 197">
            <a:extLst>
              <a:ext uri="{FF2B5EF4-FFF2-40B4-BE49-F238E27FC236}">
                <a16:creationId xmlns:a16="http://schemas.microsoft.com/office/drawing/2014/main" id="{6697F957-4DC6-CF6C-FF2A-55CE7A05E082}"/>
              </a:ext>
            </a:extLst>
          </p:cNvPr>
          <p:cNvSpPr>
            <a:spLocks noEditPoints="1"/>
          </p:cNvSpPr>
          <p:nvPr/>
        </p:nvSpPr>
        <p:spPr bwMode="auto">
          <a:xfrm>
            <a:off x="5729743" y="1861901"/>
            <a:ext cx="95919" cy="57913"/>
          </a:xfrm>
          <a:custGeom>
            <a:avLst/>
            <a:gdLst>
              <a:gd name="T0" fmla="*/ 8 w 10"/>
              <a:gd name="T1" fmla="*/ 0 h 6"/>
              <a:gd name="T2" fmla="*/ 1 w 10"/>
              <a:gd name="T3" fmla="*/ 0 h 6"/>
              <a:gd name="T4" fmla="*/ 0 w 10"/>
              <a:gd name="T5" fmla="*/ 0 h 6"/>
              <a:gd name="T6" fmla="*/ 0 w 10"/>
              <a:gd name="T7" fmla="*/ 1 h 6"/>
              <a:gd name="T8" fmla="*/ 0 w 10"/>
              <a:gd name="T9" fmla="*/ 5 h 6"/>
              <a:gd name="T10" fmla="*/ 0 w 10"/>
              <a:gd name="T11" fmla="*/ 6 h 6"/>
              <a:gd name="T12" fmla="*/ 1 w 10"/>
              <a:gd name="T13" fmla="*/ 6 h 6"/>
              <a:gd name="T14" fmla="*/ 8 w 10"/>
              <a:gd name="T15" fmla="*/ 6 h 6"/>
              <a:gd name="T16" fmla="*/ 9 w 10"/>
              <a:gd name="T17" fmla="*/ 6 h 6"/>
              <a:gd name="T18" fmla="*/ 10 w 10"/>
              <a:gd name="T19" fmla="*/ 5 h 6"/>
              <a:gd name="T20" fmla="*/ 10 w 10"/>
              <a:gd name="T21" fmla="*/ 1 h 6"/>
              <a:gd name="T22" fmla="*/ 9 w 10"/>
              <a:gd name="T23" fmla="*/ 0 h 6"/>
              <a:gd name="T24" fmla="*/ 8 w 10"/>
              <a:gd name="T25" fmla="*/ 0 h 6"/>
              <a:gd name="T26" fmla="*/ 2 w 10"/>
              <a:gd name="T27" fmla="*/ 1 h 6"/>
              <a:gd name="T28" fmla="*/ 7 w 10"/>
              <a:gd name="T29" fmla="*/ 1 h 6"/>
              <a:gd name="T30" fmla="*/ 8 w 10"/>
              <a:gd name="T31" fmla="*/ 2 h 6"/>
              <a:gd name="T32" fmla="*/ 8 w 10"/>
              <a:gd name="T33" fmla="*/ 2 h 6"/>
              <a:gd name="T34" fmla="*/ 9 w 10"/>
              <a:gd name="T35" fmla="*/ 2 h 6"/>
              <a:gd name="T36" fmla="*/ 9 w 10"/>
              <a:gd name="T37" fmla="*/ 4 h 6"/>
              <a:gd name="T38" fmla="*/ 8 w 10"/>
              <a:gd name="T39" fmla="*/ 4 h 6"/>
              <a:gd name="T40" fmla="*/ 8 w 10"/>
              <a:gd name="T41" fmla="*/ 4 h 6"/>
              <a:gd name="T42" fmla="*/ 7 w 10"/>
              <a:gd name="T43" fmla="*/ 5 h 6"/>
              <a:gd name="T44" fmla="*/ 2 w 10"/>
              <a:gd name="T45" fmla="*/ 5 h 6"/>
              <a:gd name="T46" fmla="*/ 1 w 10"/>
              <a:gd name="T47" fmla="*/ 4 h 6"/>
              <a:gd name="T48" fmla="*/ 1 w 10"/>
              <a:gd name="T49" fmla="*/ 4 h 6"/>
              <a:gd name="T50" fmla="*/ 1 w 10"/>
              <a:gd name="T51" fmla="*/ 4 h 6"/>
              <a:gd name="T52" fmla="*/ 1 w 10"/>
              <a:gd name="T53" fmla="*/ 2 h 6"/>
              <a:gd name="T54" fmla="*/ 1 w 10"/>
              <a:gd name="T55" fmla="*/ 2 h 6"/>
              <a:gd name="T56" fmla="*/ 1 w 10"/>
              <a:gd name="T57" fmla="*/ 2 h 6"/>
              <a:gd name="T58" fmla="*/ 2 w 10"/>
              <a:gd name="T5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" h="6">
                <a:moveTo>
                  <a:pt x="8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10" y="6"/>
                  <a:pt x="10" y="5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1"/>
                  <a:pt x="9" y="0"/>
                </a:cubicBezTo>
                <a:cubicBezTo>
                  <a:pt x="9" y="0"/>
                  <a:pt x="9" y="0"/>
                  <a:pt x="8" y="0"/>
                </a:cubicBezTo>
                <a:close/>
                <a:moveTo>
                  <a:pt x="2" y="1"/>
                </a:move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7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 198">
            <a:extLst>
              <a:ext uri="{FF2B5EF4-FFF2-40B4-BE49-F238E27FC236}">
                <a16:creationId xmlns:a16="http://schemas.microsoft.com/office/drawing/2014/main" id="{F80DD408-2BE3-9460-311B-2DF009F8C2D6}"/>
              </a:ext>
            </a:extLst>
          </p:cNvPr>
          <p:cNvSpPr>
            <a:spLocks noEditPoints="1"/>
          </p:cNvSpPr>
          <p:nvPr/>
        </p:nvSpPr>
        <p:spPr bwMode="auto">
          <a:xfrm>
            <a:off x="4386887" y="1899906"/>
            <a:ext cx="354717" cy="307663"/>
          </a:xfrm>
          <a:custGeom>
            <a:avLst/>
            <a:gdLst>
              <a:gd name="T0" fmla="*/ 29 w 37"/>
              <a:gd name="T1" fmla="*/ 7 h 32"/>
              <a:gd name="T2" fmla="*/ 30 w 37"/>
              <a:gd name="T3" fmla="*/ 5 h 32"/>
              <a:gd name="T4" fmla="*/ 30 w 37"/>
              <a:gd name="T5" fmla="*/ 5 h 32"/>
              <a:gd name="T6" fmla="*/ 35 w 37"/>
              <a:gd name="T7" fmla="*/ 3 h 32"/>
              <a:gd name="T8" fmla="*/ 35 w 37"/>
              <a:gd name="T9" fmla="*/ 3 h 32"/>
              <a:gd name="T10" fmla="*/ 36 w 37"/>
              <a:gd name="T11" fmla="*/ 3 h 32"/>
              <a:gd name="T12" fmla="*/ 34 w 37"/>
              <a:gd name="T13" fmla="*/ 6 h 32"/>
              <a:gd name="T14" fmla="*/ 37 w 37"/>
              <a:gd name="T15" fmla="*/ 6 h 32"/>
              <a:gd name="T16" fmla="*/ 37 w 37"/>
              <a:gd name="T17" fmla="*/ 7 h 32"/>
              <a:gd name="T18" fmla="*/ 37 w 37"/>
              <a:gd name="T19" fmla="*/ 7 h 32"/>
              <a:gd name="T20" fmla="*/ 32 w 37"/>
              <a:gd name="T21" fmla="*/ 9 h 32"/>
              <a:gd name="T22" fmla="*/ 32 w 37"/>
              <a:gd name="T23" fmla="*/ 9 h 32"/>
              <a:gd name="T24" fmla="*/ 30 w 37"/>
              <a:gd name="T25" fmla="*/ 9 h 32"/>
              <a:gd name="T26" fmla="*/ 22 w 37"/>
              <a:gd name="T27" fmla="*/ 12 h 32"/>
              <a:gd name="T28" fmla="*/ 23 w 37"/>
              <a:gd name="T29" fmla="*/ 13 h 32"/>
              <a:gd name="T30" fmla="*/ 23 w 37"/>
              <a:gd name="T31" fmla="*/ 14 h 32"/>
              <a:gd name="T32" fmla="*/ 23 w 37"/>
              <a:gd name="T33" fmla="*/ 14 h 32"/>
              <a:gd name="T34" fmla="*/ 15 w 37"/>
              <a:gd name="T35" fmla="*/ 15 h 32"/>
              <a:gd name="T36" fmla="*/ 15 w 37"/>
              <a:gd name="T37" fmla="*/ 14 h 32"/>
              <a:gd name="T38" fmla="*/ 15 w 37"/>
              <a:gd name="T39" fmla="*/ 14 h 32"/>
              <a:gd name="T40" fmla="*/ 20 w 37"/>
              <a:gd name="T41" fmla="*/ 9 h 32"/>
              <a:gd name="T42" fmla="*/ 21 w 37"/>
              <a:gd name="T43" fmla="*/ 9 h 32"/>
              <a:gd name="T44" fmla="*/ 21 w 37"/>
              <a:gd name="T45" fmla="*/ 9 h 32"/>
              <a:gd name="T46" fmla="*/ 21 w 37"/>
              <a:gd name="T47" fmla="*/ 10 h 32"/>
              <a:gd name="T48" fmla="*/ 29 w 37"/>
              <a:gd name="T49" fmla="*/ 7 h 32"/>
              <a:gd name="T50" fmla="*/ 15 w 37"/>
              <a:gd name="T51" fmla="*/ 8 h 32"/>
              <a:gd name="T52" fmla="*/ 8 w 37"/>
              <a:gd name="T53" fmla="*/ 14 h 32"/>
              <a:gd name="T54" fmla="*/ 15 w 37"/>
              <a:gd name="T55" fmla="*/ 21 h 32"/>
              <a:gd name="T56" fmla="*/ 21 w 37"/>
              <a:gd name="T57" fmla="*/ 16 h 32"/>
              <a:gd name="T58" fmla="*/ 17 w 37"/>
              <a:gd name="T59" fmla="*/ 16 h 32"/>
              <a:gd name="T60" fmla="*/ 15 w 37"/>
              <a:gd name="T61" fmla="*/ 17 h 32"/>
              <a:gd name="T62" fmla="*/ 11 w 37"/>
              <a:gd name="T63" fmla="*/ 14 h 32"/>
              <a:gd name="T64" fmla="*/ 15 w 37"/>
              <a:gd name="T65" fmla="*/ 11 h 32"/>
              <a:gd name="T66" fmla="*/ 16 w 37"/>
              <a:gd name="T67" fmla="*/ 11 h 32"/>
              <a:gd name="T68" fmla="*/ 18 w 37"/>
              <a:gd name="T69" fmla="*/ 9 h 32"/>
              <a:gd name="T70" fmla="*/ 15 w 37"/>
              <a:gd name="T71" fmla="*/ 8 h 32"/>
              <a:gd name="T72" fmla="*/ 21 w 37"/>
              <a:gd name="T73" fmla="*/ 27 h 32"/>
              <a:gd name="T74" fmla="*/ 23 w 37"/>
              <a:gd name="T75" fmla="*/ 30 h 32"/>
              <a:gd name="T76" fmla="*/ 26 w 37"/>
              <a:gd name="T77" fmla="*/ 27 h 32"/>
              <a:gd name="T78" fmla="*/ 24 w 37"/>
              <a:gd name="T79" fmla="*/ 25 h 32"/>
              <a:gd name="T80" fmla="*/ 29 w 37"/>
              <a:gd name="T81" fmla="*/ 14 h 32"/>
              <a:gd name="T82" fmla="*/ 28 w 37"/>
              <a:gd name="T83" fmla="*/ 11 h 32"/>
              <a:gd name="T84" fmla="*/ 25 w 37"/>
              <a:gd name="T85" fmla="*/ 12 h 32"/>
              <a:gd name="T86" fmla="*/ 25 w 37"/>
              <a:gd name="T87" fmla="*/ 14 h 32"/>
              <a:gd name="T88" fmla="*/ 15 w 37"/>
              <a:gd name="T89" fmla="*/ 25 h 32"/>
              <a:gd name="T90" fmla="*/ 4 w 37"/>
              <a:gd name="T91" fmla="*/ 14 h 32"/>
              <a:gd name="T92" fmla="*/ 15 w 37"/>
              <a:gd name="T93" fmla="*/ 3 h 32"/>
              <a:gd name="T94" fmla="*/ 23 w 37"/>
              <a:gd name="T95" fmla="*/ 8 h 32"/>
              <a:gd name="T96" fmla="*/ 26 w 37"/>
              <a:gd name="T97" fmla="*/ 6 h 32"/>
              <a:gd name="T98" fmla="*/ 17 w 37"/>
              <a:gd name="T99" fmla="*/ 0 h 32"/>
              <a:gd name="T100" fmla="*/ 15 w 37"/>
              <a:gd name="T101" fmla="*/ 0 h 32"/>
              <a:gd name="T102" fmla="*/ 0 w 37"/>
              <a:gd name="T103" fmla="*/ 14 h 32"/>
              <a:gd name="T104" fmla="*/ 5 w 37"/>
              <a:gd name="T105" fmla="*/ 25 h 32"/>
              <a:gd name="T106" fmla="*/ 3 w 37"/>
              <a:gd name="T107" fmla="*/ 27 h 32"/>
              <a:gd name="T108" fmla="*/ 6 w 37"/>
              <a:gd name="T109" fmla="*/ 30 h 32"/>
              <a:gd name="T110" fmla="*/ 9 w 37"/>
              <a:gd name="T111" fmla="*/ 27 h 32"/>
              <a:gd name="T112" fmla="*/ 15 w 37"/>
              <a:gd name="T113" fmla="*/ 28 h 32"/>
              <a:gd name="T114" fmla="*/ 21 w 37"/>
              <a:gd name="T115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" h="32">
                <a:moveTo>
                  <a:pt x="29" y="7"/>
                </a:move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0" y="14"/>
                  <a:pt x="18" y="14"/>
                  <a:pt x="15" y="15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7" y="12"/>
                  <a:pt x="19" y="11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9" y="7"/>
                  <a:pt x="29" y="7"/>
                  <a:pt x="29" y="7"/>
                </a:cubicBezTo>
                <a:close/>
                <a:moveTo>
                  <a:pt x="15" y="8"/>
                </a:moveTo>
                <a:cubicBezTo>
                  <a:pt x="11" y="8"/>
                  <a:pt x="8" y="11"/>
                  <a:pt x="8" y="14"/>
                </a:cubicBezTo>
                <a:cubicBezTo>
                  <a:pt x="8" y="18"/>
                  <a:pt x="11" y="21"/>
                  <a:pt x="15" y="21"/>
                </a:cubicBezTo>
                <a:cubicBezTo>
                  <a:pt x="18" y="21"/>
                  <a:pt x="20" y="18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7"/>
                  <a:pt x="16" y="17"/>
                  <a:pt x="15" y="17"/>
                </a:cubicBezTo>
                <a:cubicBezTo>
                  <a:pt x="13" y="17"/>
                  <a:pt x="11" y="16"/>
                  <a:pt x="11" y="14"/>
                </a:cubicBezTo>
                <a:cubicBezTo>
                  <a:pt x="11" y="12"/>
                  <a:pt x="13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8"/>
                  <a:pt x="16" y="8"/>
                  <a:pt x="15" y="8"/>
                </a:cubicBezTo>
                <a:close/>
                <a:moveTo>
                  <a:pt x="21" y="27"/>
                </a:moveTo>
                <a:cubicBezTo>
                  <a:pt x="21" y="28"/>
                  <a:pt x="22" y="29"/>
                  <a:pt x="23" y="30"/>
                </a:cubicBezTo>
                <a:cubicBezTo>
                  <a:pt x="25" y="32"/>
                  <a:pt x="28" y="29"/>
                  <a:pt x="26" y="27"/>
                </a:cubicBezTo>
                <a:cubicBezTo>
                  <a:pt x="24" y="25"/>
                  <a:pt x="24" y="25"/>
                  <a:pt x="24" y="25"/>
                </a:cubicBezTo>
                <a:cubicBezTo>
                  <a:pt x="27" y="22"/>
                  <a:pt x="29" y="18"/>
                  <a:pt x="29" y="14"/>
                </a:cubicBezTo>
                <a:cubicBezTo>
                  <a:pt x="29" y="13"/>
                  <a:pt x="29" y="12"/>
                  <a:pt x="28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4"/>
                  <a:pt x="25" y="14"/>
                </a:cubicBezTo>
                <a:cubicBezTo>
                  <a:pt x="25" y="20"/>
                  <a:pt x="21" y="25"/>
                  <a:pt x="15" y="25"/>
                </a:cubicBezTo>
                <a:cubicBezTo>
                  <a:pt x="9" y="25"/>
                  <a:pt x="4" y="20"/>
                  <a:pt x="4" y="14"/>
                </a:cubicBezTo>
                <a:cubicBezTo>
                  <a:pt x="4" y="8"/>
                  <a:pt x="9" y="3"/>
                  <a:pt x="15" y="3"/>
                </a:cubicBezTo>
                <a:cubicBezTo>
                  <a:pt x="18" y="3"/>
                  <a:pt x="21" y="5"/>
                  <a:pt x="23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3"/>
                  <a:pt x="21" y="1"/>
                  <a:pt x="17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8"/>
                  <a:pt x="2" y="22"/>
                  <a:pt x="5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1" y="29"/>
                  <a:pt x="4" y="32"/>
                  <a:pt x="6" y="30"/>
                </a:cubicBezTo>
                <a:cubicBezTo>
                  <a:pt x="7" y="29"/>
                  <a:pt x="8" y="28"/>
                  <a:pt x="9" y="27"/>
                </a:cubicBezTo>
                <a:cubicBezTo>
                  <a:pt x="10" y="28"/>
                  <a:pt x="12" y="28"/>
                  <a:pt x="15" y="28"/>
                </a:cubicBezTo>
                <a:cubicBezTo>
                  <a:pt x="17" y="28"/>
                  <a:pt x="19" y="28"/>
                  <a:pt x="21" y="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reeform 199">
            <a:extLst>
              <a:ext uri="{FF2B5EF4-FFF2-40B4-BE49-F238E27FC236}">
                <a16:creationId xmlns:a16="http://schemas.microsoft.com/office/drawing/2014/main" id="{6CCEA667-2153-B5E2-89D4-FE275F7055A0}"/>
              </a:ext>
            </a:extLst>
          </p:cNvPr>
          <p:cNvSpPr>
            <a:spLocks noEditPoints="1"/>
          </p:cNvSpPr>
          <p:nvPr/>
        </p:nvSpPr>
        <p:spPr bwMode="auto">
          <a:xfrm>
            <a:off x="2524625" y="1928863"/>
            <a:ext cx="307663" cy="260608"/>
          </a:xfrm>
          <a:custGeom>
            <a:avLst/>
            <a:gdLst>
              <a:gd name="T0" fmla="*/ 0 w 32"/>
              <a:gd name="T1" fmla="*/ 25 h 27"/>
              <a:gd name="T2" fmla="*/ 32 w 32"/>
              <a:gd name="T3" fmla="*/ 25 h 27"/>
              <a:gd name="T4" fmla="*/ 32 w 32"/>
              <a:gd name="T5" fmla="*/ 26 h 27"/>
              <a:gd name="T6" fmla="*/ 32 w 32"/>
              <a:gd name="T7" fmla="*/ 27 h 27"/>
              <a:gd name="T8" fmla="*/ 32 w 32"/>
              <a:gd name="T9" fmla="*/ 27 h 27"/>
              <a:gd name="T10" fmla="*/ 0 w 32"/>
              <a:gd name="T11" fmla="*/ 27 h 27"/>
              <a:gd name="T12" fmla="*/ 0 w 32"/>
              <a:gd name="T13" fmla="*/ 27 h 27"/>
              <a:gd name="T14" fmla="*/ 0 w 32"/>
              <a:gd name="T15" fmla="*/ 26 h 27"/>
              <a:gd name="T16" fmla="*/ 0 w 32"/>
              <a:gd name="T17" fmla="*/ 25 h 27"/>
              <a:gd name="T18" fmla="*/ 6 w 32"/>
              <a:gd name="T19" fmla="*/ 24 h 27"/>
              <a:gd name="T20" fmla="*/ 8 w 32"/>
              <a:gd name="T21" fmla="*/ 24 h 27"/>
              <a:gd name="T22" fmla="*/ 8 w 32"/>
              <a:gd name="T23" fmla="*/ 14 h 27"/>
              <a:gd name="T24" fmla="*/ 15 w 32"/>
              <a:gd name="T25" fmla="*/ 14 h 27"/>
              <a:gd name="T26" fmla="*/ 15 w 32"/>
              <a:gd name="T27" fmla="*/ 24 h 27"/>
              <a:gd name="T28" fmla="*/ 25 w 32"/>
              <a:gd name="T29" fmla="*/ 24 h 27"/>
              <a:gd name="T30" fmla="*/ 26 w 32"/>
              <a:gd name="T31" fmla="*/ 24 h 27"/>
              <a:gd name="T32" fmla="*/ 26 w 32"/>
              <a:gd name="T33" fmla="*/ 14 h 27"/>
              <a:gd name="T34" fmla="*/ 26 w 32"/>
              <a:gd name="T35" fmla="*/ 14 h 27"/>
              <a:gd name="T36" fmla="*/ 17 w 32"/>
              <a:gd name="T37" fmla="*/ 6 h 27"/>
              <a:gd name="T38" fmla="*/ 16 w 32"/>
              <a:gd name="T39" fmla="*/ 5 h 27"/>
              <a:gd name="T40" fmla="*/ 16 w 32"/>
              <a:gd name="T41" fmla="*/ 5 h 27"/>
              <a:gd name="T42" fmla="*/ 15 w 32"/>
              <a:gd name="T43" fmla="*/ 6 h 27"/>
              <a:gd name="T44" fmla="*/ 5 w 32"/>
              <a:gd name="T45" fmla="*/ 14 h 27"/>
              <a:gd name="T46" fmla="*/ 5 w 32"/>
              <a:gd name="T47" fmla="*/ 14 h 27"/>
              <a:gd name="T48" fmla="*/ 5 w 32"/>
              <a:gd name="T49" fmla="*/ 24 h 27"/>
              <a:gd name="T50" fmla="*/ 6 w 32"/>
              <a:gd name="T51" fmla="*/ 24 h 27"/>
              <a:gd name="T52" fmla="*/ 17 w 32"/>
              <a:gd name="T53" fmla="*/ 14 h 27"/>
              <a:gd name="T54" fmla="*/ 24 w 32"/>
              <a:gd name="T55" fmla="*/ 14 h 27"/>
              <a:gd name="T56" fmla="*/ 24 w 32"/>
              <a:gd name="T57" fmla="*/ 20 h 27"/>
              <a:gd name="T58" fmla="*/ 17 w 32"/>
              <a:gd name="T59" fmla="*/ 20 h 27"/>
              <a:gd name="T60" fmla="*/ 17 w 32"/>
              <a:gd name="T61" fmla="*/ 14 h 27"/>
              <a:gd name="T62" fmla="*/ 28 w 32"/>
              <a:gd name="T63" fmla="*/ 14 h 27"/>
              <a:gd name="T64" fmla="*/ 18 w 32"/>
              <a:gd name="T65" fmla="*/ 5 h 27"/>
              <a:gd name="T66" fmla="*/ 16 w 32"/>
              <a:gd name="T67" fmla="*/ 4 h 27"/>
              <a:gd name="T68" fmla="*/ 16 w 32"/>
              <a:gd name="T69" fmla="*/ 4 h 27"/>
              <a:gd name="T70" fmla="*/ 14 w 32"/>
              <a:gd name="T71" fmla="*/ 5 h 27"/>
              <a:gd name="T72" fmla="*/ 4 w 32"/>
              <a:gd name="T73" fmla="*/ 14 h 27"/>
              <a:gd name="T74" fmla="*/ 3 w 32"/>
              <a:gd name="T75" fmla="*/ 14 h 27"/>
              <a:gd name="T76" fmla="*/ 2 w 32"/>
              <a:gd name="T77" fmla="*/ 14 h 27"/>
              <a:gd name="T78" fmla="*/ 2 w 32"/>
              <a:gd name="T79" fmla="*/ 12 h 27"/>
              <a:gd name="T80" fmla="*/ 3 w 32"/>
              <a:gd name="T81" fmla="*/ 11 h 27"/>
              <a:gd name="T82" fmla="*/ 15 w 32"/>
              <a:gd name="T83" fmla="*/ 1 h 27"/>
              <a:gd name="T84" fmla="*/ 17 w 32"/>
              <a:gd name="T85" fmla="*/ 1 h 27"/>
              <a:gd name="T86" fmla="*/ 29 w 32"/>
              <a:gd name="T87" fmla="*/ 11 h 27"/>
              <a:gd name="T88" fmla="*/ 30 w 32"/>
              <a:gd name="T89" fmla="*/ 12 h 27"/>
              <a:gd name="T90" fmla="*/ 30 w 32"/>
              <a:gd name="T91" fmla="*/ 14 h 27"/>
              <a:gd name="T92" fmla="*/ 29 w 32"/>
              <a:gd name="T93" fmla="*/ 14 h 27"/>
              <a:gd name="T94" fmla="*/ 28 w 32"/>
              <a:gd name="T95" fmla="*/ 1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" h="27">
                <a:moveTo>
                  <a:pt x="0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6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21"/>
                  <a:pt x="8" y="18"/>
                  <a:pt x="8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8"/>
                  <a:pt x="15" y="21"/>
                  <a:pt x="1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1"/>
                  <a:pt x="26" y="17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7"/>
                  <a:pt x="5" y="21"/>
                  <a:pt x="5" y="24"/>
                </a:cubicBezTo>
                <a:cubicBezTo>
                  <a:pt x="5" y="24"/>
                  <a:pt x="6" y="24"/>
                  <a:pt x="6" y="24"/>
                </a:cubicBezTo>
                <a:close/>
                <a:moveTo>
                  <a:pt x="17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20"/>
                  <a:pt x="24" y="20"/>
                  <a:pt x="24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28" y="14"/>
                </a:move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2" y="14"/>
                  <a:pt x="2" y="14"/>
                </a:cubicBezTo>
                <a:cubicBezTo>
                  <a:pt x="2" y="13"/>
                  <a:pt x="2" y="13"/>
                  <a:pt x="2" y="12"/>
                </a:cubicBezTo>
                <a:cubicBezTo>
                  <a:pt x="2" y="12"/>
                  <a:pt x="3" y="12"/>
                  <a:pt x="3" y="1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7" y="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2"/>
                  <a:pt x="30" y="12"/>
                  <a:pt x="30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29" y="14"/>
                  <a:pt x="29" y="14"/>
                  <a:pt x="29" y="14"/>
                </a:cubicBezTo>
                <a:lnTo>
                  <a:pt x="28" y="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reeform 200">
            <a:extLst>
              <a:ext uri="{FF2B5EF4-FFF2-40B4-BE49-F238E27FC236}">
                <a16:creationId xmlns:a16="http://schemas.microsoft.com/office/drawing/2014/main" id="{EF1321AE-80BA-BFCA-2F9C-9D4BF67BE3FC}"/>
              </a:ext>
            </a:extLst>
          </p:cNvPr>
          <p:cNvSpPr>
            <a:spLocks noEditPoints="1"/>
          </p:cNvSpPr>
          <p:nvPr/>
        </p:nvSpPr>
        <p:spPr bwMode="auto">
          <a:xfrm>
            <a:off x="1900251" y="1843804"/>
            <a:ext cx="278706" cy="345668"/>
          </a:xfrm>
          <a:custGeom>
            <a:avLst/>
            <a:gdLst>
              <a:gd name="T0" fmla="*/ 9 w 29"/>
              <a:gd name="T1" fmla="*/ 30 h 36"/>
              <a:gd name="T2" fmla="*/ 9 w 29"/>
              <a:gd name="T3" fmla="*/ 27 h 36"/>
              <a:gd name="T4" fmla="*/ 8 w 29"/>
              <a:gd name="T5" fmla="*/ 24 h 36"/>
              <a:gd name="T6" fmla="*/ 8 w 29"/>
              <a:gd name="T7" fmla="*/ 22 h 36"/>
              <a:gd name="T8" fmla="*/ 9 w 29"/>
              <a:gd name="T9" fmla="*/ 16 h 36"/>
              <a:gd name="T10" fmla="*/ 4 w 29"/>
              <a:gd name="T11" fmla="*/ 16 h 36"/>
              <a:gd name="T12" fmla="*/ 4 w 29"/>
              <a:gd name="T13" fmla="*/ 16 h 36"/>
              <a:gd name="T14" fmla="*/ 2 w 29"/>
              <a:gd name="T15" fmla="*/ 18 h 36"/>
              <a:gd name="T16" fmla="*/ 0 w 29"/>
              <a:gd name="T17" fmla="*/ 36 h 36"/>
              <a:gd name="T18" fmla="*/ 29 w 29"/>
              <a:gd name="T19" fmla="*/ 34 h 36"/>
              <a:gd name="T20" fmla="*/ 29 w 29"/>
              <a:gd name="T21" fmla="*/ 36 h 36"/>
              <a:gd name="T22" fmla="*/ 14 w 29"/>
              <a:gd name="T23" fmla="*/ 7 h 36"/>
              <a:gd name="T24" fmla="*/ 14 w 29"/>
              <a:gd name="T25" fmla="*/ 4 h 36"/>
              <a:gd name="T26" fmla="*/ 15 w 29"/>
              <a:gd name="T27" fmla="*/ 0 h 36"/>
              <a:gd name="T28" fmla="*/ 15 w 29"/>
              <a:gd name="T29" fmla="*/ 4 h 36"/>
              <a:gd name="T30" fmla="*/ 16 w 29"/>
              <a:gd name="T31" fmla="*/ 7 h 36"/>
              <a:gd name="T32" fmla="*/ 17 w 29"/>
              <a:gd name="T33" fmla="*/ 9 h 36"/>
              <a:gd name="T34" fmla="*/ 19 w 29"/>
              <a:gd name="T35" fmla="*/ 11 h 36"/>
              <a:gd name="T36" fmla="*/ 11 w 29"/>
              <a:gd name="T37" fmla="*/ 33 h 36"/>
              <a:gd name="T38" fmla="*/ 11 w 29"/>
              <a:gd name="T39" fmla="*/ 10 h 36"/>
              <a:gd name="T40" fmla="*/ 12 w 29"/>
              <a:gd name="T41" fmla="*/ 7 h 36"/>
              <a:gd name="T42" fmla="*/ 15 w 29"/>
              <a:gd name="T43" fmla="*/ 13 h 36"/>
              <a:gd name="T44" fmla="*/ 18 w 29"/>
              <a:gd name="T45" fmla="*/ 13 h 36"/>
              <a:gd name="T46" fmla="*/ 15 w 29"/>
              <a:gd name="T47" fmla="*/ 21 h 36"/>
              <a:gd name="T48" fmla="*/ 15 w 29"/>
              <a:gd name="T49" fmla="*/ 18 h 36"/>
              <a:gd name="T50" fmla="*/ 18 w 29"/>
              <a:gd name="T51" fmla="*/ 26 h 36"/>
              <a:gd name="T52" fmla="*/ 15 w 29"/>
              <a:gd name="T53" fmla="*/ 28 h 36"/>
              <a:gd name="T54" fmla="*/ 18 w 29"/>
              <a:gd name="T55" fmla="*/ 28 h 36"/>
              <a:gd name="T56" fmla="*/ 14 w 29"/>
              <a:gd name="T57" fmla="*/ 28 h 36"/>
              <a:gd name="T58" fmla="*/ 14 w 29"/>
              <a:gd name="T59" fmla="*/ 31 h 36"/>
              <a:gd name="T60" fmla="*/ 11 w 29"/>
              <a:gd name="T61" fmla="*/ 23 h 36"/>
              <a:gd name="T62" fmla="*/ 14 w 29"/>
              <a:gd name="T63" fmla="*/ 21 h 36"/>
              <a:gd name="T64" fmla="*/ 11 w 29"/>
              <a:gd name="T65" fmla="*/ 21 h 36"/>
              <a:gd name="T66" fmla="*/ 14 w 29"/>
              <a:gd name="T67" fmla="*/ 13 h 36"/>
              <a:gd name="T68" fmla="*/ 14 w 29"/>
              <a:gd name="T69" fmla="*/ 17 h 36"/>
              <a:gd name="T70" fmla="*/ 20 w 29"/>
              <a:gd name="T71" fmla="*/ 30 h 36"/>
              <a:gd name="T72" fmla="*/ 20 w 29"/>
              <a:gd name="T73" fmla="*/ 28 h 36"/>
              <a:gd name="T74" fmla="*/ 22 w 29"/>
              <a:gd name="T75" fmla="*/ 24 h 36"/>
              <a:gd name="T76" fmla="*/ 22 w 29"/>
              <a:gd name="T77" fmla="*/ 23 h 36"/>
              <a:gd name="T78" fmla="*/ 20 w 29"/>
              <a:gd name="T79" fmla="*/ 18 h 36"/>
              <a:gd name="T80" fmla="*/ 25 w 29"/>
              <a:gd name="T81" fmla="*/ 19 h 36"/>
              <a:gd name="T82" fmla="*/ 26 w 29"/>
              <a:gd name="T83" fmla="*/ 33 h 36"/>
              <a:gd name="T84" fmla="*/ 25 w 29"/>
              <a:gd name="T85" fmla="*/ 30 h 36"/>
              <a:gd name="T86" fmla="*/ 22 w 29"/>
              <a:gd name="T87" fmla="*/ 30 h 36"/>
              <a:gd name="T88" fmla="*/ 25 w 29"/>
              <a:gd name="T89" fmla="*/ 24 h 36"/>
              <a:gd name="T90" fmla="*/ 22 w 29"/>
              <a:gd name="T91" fmla="*/ 23 h 36"/>
              <a:gd name="T92" fmla="*/ 22 w 29"/>
              <a:gd name="T93" fmla="*/ 21 h 36"/>
              <a:gd name="T94" fmla="*/ 4 w 29"/>
              <a:gd name="T95" fmla="*/ 27 h 36"/>
              <a:gd name="T96" fmla="*/ 4 w 29"/>
              <a:gd name="T97" fmla="*/ 30 h 36"/>
              <a:gd name="T98" fmla="*/ 7 w 29"/>
              <a:gd name="T99" fmla="*/ 20 h 36"/>
              <a:gd name="T100" fmla="*/ 4 w 29"/>
              <a:gd name="T101" fmla="*/ 26 h 36"/>
              <a:gd name="T102" fmla="*/ 7 w 29"/>
              <a:gd name="T103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" h="36">
                <a:moveTo>
                  <a:pt x="3" y="33"/>
                </a:moveTo>
                <a:cubicBezTo>
                  <a:pt x="6" y="33"/>
                  <a:pt x="0" y="33"/>
                  <a:pt x="9" y="3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9" y="26"/>
                  <a:pt x="9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3"/>
                  <a:pt x="2" y="28"/>
                  <a:pt x="2" y="33"/>
                </a:cubicBezTo>
                <a:cubicBezTo>
                  <a:pt x="2" y="33"/>
                  <a:pt x="3" y="33"/>
                  <a:pt x="3" y="33"/>
                </a:cubicBezTo>
                <a:close/>
                <a:moveTo>
                  <a:pt x="0" y="36"/>
                </a:move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5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14" y="7"/>
                </a:move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1"/>
                  <a:pt x="19" y="11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1" y="33"/>
                  <a:pt x="13" y="33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4" y="7"/>
                  <a:pt x="14" y="7"/>
                  <a:pt x="14" y="7"/>
                </a:cubicBezTo>
                <a:close/>
                <a:moveTo>
                  <a:pt x="15" y="13"/>
                </a:moveTo>
                <a:cubicBezTo>
                  <a:pt x="15" y="17"/>
                  <a:pt x="15" y="17"/>
                  <a:pt x="1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5" y="13"/>
                  <a:pt x="15" y="13"/>
                </a:cubicBezTo>
                <a:close/>
                <a:moveTo>
                  <a:pt x="15" y="18"/>
                </a:moveTo>
                <a:cubicBezTo>
                  <a:pt x="15" y="21"/>
                  <a:pt x="15" y="21"/>
                  <a:pt x="15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8"/>
                  <a:pt x="18" y="18"/>
                  <a:pt x="18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15" y="23"/>
                </a:move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3"/>
                  <a:pt x="18" y="23"/>
                  <a:pt x="18" y="23"/>
                </a:cubicBezTo>
                <a:cubicBezTo>
                  <a:pt x="15" y="23"/>
                  <a:pt x="15" y="23"/>
                  <a:pt x="15" y="23"/>
                </a:cubicBezTo>
                <a:close/>
                <a:moveTo>
                  <a:pt x="15" y="28"/>
                </a:moveTo>
                <a:cubicBezTo>
                  <a:pt x="15" y="31"/>
                  <a:pt x="15" y="31"/>
                  <a:pt x="15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5" y="28"/>
                  <a:pt x="15" y="28"/>
                  <a:pt x="15" y="28"/>
                </a:cubicBezTo>
                <a:close/>
                <a:moveTo>
                  <a:pt x="14" y="31"/>
                </a:moveTo>
                <a:cubicBezTo>
                  <a:pt x="14" y="28"/>
                  <a:pt x="14" y="28"/>
                  <a:pt x="14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4" y="31"/>
                  <a:pt x="14" y="31"/>
                  <a:pt x="14" y="31"/>
                </a:cubicBezTo>
                <a:close/>
                <a:moveTo>
                  <a:pt x="14" y="26"/>
                </a:moveTo>
                <a:cubicBezTo>
                  <a:pt x="14" y="23"/>
                  <a:pt x="14" y="23"/>
                  <a:pt x="1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4" y="26"/>
                  <a:pt x="14" y="26"/>
                  <a:pt x="14" y="26"/>
                </a:cubicBezTo>
                <a:close/>
                <a:moveTo>
                  <a:pt x="14" y="21"/>
                </a:moveTo>
                <a:cubicBezTo>
                  <a:pt x="14" y="18"/>
                  <a:pt x="14" y="18"/>
                  <a:pt x="1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21"/>
                  <a:pt x="11" y="21"/>
                  <a:pt x="11" y="21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14" y="17"/>
                </a:moveTo>
                <a:cubicBezTo>
                  <a:pt x="14" y="13"/>
                  <a:pt x="14" y="13"/>
                  <a:pt x="14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4" y="17"/>
                  <a:pt x="14" y="17"/>
                  <a:pt x="14" y="17"/>
                </a:cubicBezTo>
                <a:close/>
                <a:moveTo>
                  <a:pt x="26" y="33"/>
                </a:moveTo>
                <a:cubicBezTo>
                  <a:pt x="20" y="33"/>
                  <a:pt x="20" y="33"/>
                  <a:pt x="20" y="33"/>
                </a:cubicBezTo>
                <a:cubicBezTo>
                  <a:pt x="20" y="30"/>
                  <a:pt x="20" y="30"/>
                  <a:pt x="20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8"/>
                  <a:pt x="22" y="28"/>
                  <a:pt x="22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3" y="18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22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25" y="28"/>
                  <a:pt x="25" y="28"/>
                  <a:pt x="25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0"/>
                  <a:pt x="22" y="30"/>
                  <a:pt x="22" y="30"/>
                </a:cubicBezTo>
                <a:close/>
                <a:moveTo>
                  <a:pt x="22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4"/>
                  <a:pt x="25" y="24"/>
                  <a:pt x="25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7"/>
                  <a:pt x="22" y="27"/>
                  <a:pt x="22" y="27"/>
                </a:cubicBezTo>
                <a:close/>
                <a:moveTo>
                  <a:pt x="22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2" y="23"/>
                  <a:pt x="22" y="23"/>
                </a:cubicBezTo>
                <a:close/>
                <a:moveTo>
                  <a:pt x="4" y="30"/>
                </a:moveTo>
                <a:cubicBezTo>
                  <a:pt x="4" y="27"/>
                  <a:pt x="4" y="27"/>
                  <a:pt x="4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30"/>
                  <a:pt x="7" y="30"/>
                  <a:pt x="7" y="30"/>
                </a:cubicBezTo>
                <a:cubicBezTo>
                  <a:pt x="4" y="30"/>
                  <a:pt x="4" y="30"/>
                  <a:pt x="4" y="30"/>
                </a:cubicBezTo>
                <a:close/>
                <a:moveTo>
                  <a:pt x="4" y="22"/>
                </a:moveTo>
                <a:cubicBezTo>
                  <a:pt x="4" y="20"/>
                  <a:pt x="4" y="20"/>
                  <a:pt x="4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4" y="26"/>
                </a:moveTo>
                <a:cubicBezTo>
                  <a:pt x="4" y="24"/>
                  <a:pt x="4" y="24"/>
                  <a:pt x="4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6"/>
                  <a:pt x="7" y="26"/>
                  <a:pt x="7" y="26"/>
                </a:cubicBezTo>
                <a:lnTo>
                  <a:pt x="4" y="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Freeform 201">
            <a:extLst>
              <a:ext uri="{FF2B5EF4-FFF2-40B4-BE49-F238E27FC236}">
                <a16:creationId xmlns:a16="http://schemas.microsoft.com/office/drawing/2014/main" id="{05CA2453-1153-934D-84E5-084D7AD9DAD8}"/>
              </a:ext>
            </a:extLst>
          </p:cNvPr>
          <p:cNvSpPr>
            <a:spLocks noEditPoints="1"/>
          </p:cNvSpPr>
          <p:nvPr/>
        </p:nvSpPr>
        <p:spPr bwMode="auto">
          <a:xfrm>
            <a:off x="3129091" y="1928863"/>
            <a:ext cx="307663" cy="260608"/>
          </a:xfrm>
          <a:custGeom>
            <a:avLst/>
            <a:gdLst>
              <a:gd name="T0" fmla="*/ 11 w 32"/>
              <a:gd name="T1" fmla="*/ 3 h 27"/>
              <a:gd name="T2" fmla="*/ 14 w 32"/>
              <a:gd name="T3" fmla="*/ 3 h 27"/>
              <a:gd name="T4" fmla="*/ 10 w 32"/>
              <a:gd name="T5" fmla="*/ 16 h 27"/>
              <a:gd name="T6" fmla="*/ 0 w 32"/>
              <a:gd name="T7" fmla="*/ 27 h 27"/>
              <a:gd name="T8" fmla="*/ 0 w 32"/>
              <a:gd name="T9" fmla="*/ 25 h 27"/>
              <a:gd name="T10" fmla="*/ 32 w 32"/>
              <a:gd name="T11" fmla="*/ 26 h 27"/>
              <a:gd name="T12" fmla="*/ 32 w 32"/>
              <a:gd name="T13" fmla="*/ 27 h 27"/>
              <a:gd name="T14" fmla="*/ 0 w 32"/>
              <a:gd name="T15" fmla="*/ 27 h 27"/>
              <a:gd name="T16" fmla="*/ 5 w 32"/>
              <a:gd name="T17" fmla="*/ 0 h 27"/>
              <a:gd name="T18" fmla="*/ 2 w 32"/>
              <a:gd name="T19" fmla="*/ 1 h 27"/>
              <a:gd name="T20" fmla="*/ 6 w 32"/>
              <a:gd name="T21" fmla="*/ 24 h 27"/>
              <a:gd name="T22" fmla="*/ 26 w 32"/>
              <a:gd name="T23" fmla="*/ 0 h 27"/>
              <a:gd name="T24" fmla="*/ 28 w 32"/>
              <a:gd name="T25" fmla="*/ 4 h 27"/>
              <a:gd name="T26" fmla="*/ 19 w 32"/>
              <a:gd name="T27" fmla="*/ 4 h 27"/>
              <a:gd name="T28" fmla="*/ 19 w 32"/>
              <a:gd name="T29" fmla="*/ 3 h 27"/>
              <a:gd name="T30" fmla="*/ 22 w 32"/>
              <a:gd name="T31" fmla="*/ 2 h 27"/>
              <a:gd name="T32" fmla="*/ 24 w 32"/>
              <a:gd name="T33" fmla="*/ 1 h 27"/>
              <a:gd name="T34" fmla="*/ 7 w 32"/>
              <a:gd name="T35" fmla="*/ 24 h 27"/>
              <a:gd name="T36" fmla="*/ 31 w 32"/>
              <a:gd name="T37" fmla="*/ 16 h 27"/>
              <a:gd name="T38" fmla="*/ 23 w 32"/>
              <a:gd name="T39" fmla="*/ 17 h 27"/>
              <a:gd name="T40" fmla="*/ 15 w 32"/>
              <a:gd name="T41" fmla="*/ 17 h 27"/>
              <a:gd name="T42" fmla="*/ 7 w 32"/>
              <a:gd name="T43" fmla="*/ 17 h 27"/>
              <a:gd name="T44" fmla="*/ 7 w 32"/>
              <a:gd name="T45" fmla="*/ 24 h 27"/>
              <a:gd name="T46" fmla="*/ 24 w 32"/>
              <a:gd name="T47" fmla="*/ 19 h 27"/>
              <a:gd name="T48" fmla="*/ 29 w 32"/>
              <a:gd name="T49" fmla="*/ 21 h 27"/>
              <a:gd name="T50" fmla="*/ 9 w 32"/>
              <a:gd name="T51" fmla="*/ 21 h 27"/>
              <a:gd name="T52" fmla="*/ 14 w 32"/>
              <a:gd name="T53" fmla="*/ 19 h 27"/>
              <a:gd name="T54" fmla="*/ 9 w 32"/>
              <a:gd name="T55" fmla="*/ 21 h 27"/>
              <a:gd name="T56" fmla="*/ 17 w 32"/>
              <a:gd name="T57" fmla="*/ 19 h 27"/>
              <a:gd name="T58" fmla="*/ 22 w 32"/>
              <a:gd name="T59" fmla="*/ 21 h 27"/>
              <a:gd name="T60" fmla="*/ 18 w 32"/>
              <a:gd name="T61" fmla="*/ 6 h 27"/>
              <a:gd name="T62" fmla="*/ 21 w 32"/>
              <a:gd name="T63" fmla="*/ 5 h 27"/>
              <a:gd name="T64" fmla="*/ 22 w 32"/>
              <a:gd name="T65" fmla="*/ 15 h 27"/>
              <a:gd name="T66" fmla="*/ 17 w 32"/>
              <a:gd name="T67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" h="27">
                <a:moveTo>
                  <a:pt x="10" y="3"/>
                </a:moveTo>
                <a:cubicBezTo>
                  <a:pt x="10" y="3"/>
                  <a:pt x="10" y="3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7"/>
                  <a:pt x="14" y="11"/>
                  <a:pt x="14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2"/>
                  <a:pt x="10" y="7"/>
                  <a:pt x="10" y="3"/>
                </a:cubicBezTo>
                <a:close/>
                <a:moveTo>
                  <a:pt x="0" y="27"/>
                </a:move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lose/>
                <a:moveTo>
                  <a:pt x="5" y="1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1" y="9"/>
                  <a:pt x="1" y="17"/>
                  <a:pt x="0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17"/>
                  <a:pt x="6" y="9"/>
                  <a:pt x="5" y="1"/>
                </a:cubicBezTo>
                <a:close/>
                <a:moveTo>
                  <a:pt x="26" y="0"/>
                </a:moveTo>
                <a:cubicBezTo>
                  <a:pt x="27" y="0"/>
                  <a:pt x="28" y="1"/>
                  <a:pt x="28" y="3"/>
                </a:cubicBezTo>
                <a:cubicBezTo>
                  <a:pt x="28" y="3"/>
                  <a:pt x="28" y="4"/>
                  <a:pt x="28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19" y="2"/>
                  <a:pt x="20" y="2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3" y="1"/>
                  <a:pt x="23" y="1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1"/>
                  <a:pt x="25" y="0"/>
                  <a:pt x="26" y="0"/>
                </a:cubicBezTo>
                <a:close/>
                <a:moveTo>
                  <a:pt x="7" y="24"/>
                </a:moveTo>
                <a:cubicBezTo>
                  <a:pt x="15" y="24"/>
                  <a:pt x="23" y="24"/>
                  <a:pt x="31" y="24"/>
                </a:cubicBezTo>
                <a:cubicBezTo>
                  <a:pt x="31" y="22"/>
                  <a:pt x="31" y="19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5" y="16"/>
                  <a:pt x="15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8"/>
                  <a:pt x="7" y="18"/>
                </a:cubicBezTo>
                <a:cubicBezTo>
                  <a:pt x="7" y="20"/>
                  <a:pt x="7" y="22"/>
                  <a:pt x="7" y="24"/>
                </a:cubicBezTo>
                <a:close/>
                <a:moveTo>
                  <a:pt x="24" y="21"/>
                </a:moveTo>
                <a:cubicBezTo>
                  <a:pt x="24" y="19"/>
                  <a:pt x="24" y="19"/>
                  <a:pt x="24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21"/>
                  <a:pt x="29" y="21"/>
                  <a:pt x="29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9" y="21"/>
                </a:moveTo>
                <a:cubicBezTo>
                  <a:pt x="9" y="19"/>
                  <a:pt x="9" y="19"/>
                  <a:pt x="9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17" y="21"/>
                </a:moveTo>
                <a:cubicBezTo>
                  <a:pt x="17" y="19"/>
                  <a:pt x="17" y="19"/>
                  <a:pt x="17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18" y="6"/>
                </a:moveTo>
                <a:cubicBezTo>
                  <a:pt x="18" y="5"/>
                  <a:pt x="18" y="5"/>
                  <a:pt x="18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2" y="6"/>
                </a:cubicBezTo>
                <a:cubicBezTo>
                  <a:pt x="22" y="9"/>
                  <a:pt x="22" y="12"/>
                  <a:pt x="22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8" y="12"/>
                  <a:pt x="18" y="8"/>
                  <a:pt x="18" y="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reeform 202">
            <a:extLst>
              <a:ext uri="{FF2B5EF4-FFF2-40B4-BE49-F238E27FC236}">
                <a16:creationId xmlns:a16="http://schemas.microsoft.com/office/drawing/2014/main" id="{97098E88-028A-FE7B-45DC-66DAE16366CC}"/>
              </a:ext>
            </a:extLst>
          </p:cNvPr>
          <p:cNvSpPr>
            <a:spLocks/>
          </p:cNvSpPr>
          <p:nvPr/>
        </p:nvSpPr>
        <p:spPr bwMode="auto">
          <a:xfrm>
            <a:off x="6258199" y="1919815"/>
            <a:ext cx="258799" cy="229843"/>
          </a:xfrm>
          <a:custGeom>
            <a:avLst/>
            <a:gdLst>
              <a:gd name="T0" fmla="*/ 13 w 27"/>
              <a:gd name="T1" fmla="*/ 24 h 24"/>
              <a:gd name="T2" fmla="*/ 11 w 27"/>
              <a:gd name="T3" fmla="*/ 24 h 24"/>
              <a:gd name="T4" fmla="*/ 11 w 27"/>
              <a:gd name="T5" fmla="*/ 22 h 24"/>
              <a:gd name="T6" fmla="*/ 23 w 27"/>
              <a:gd name="T7" fmla="*/ 10 h 24"/>
              <a:gd name="T8" fmla="*/ 23 w 27"/>
              <a:gd name="T9" fmla="*/ 10 h 24"/>
              <a:gd name="T10" fmla="*/ 24 w 27"/>
              <a:gd name="T11" fmla="*/ 7 h 24"/>
              <a:gd name="T12" fmla="*/ 23 w 27"/>
              <a:gd name="T13" fmla="*/ 4 h 24"/>
              <a:gd name="T14" fmla="*/ 20 w 27"/>
              <a:gd name="T15" fmla="*/ 2 h 24"/>
              <a:gd name="T16" fmla="*/ 16 w 27"/>
              <a:gd name="T17" fmla="*/ 4 h 24"/>
              <a:gd name="T18" fmla="*/ 3 w 27"/>
              <a:gd name="T19" fmla="*/ 17 h 24"/>
              <a:gd name="T20" fmla="*/ 3 w 27"/>
              <a:gd name="T21" fmla="*/ 18 h 24"/>
              <a:gd name="T22" fmla="*/ 3 w 27"/>
              <a:gd name="T23" fmla="*/ 20 h 24"/>
              <a:gd name="T24" fmla="*/ 5 w 27"/>
              <a:gd name="T25" fmla="*/ 21 h 24"/>
              <a:gd name="T26" fmla="*/ 5 w 27"/>
              <a:gd name="T27" fmla="*/ 21 h 24"/>
              <a:gd name="T28" fmla="*/ 5 w 27"/>
              <a:gd name="T29" fmla="*/ 21 h 24"/>
              <a:gd name="T30" fmla="*/ 6 w 27"/>
              <a:gd name="T31" fmla="*/ 22 h 24"/>
              <a:gd name="T32" fmla="*/ 8 w 27"/>
              <a:gd name="T33" fmla="*/ 21 h 24"/>
              <a:gd name="T34" fmla="*/ 8 w 27"/>
              <a:gd name="T35" fmla="*/ 21 h 24"/>
              <a:gd name="T36" fmla="*/ 8 w 27"/>
              <a:gd name="T37" fmla="*/ 21 h 24"/>
              <a:gd name="T38" fmla="*/ 13 w 27"/>
              <a:gd name="T39" fmla="*/ 16 h 24"/>
              <a:gd name="T40" fmla="*/ 19 w 27"/>
              <a:gd name="T41" fmla="*/ 10 h 24"/>
              <a:gd name="T42" fmla="*/ 19 w 27"/>
              <a:gd name="T43" fmla="*/ 10 h 24"/>
              <a:gd name="T44" fmla="*/ 19 w 27"/>
              <a:gd name="T45" fmla="*/ 9 h 24"/>
              <a:gd name="T46" fmla="*/ 19 w 27"/>
              <a:gd name="T47" fmla="*/ 8 h 24"/>
              <a:gd name="T48" fmla="*/ 19 w 27"/>
              <a:gd name="T49" fmla="*/ 8 h 24"/>
              <a:gd name="T50" fmla="*/ 18 w 27"/>
              <a:gd name="T51" fmla="*/ 7 h 24"/>
              <a:gd name="T52" fmla="*/ 17 w 27"/>
              <a:gd name="T53" fmla="*/ 8 h 24"/>
              <a:gd name="T54" fmla="*/ 7 w 27"/>
              <a:gd name="T55" fmla="*/ 18 h 24"/>
              <a:gd name="T56" fmla="*/ 5 w 27"/>
              <a:gd name="T57" fmla="*/ 18 h 24"/>
              <a:gd name="T58" fmla="*/ 5 w 27"/>
              <a:gd name="T59" fmla="*/ 16 h 24"/>
              <a:gd name="T60" fmla="*/ 15 w 27"/>
              <a:gd name="T61" fmla="*/ 6 h 24"/>
              <a:gd name="T62" fmla="*/ 18 w 27"/>
              <a:gd name="T63" fmla="*/ 5 h 24"/>
              <a:gd name="T64" fmla="*/ 21 w 27"/>
              <a:gd name="T65" fmla="*/ 6 h 24"/>
              <a:gd name="T66" fmla="*/ 21 w 27"/>
              <a:gd name="T67" fmla="*/ 6 h 24"/>
              <a:gd name="T68" fmla="*/ 22 w 27"/>
              <a:gd name="T69" fmla="*/ 9 h 24"/>
              <a:gd name="T70" fmla="*/ 21 w 27"/>
              <a:gd name="T71" fmla="*/ 12 h 24"/>
              <a:gd name="T72" fmla="*/ 21 w 27"/>
              <a:gd name="T73" fmla="*/ 12 h 24"/>
              <a:gd name="T74" fmla="*/ 15 w 27"/>
              <a:gd name="T75" fmla="*/ 17 h 24"/>
              <a:gd name="T76" fmla="*/ 9 w 27"/>
              <a:gd name="T77" fmla="*/ 23 h 24"/>
              <a:gd name="T78" fmla="*/ 9 w 27"/>
              <a:gd name="T79" fmla="*/ 23 h 24"/>
              <a:gd name="T80" fmla="*/ 9 w 27"/>
              <a:gd name="T81" fmla="*/ 23 h 24"/>
              <a:gd name="T82" fmla="*/ 6 w 27"/>
              <a:gd name="T83" fmla="*/ 24 h 24"/>
              <a:gd name="T84" fmla="*/ 3 w 27"/>
              <a:gd name="T85" fmla="*/ 23 h 24"/>
              <a:gd name="T86" fmla="*/ 3 w 27"/>
              <a:gd name="T87" fmla="*/ 23 h 24"/>
              <a:gd name="T88" fmla="*/ 3 w 27"/>
              <a:gd name="T89" fmla="*/ 23 h 24"/>
              <a:gd name="T90" fmla="*/ 1 w 27"/>
              <a:gd name="T91" fmla="*/ 22 h 24"/>
              <a:gd name="T92" fmla="*/ 0 w 27"/>
              <a:gd name="T93" fmla="*/ 18 h 24"/>
              <a:gd name="T94" fmla="*/ 1 w 27"/>
              <a:gd name="T95" fmla="*/ 15 h 24"/>
              <a:gd name="T96" fmla="*/ 15 w 27"/>
              <a:gd name="T97" fmla="*/ 2 h 24"/>
              <a:gd name="T98" fmla="*/ 20 w 27"/>
              <a:gd name="T99" fmla="*/ 0 h 24"/>
              <a:gd name="T100" fmla="*/ 25 w 27"/>
              <a:gd name="T101" fmla="*/ 2 h 24"/>
              <a:gd name="T102" fmla="*/ 27 w 27"/>
              <a:gd name="T103" fmla="*/ 7 h 24"/>
              <a:gd name="T104" fmla="*/ 25 w 27"/>
              <a:gd name="T105" fmla="*/ 12 h 24"/>
              <a:gd name="T106" fmla="*/ 25 w 27"/>
              <a:gd name="T107" fmla="*/ 12 h 24"/>
              <a:gd name="T108" fmla="*/ 13 w 27"/>
              <a:gd name="T10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" h="24">
                <a:moveTo>
                  <a:pt x="13" y="24"/>
                </a:moveTo>
                <a:cubicBezTo>
                  <a:pt x="12" y="24"/>
                  <a:pt x="11" y="24"/>
                  <a:pt x="11" y="24"/>
                </a:cubicBezTo>
                <a:cubicBezTo>
                  <a:pt x="11" y="23"/>
                  <a:pt x="11" y="23"/>
                  <a:pt x="11" y="22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4" y="9"/>
                  <a:pt x="24" y="8"/>
                  <a:pt x="24" y="7"/>
                </a:cubicBezTo>
                <a:cubicBezTo>
                  <a:pt x="24" y="6"/>
                  <a:pt x="24" y="5"/>
                  <a:pt x="23" y="4"/>
                </a:cubicBezTo>
                <a:cubicBezTo>
                  <a:pt x="22" y="3"/>
                  <a:pt x="21" y="2"/>
                  <a:pt x="20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3" y="20"/>
                  <a:pt x="3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6" y="22"/>
                  <a:pt x="6" y="22"/>
                </a:cubicBezTo>
                <a:cubicBezTo>
                  <a:pt x="7" y="22"/>
                  <a:pt x="7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7"/>
                  <a:pt x="17" y="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4" y="17"/>
                  <a:pt x="4" y="17"/>
                  <a:pt x="5" y="16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5"/>
                  <a:pt x="17" y="5"/>
                  <a:pt x="18" y="5"/>
                </a:cubicBezTo>
                <a:cubicBezTo>
                  <a:pt x="19" y="5"/>
                  <a:pt x="20" y="5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2" y="7"/>
                  <a:pt x="22" y="8"/>
                  <a:pt x="22" y="9"/>
                </a:cubicBezTo>
                <a:cubicBezTo>
                  <a:pt x="22" y="10"/>
                  <a:pt x="22" y="11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5" y="17"/>
                  <a:pt x="15" y="17"/>
                  <a:pt x="15" y="17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4"/>
                  <a:pt x="7" y="24"/>
                  <a:pt x="6" y="24"/>
                </a:cubicBezTo>
                <a:cubicBezTo>
                  <a:pt x="5" y="24"/>
                  <a:pt x="4" y="24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1"/>
                  <a:pt x="0" y="20"/>
                  <a:pt x="0" y="18"/>
                </a:cubicBezTo>
                <a:cubicBezTo>
                  <a:pt x="0" y="17"/>
                  <a:pt x="1" y="16"/>
                  <a:pt x="1" y="15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3" y="1"/>
                  <a:pt x="25" y="2"/>
                </a:cubicBezTo>
                <a:cubicBezTo>
                  <a:pt x="26" y="3"/>
                  <a:pt x="27" y="5"/>
                  <a:pt x="27" y="7"/>
                </a:cubicBezTo>
                <a:cubicBezTo>
                  <a:pt x="27" y="9"/>
                  <a:pt x="26" y="11"/>
                  <a:pt x="25" y="12"/>
                </a:cubicBezTo>
                <a:cubicBezTo>
                  <a:pt x="25" y="12"/>
                  <a:pt x="25" y="12"/>
                  <a:pt x="25" y="12"/>
                </a:cubicBezTo>
                <a:lnTo>
                  <a:pt x="13" y="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reeform 203">
            <a:extLst>
              <a:ext uri="{FF2B5EF4-FFF2-40B4-BE49-F238E27FC236}">
                <a16:creationId xmlns:a16="http://schemas.microsoft.com/office/drawing/2014/main" id="{774F54C3-DB37-EECB-3345-CA29E8BD9DE9}"/>
              </a:ext>
            </a:extLst>
          </p:cNvPr>
          <p:cNvSpPr>
            <a:spLocks noEditPoints="1"/>
          </p:cNvSpPr>
          <p:nvPr/>
        </p:nvSpPr>
        <p:spPr bwMode="auto">
          <a:xfrm>
            <a:off x="8118652" y="1881809"/>
            <a:ext cx="249750" cy="316712"/>
          </a:xfrm>
          <a:custGeom>
            <a:avLst/>
            <a:gdLst>
              <a:gd name="T0" fmla="*/ 19 w 26"/>
              <a:gd name="T1" fmla="*/ 28 h 33"/>
              <a:gd name="T2" fmla="*/ 19 w 26"/>
              <a:gd name="T3" fmla="*/ 31 h 33"/>
              <a:gd name="T4" fmla="*/ 3 w 26"/>
              <a:gd name="T5" fmla="*/ 31 h 33"/>
              <a:gd name="T6" fmla="*/ 2 w 26"/>
              <a:gd name="T7" fmla="*/ 7 h 33"/>
              <a:gd name="T8" fmla="*/ 5 w 26"/>
              <a:gd name="T9" fmla="*/ 7 h 33"/>
              <a:gd name="T10" fmla="*/ 5 w 26"/>
              <a:gd name="T11" fmla="*/ 26 h 33"/>
              <a:gd name="T12" fmla="*/ 10 w 26"/>
              <a:gd name="T13" fmla="*/ 9 h 33"/>
              <a:gd name="T14" fmla="*/ 9 w 26"/>
              <a:gd name="T15" fmla="*/ 10 h 33"/>
              <a:gd name="T16" fmla="*/ 22 w 26"/>
              <a:gd name="T17" fmla="*/ 11 h 33"/>
              <a:gd name="T18" fmla="*/ 23 w 26"/>
              <a:gd name="T19" fmla="*/ 10 h 33"/>
              <a:gd name="T20" fmla="*/ 10 w 26"/>
              <a:gd name="T21" fmla="*/ 9 h 33"/>
              <a:gd name="T22" fmla="*/ 9 w 26"/>
              <a:gd name="T23" fmla="*/ 17 h 33"/>
              <a:gd name="T24" fmla="*/ 10 w 26"/>
              <a:gd name="T25" fmla="*/ 18 h 33"/>
              <a:gd name="T26" fmla="*/ 23 w 26"/>
              <a:gd name="T27" fmla="*/ 17 h 33"/>
              <a:gd name="T28" fmla="*/ 22 w 26"/>
              <a:gd name="T29" fmla="*/ 17 h 33"/>
              <a:gd name="T30" fmla="*/ 21 w 26"/>
              <a:gd name="T31" fmla="*/ 19 h 33"/>
              <a:gd name="T32" fmla="*/ 19 w 26"/>
              <a:gd name="T33" fmla="*/ 19 h 33"/>
              <a:gd name="T34" fmla="*/ 18 w 26"/>
              <a:gd name="T35" fmla="*/ 21 h 33"/>
              <a:gd name="T36" fmla="*/ 19 w 26"/>
              <a:gd name="T37" fmla="*/ 23 h 33"/>
              <a:gd name="T38" fmla="*/ 21 w 26"/>
              <a:gd name="T39" fmla="*/ 24 h 33"/>
              <a:gd name="T40" fmla="*/ 22 w 26"/>
              <a:gd name="T41" fmla="*/ 23 h 33"/>
              <a:gd name="T42" fmla="*/ 23 w 26"/>
              <a:gd name="T43" fmla="*/ 21 h 33"/>
              <a:gd name="T44" fmla="*/ 22 w 26"/>
              <a:gd name="T45" fmla="*/ 19 h 33"/>
              <a:gd name="T46" fmla="*/ 21 w 26"/>
              <a:gd name="T47" fmla="*/ 19 h 33"/>
              <a:gd name="T48" fmla="*/ 21 w 26"/>
              <a:gd name="T49" fmla="*/ 20 h 33"/>
              <a:gd name="T50" fmla="*/ 19 w 26"/>
              <a:gd name="T51" fmla="*/ 20 h 33"/>
              <a:gd name="T52" fmla="*/ 19 w 26"/>
              <a:gd name="T53" fmla="*/ 22 h 33"/>
              <a:gd name="T54" fmla="*/ 21 w 26"/>
              <a:gd name="T55" fmla="*/ 23 h 33"/>
              <a:gd name="T56" fmla="*/ 22 w 26"/>
              <a:gd name="T57" fmla="*/ 22 h 33"/>
              <a:gd name="T58" fmla="*/ 22 w 26"/>
              <a:gd name="T59" fmla="*/ 20 h 33"/>
              <a:gd name="T60" fmla="*/ 21 w 26"/>
              <a:gd name="T61" fmla="*/ 20 h 33"/>
              <a:gd name="T62" fmla="*/ 21 w 26"/>
              <a:gd name="T63" fmla="*/ 22 h 33"/>
              <a:gd name="T64" fmla="*/ 21 w 26"/>
              <a:gd name="T65" fmla="*/ 20 h 33"/>
              <a:gd name="T66" fmla="*/ 9 w 26"/>
              <a:gd name="T67" fmla="*/ 14 h 33"/>
              <a:gd name="T68" fmla="*/ 10 w 26"/>
              <a:gd name="T69" fmla="*/ 14 h 33"/>
              <a:gd name="T70" fmla="*/ 23 w 26"/>
              <a:gd name="T71" fmla="*/ 14 h 33"/>
              <a:gd name="T72" fmla="*/ 22 w 26"/>
              <a:gd name="T73" fmla="*/ 13 h 33"/>
              <a:gd name="T74" fmla="*/ 25 w 26"/>
              <a:gd name="T75" fmla="*/ 28 h 33"/>
              <a:gd name="T76" fmla="*/ 26 w 26"/>
              <a:gd name="T77" fmla="*/ 26 h 33"/>
              <a:gd name="T78" fmla="*/ 19 w 26"/>
              <a:gd name="T79" fmla="*/ 0 h 33"/>
              <a:gd name="T80" fmla="*/ 5 w 26"/>
              <a:gd name="T81" fmla="*/ 1 h 33"/>
              <a:gd name="T82" fmla="*/ 2 w 26"/>
              <a:gd name="T83" fmla="*/ 4 h 33"/>
              <a:gd name="T84" fmla="*/ 0 w 26"/>
              <a:gd name="T85" fmla="*/ 31 h 33"/>
              <a:gd name="T86" fmla="*/ 20 w 26"/>
              <a:gd name="T87" fmla="*/ 33 h 33"/>
              <a:gd name="T88" fmla="*/ 21 w 26"/>
              <a:gd name="T89" fmla="*/ 31 h 33"/>
              <a:gd name="T90" fmla="*/ 25 w 26"/>
              <a:gd name="T91" fmla="*/ 28 h 33"/>
              <a:gd name="T92" fmla="*/ 18 w 26"/>
              <a:gd name="T93" fmla="*/ 2 h 33"/>
              <a:gd name="T94" fmla="*/ 8 w 26"/>
              <a:gd name="T95" fmla="*/ 2 h 33"/>
              <a:gd name="T96" fmla="*/ 7 w 26"/>
              <a:gd name="T97" fmla="*/ 25 h 33"/>
              <a:gd name="T98" fmla="*/ 8 w 26"/>
              <a:gd name="T99" fmla="*/ 26 h 33"/>
              <a:gd name="T100" fmla="*/ 24 w 26"/>
              <a:gd name="T101" fmla="*/ 26 h 33"/>
              <a:gd name="T102" fmla="*/ 24 w 26"/>
              <a:gd name="T103" fmla="*/ 8 h 33"/>
              <a:gd name="T104" fmla="*/ 18 w 26"/>
              <a:gd name="T10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33">
                <a:moveTo>
                  <a:pt x="7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2" y="30"/>
                  <a:pt x="2" y="30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6" y="28"/>
                  <a:pt x="7" y="28"/>
                </a:cubicBezTo>
                <a:close/>
                <a:moveTo>
                  <a:pt x="10" y="9"/>
                </a:moveTo>
                <a:cubicBezTo>
                  <a:pt x="9" y="9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1"/>
                  <a:pt x="10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9"/>
                  <a:pt x="22" y="9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10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8"/>
                  <a:pt x="10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2" y="17"/>
                </a:cubicBezTo>
                <a:cubicBezTo>
                  <a:pt x="10" y="17"/>
                  <a:pt x="10" y="17"/>
                  <a:pt x="10" y="17"/>
                </a:cubicBezTo>
                <a:close/>
                <a:moveTo>
                  <a:pt x="21" y="19"/>
                </a:moveTo>
                <a:cubicBezTo>
                  <a:pt x="20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8" y="20"/>
                  <a:pt x="18" y="21"/>
                  <a:pt x="18" y="21"/>
                </a:cubicBezTo>
                <a:cubicBezTo>
                  <a:pt x="18" y="22"/>
                  <a:pt x="18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4"/>
                  <a:pt x="21" y="24"/>
                </a:cubicBezTo>
                <a:cubicBezTo>
                  <a:pt x="21" y="24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2"/>
                  <a:pt x="23" y="21"/>
                </a:cubicBezTo>
                <a:cubicBezTo>
                  <a:pt x="23" y="21"/>
                  <a:pt x="23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9"/>
                  <a:pt x="21" y="19"/>
                </a:cubicBezTo>
                <a:close/>
                <a:moveTo>
                  <a:pt x="22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20" y="20"/>
                  <a:pt x="20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1"/>
                  <a:pt x="19" y="2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3"/>
                  <a:pt x="21" y="2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1"/>
                </a:cubicBezTo>
                <a:cubicBezTo>
                  <a:pt x="22" y="21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lose/>
                <a:moveTo>
                  <a:pt x="21" y="20"/>
                </a:moveTo>
                <a:cubicBezTo>
                  <a:pt x="21" y="20"/>
                  <a:pt x="22" y="21"/>
                  <a:pt x="22" y="21"/>
                </a:cubicBezTo>
                <a:cubicBezTo>
                  <a:pt x="22" y="22"/>
                  <a:pt x="21" y="22"/>
                  <a:pt x="21" y="22"/>
                </a:cubicBezTo>
                <a:cubicBezTo>
                  <a:pt x="20" y="22"/>
                  <a:pt x="19" y="22"/>
                  <a:pt x="19" y="21"/>
                </a:cubicBezTo>
                <a:cubicBezTo>
                  <a:pt x="19" y="21"/>
                  <a:pt x="20" y="20"/>
                  <a:pt x="21" y="20"/>
                </a:cubicBezTo>
                <a:close/>
                <a:moveTo>
                  <a:pt x="10" y="13"/>
                </a:move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3"/>
                  <a:pt x="22" y="13"/>
                </a:cubicBezTo>
                <a:cubicBezTo>
                  <a:pt x="10" y="13"/>
                  <a:pt x="10" y="13"/>
                  <a:pt x="10" y="13"/>
                </a:cubicBezTo>
                <a:close/>
                <a:moveTo>
                  <a:pt x="25" y="28"/>
                </a:moveTo>
                <a:cubicBezTo>
                  <a:pt x="25" y="28"/>
                  <a:pt x="26" y="28"/>
                  <a:pt x="26" y="27"/>
                </a:cubicBezTo>
                <a:cubicBezTo>
                  <a:pt x="26" y="27"/>
                  <a:pt x="26" y="27"/>
                  <a:pt x="26" y="26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9" y="0"/>
                  <a:pt x="19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2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3"/>
                  <a:pt x="21" y="32"/>
                </a:cubicBezTo>
                <a:cubicBezTo>
                  <a:pt x="21" y="32"/>
                  <a:pt x="21" y="32"/>
                  <a:pt x="21" y="31"/>
                </a:cubicBezTo>
                <a:cubicBezTo>
                  <a:pt x="21" y="28"/>
                  <a:pt x="21" y="28"/>
                  <a:pt x="21" y="28"/>
                </a:cubicBezTo>
                <a:cubicBezTo>
                  <a:pt x="25" y="28"/>
                  <a:pt x="25" y="28"/>
                  <a:pt x="25" y="28"/>
                </a:cubicBezTo>
                <a:close/>
                <a:moveTo>
                  <a:pt x="18" y="5"/>
                </a:moveTo>
                <a:cubicBezTo>
                  <a:pt x="18" y="2"/>
                  <a:pt x="18" y="2"/>
                  <a:pt x="1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8"/>
                  <a:pt x="24" y="8"/>
                  <a:pt x="2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8"/>
                  <a:pt x="18" y="7"/>
                  <a:pt x="18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Freeform 204">
            <a:extLst>
              <a:ext uri="{FF2B5EF4-FFF2-40B4-BE49-F238E27FC236}">
                <a16:creationId xmlns:a16="http://schemas.microsoft.com/office/drawing/2014/main" id="{405B6299-1AD6-7997-F626-99DEA8B0C8D3}"/>
              </a:ext>
            </a:extLst>
          </p:cNvPr>
          <p:cNvSpPr>
            <a:spLocks noEditPoints="1"/>
          </p:cNvSpPr>
          <p:nvPr/>
        </p:nvSpPr>
        <p:spPr bwMode="auto">
          <a:xfrm>
            <a:off x="7523235" y="1910765"/>
            <a:ext cx="202696" cy="238891"/>
          </a:xfrm>
          <a:custGeom>
            <a:avLst/>
            <a:gdLst>
              <a:gd name="T0" fmla="*/ 5 w 21"/>
              <a:gd name="T1" fmla="*/ 3 h 25"/>
              <a:gd name="T2" fmla="*/ 5 w 21"/>
              <a:gd name="T3" fmla="*/ 3 h 25"/>
              <a:gd name="T4" fmla="*/ 6 w 21"/>
              <a:gd name="T5" fmla="*/ 5 h 25"/>
              <a:gd name="T6" fmla="*/ 6 w 21"/>
              <a:gd name="T7" fmla="*/ 6 h 25"/>
              <a:gd name="T8" fmla="*/ 8 w 21"/>
              <a:gd name="T9" fmla="*/ 8 h 25"/>
              <a:gd name="T10" fmla="*/ 6 w 21"/>
              <a:gd name="T11" fmla="*/ 14 h 25"/>
              <a:gd name="T12" fmla="*/ 2 w 21"/>
              <a:gd name="T13" fmla="*/ 21 h 25"/>
              <a:gd name="T14" fmla="*/ 2 w 21"/>
              <a:gd name="T15" fmla="*/ 21 h 25"/>
              <a:gd name="T16" fmla="*/ 3 w 21"/>
              <a:gd name="T17" fmla="*/ 21 h 25"/>
              <a:gd name="T18" fmla="*/ 19 w 21"/>
              <a:gd name="T19" fmla="*/ 21 h 25"/>
              <a:gd name="T20" fmla="*/ 19 w 21"/>
              <a:gd name="T21" fmla="*/ 21 h 25"/>
              <a:gd name="T22" fmla="*/ 19 w 21"/>
              <a:gd name="T23" fmla="*/ 21 h 25"/>
              <a:gd name="T24" fmla="*/ 15 w 21"/>
              <a:gd name="T25" fmla="*/ 14 h 25"/>
              <a:gd name="T26" fmla="*/ 13 w 21"/>
              <a:gd name="T27" fmla="*/ 8 h 25"/>
              <a:gd name="T28" fmla="*/ 15 w 21"/>
              <a:gd name="T29" fmla="*/ 6 h 25"/>
              <a:gd name="T30" fmla="*/ 16 w 21"/>
              <a:gd name="T31" fmla="*/ 5 h 25"/>
              <a:gd name="T32" fmla="*/ 16 w 21"/>
              <a:gd name="T33" fmla="*/ 3 h 25"/>
              <a:gd name="T34" fmla="*/ 16 w 21"/>
              <a:gd name="T35" fmla="*/ 3 h 25"/>
              <a:gd name="T36" fmla="*/ 5 w 21"/>
              <a:gd name="T37" fmla="*/ 3 h 25"/>
              <a:gd name="T38" fmla="*/ 3 w 21"/>
              <a:gd name="T39" fmla="*/ 22 h 25"/>
              <a:gd name="T40" fmla="*/ 19 w 21"/>
              <a:gd name="T41" fmla="*/ 22 h 25"/>
              <a:gd name="T42" fmla="*/ 19 w 21"/>
              <a:gd name="T43" fmla="*/ 25 h 25"/>
              <a:gd name="T44" fmla="*/ 2 w 21"/>
              <a:gd name="T45" fmla="*/ 25 h 25"/>
              <a:gd name="T46" fmla="*/ 3 w 21"/>
              <a:gd name="T47" fmla="*/ 22 h 25"/>
              <a:gd name="T48" fmla="*/ 9 w 21"/>
              <a:gd name="T49" fmla="*/ 16 h 25"/>
              <a:gd name="T50" fmla="*/ 13 w 21"/>
              <a:gd name="T51" fmla="*/ 18 h 25"/>
              <a:gd name="T52" fmla="*/ 5 w 21"/>
              <a:gd name="T53" fmla="*/ 18 h 25"/>
              <a:gd name="T54" fmla="*/ 9 w 21"/>
              <a:gd name="T55" fmla="*/ 16 h 25"/>
              <a:gd name="T56" fmla="*/ 9 w 21"/>
              <a:gd name="T57" fmla="*/ 2 h 25"/>
              <a:gd name="T58" fmla="*/ 11 w 21"/>
              <a:gd name="T59" fmla="*/ 3 h 25"/>
              <a:gd name="T60" fmla="*/ 6 w 21"/>
              <a:gd name="T61" fmla="*/ 3 h 25"/>
              <a:gd name="T62" fmla="*/ 9 w 21"/>
              <a:gd name="T63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25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10"/>
                  <a:pt x="8" y="14"/>
                  <a:pt x="6" y="14"/>
                </a:cubicBezTo>
                <a:cubicBezTo>
                  <a:pt x="4" y="15"/>
                  <a:pt x="2" y="18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18"/>
                  <a:pt x="18" y="15"/>
                  <a:pt x="15" y="14"/>
                </a:cubicBezTo>
                <a:cubicBezTo>
                  <a:pt x="14" y="14"/>
                  <a:pt x="14" y="10"/>
                  <a:pt x="13" y="8"/>
                </a:cubicBezTo>
                <a:cubicBezTo>
                  <a:pt x="13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16" y="5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0"/>
                  <a:pt x="5" y="0"/>
                  <a:pt x="5" y="3"/>
                </a:cubicBezTo>
                <a:close/>
                <a:moveTo>
                  <a:pt x="3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21" y="22"/>
                  <a:pt x="21" y="25"/>
                  <a:pt x="19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2"/>
                  <a:pt x="3" y="22"/>
                </a:cubicBezTo>
                <a:close/>
                <a:moveTo>
                  <a:pt x="9" y="16"/>
                </a:moveTo>
                <a:cubicBezTo>
                  <a:pt x="14" y="16"/>
                  <a:pt x="14" y="18"/>
                  <a:pt x="13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6"/>
                  <a:pt x="9" y="16"/>
                </a:cubicBezTo>
                <a:close/>
                <a:moveTo>
                  <a:pt x="9" y="2"/>
                </a:moveTo>
                <a:cubicBezTo>
                  <a:pt x="11" y="1"/>
                  <a:pt x="12" y="2"/>
                  <a:pt x="11" y="3"/>
                </a:cubicBezTo>
                <a:cubicBezTo>
                  <a:pt x="11" y="4"/>
                  <a:pt x="6" y="4"/>
                  <a:pt x="6" y="3"/>
                </a:cubicBezTo>
                <a:cubicBezTo>
                  <a:pt x="6" y="2"/>
                  <a:pt x="8" y="2"/>
                  <a:pt x="9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Freeform 205">
            <a:extLst>
              <a:ext uri="{FF2B5EF4-FFF2-40B4-BE49-F238E27FC236}">
                <a16:creationId xmlns:a16="http://schemas.microsoft.com/office/drawing/2014/main" id="{AE4AEE1B-7A4A-39D5-9717-132C56EFCD4D}"/>
              </a:ext>
            </a:extLst>
          </p:cNvPr>
          <p:cNvSpPr>
            <a:spLocks noEditPoints="1"/>
          </p:cNvSpPr>
          <p:nvPr/>
        </p:nvSpPr>
        <p:spPr bwMode="auto">
          <a:xfrm>
            <a:off x="1277686" y="1939722"/>
            <a:ext cx="276897" cy="249750"/>
          </a:xfrm>
          <a:custGeom>
            <a:avLst/>
            <a:gdLst>
              <a:gd name="T0" fmla="*/ 21 w 29"/>
              <a:gd name="T1" fmla="*/ 9 h 26"/>
              <a:gd name="T2" fmla="*/ 29 w 29"/>
              <a:gd name="T3" fmla="*/ 9 h 26"/>
              <a:gd name="T4" fmla="*/ 29 w 29"/>
              <a:gd name="T5" fmla="*/ 10 h 26"/>
              <a:gd name="T6" fmla="*/ 22 w 29"/>
              <a:gd name="T7" fmla="*/ 11 h 26"/>
              <a:gd name="T8" fmla="*/ 28 w 29"/>
              <a:gd name="T9" fmla="*/ 23 h 26"/>
              <a:gd name="T10" fmla="*/ 28 w 29"/>
              <a:gd name="T11" fmla="*/ 11 h 26"/>
              <a:gd name="T12" fmla="*/ 23 w 29"/>
              <a:gd name="T13" fmla="*/ 11 h 26"/>
              <a:gd name="T14" fmla="*/ 23 w 29"/>
              <a:gd name="T15" fmla="*/ 24 h 26"/>
              <a:gd name="T16" fmla="*/ 28 w 29"/>
              <a:gd name="T17" fmla="*/ 23 h 26"/>
              <a:gd name="T18" fmla="*/ 0 w 29"/>
              <a:gd name="T19" fmla="*/ 9 h 26"/>
              <a:gd name="T20" fmla="*/ 8 w 29"/>
              <a:gd name="T21" fmla="*/ 9 h 26"/>
              <a:gd name="T22" fmla="*/ 8 w 29"/>
              <a:gd name="T23" fmla="*/ 10 h 26"/>
              <a:gd name="T24" fmla="*/ 1 w 29"/>
              <a:gd name="T25" fmla="*/ 11 h 26"/>
              <a:gd name="T26" fmla="*/ 1 w 29"/>
              <a:gd name="T27" fmla="*/ 6 h 26"/>
              <a:gd name="T28" fmla="*/ 15 w 29"/>
              <a:gd name="T29" fmla="*/ 0 h 26"/>
              <a:gd name="T30" fmla="*/ 29 w 29"/>
              <a:gd name="T31" fmla="*/ 7 h 26"/>
              <a:gd name="T32" fmla="*/ 29 w 29"/>
              <a:gd name="T33" fmla="*/ 8 h 26"/>
              <a:gd name="T34" fmla="*/ 0 w 29"/>
              <a:gd name="T35" fmla="*/ 8 h 26"/>
              <a:gd name="T36" fmla="*/ 1 w 29"/>
              <a:gd name="T37" fmla="*/ 6 h 26"/>
              <a:gd name="T38" fmla="*/ 25 w 29"/>
              <a:gd name="T39" fmla="*/ 6 h 26"/>
              <a:gd name="T40" fmla="*/ 25 w 29"/>
              <a:gd name="T41" fmla="*/ 6 h 26"/>
              <a:gd name="T42" fmla="*/ 15 w 29"/>
              <a:gd name="T43" fmla="*/ 2 h 26"/>
              <a:gd name="T44" fmla="*/ 5 w 29"/>
              <a:gd name="T45" fmla="*/ 6 h 26"/>
              <a:gd name="T46" fmla="*/ 0 w 29"/>
              <a:gd name="T47" fmla="*/ 26 h 26"/>
              <a:gd name="T48" fmla="*/ 1 w 29"/>
              <a:gd name="T49" fmla="*/ 24 h 26"/>
              <a:gd name="T50" fmla="*/ 29 w 29"/>
              <a:gd name="T51" fmla="*/ 25 h 26"/>
              <a:gd name="T52" fmla="*/ 29 w 29"/>
              <a:gd name="T53" fmla="*/ 26 h 26"/>
              <a:gd name="T54" fmla="*/ 0 w 29"/>
              <a:gd name="T55" fmla="*/ 26 h 26"/>
              <a:gd name="T56" fmla="*/ 7 w 29"/>
              <a:gd name="T57" fmla="*/ 11 h 26"/>
              <a:gd name="T58" fmla="*/ 2 w 29"/>
              <a:gd name="T59" fmla="*/ 11 h 26"/>
              <a:gd name="T60" fmla="*/ 2 w 29"/>
              <a:gd name="T61" fmla="*/ 23 h 26"/>
              <a:gd name="T62" fmla="*/ 7 w 29"/>
              <a:gd name="T63" fmla="*/ 24 h 26"/>
              <a:gd name="T64" fmla="*/ 11 w 29"/>
              <a:gd name="T65" fmla="*/ 10 h 26"/>
              <a:gd name="T66" fmla="*/ 11 w 29"/>
              <a:gd name="T67" fmla="*/ 9 h 26"/>
              <a:gd name="T68" fmla="*/ 19 w 29"/>
              <a:gd name="T69" fmla="*/ 9 h 26"/>
              <a:gd name="T70" fmla="*/ 18 w 29"/>
              <a:gd name="T71" fmla="*/ 11 h 26"/>
              <a:gd name="T72" fmla="*/ 11 w 29"/>
              <a:gd name="T73" fmla="*/ 10 h 26"/>
              <a:gd name="T74" fmla="*/ 17 w 29"/>
              <a:gd name="T75" fmla="*/ 11 h 26"/>
              <a:gd name="T76" fmla="*/ 12 w 29"/>
              <a:gd name="T77" fmla="*/ 11 h 26"/>
              <a:gd name="T78" fmla="*/ 12 w 29"/>
              <a:gd name="T79" fmla="*/ 23 h 26"/>
              <a:gd name="T80" fmla="*/ 17 w 29"/>
              <a:gd name="T8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26">
                <a:moveTo>
                  <a:pt x="21" y="10"/>
                </a:move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1"/>
                  <a:pt x="29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0"/>
                  <a:pt x="21" y="10"/>
                </a:cubicBezTo>
                <a:close/>
                <a:moveTo>
                  <a:pt x="28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4"/>
                  <a:pt x="23" y="24"/>
                  <a:pt x="23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lose/>
                <a:moveTo>
                  <a:pt x="0" y="10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0"/>
                  <a:pt x="0" y="10"/>
                </a:cubicBezTo>
                <a:close/>
                <a:moveTo>
                  <a:pt x="1" y="6"/>
                </a:move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7"/>
                  <a:pt x="1" y="6"/>
                </a:cubicBezTo>
                <a:close/>
                <a:moveTo>
                  <a:pt x="5" y="6"/>
                </a:move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lose/>
                <a:moveTo>
                  <a:pt x="0" y="26"/>
                </a:move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4"/>
                  <a:pt x="1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26"/>
                  <a:pt x="0" y="26"/>
                </a:cubicBezTo>
                <a:close/>
                <a:moveTo>
                  <a:pt x="7" y="23"/>
                </a:move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3"/>
                </a:cubicBezTo>
                <a:close/>
                <a:moveTo>
                  <a:pt x="11" y="10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1"/>
                  <a:pt x="18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0"/>
                  <a:pt x="11" y="10"/>
                </a:cubicBezTo>
                <a:close/>
                <a:moveTo>
                  <a:pt x="17" y="23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Freeform 207">
            <a:extLst>
              <a:ext uri="{FF2B5EF4-FFF2-40B4-BE49-F238E27FC236}">
                <a16:creationId xmlns:a16="http://schemas.microsoft.com/office/drawing/2014/main" id="{F829DFF0-04AA-D3CA-3D1C-6699A33FB844}"/>
              </a:ext>
            </a:extLst>
          </p:cNvPr>
          <p:cNvSpPr>
            <a:spLocks noEditPoints="1"/>
          </p:cNvSpPr>
          <p:nvPr/>
        </p:nvSpPr>
        <p:spPr bwMode="auto">
          <a:xfrm>
            <a:off x="9347491" y="1881809"/>
            <a:ext cx="296804" cy="287756"/>
          </a:xfrm>
          <a:custGeom>
            <a:avLst/>
            <a:gdLst>
              <a:gd name="T0" fmla="*/ 9 w 31"/>
              <a:gd name="T1" fmla="*/ 21 h 30"/>
              <a:gd name="T2" fmla="*/ 10 w 31"/>
              <a:gd name="T3" fmla="*/ 22 h 30"/>
              <a:gd name="T4" fmla="*/ 10 w 31"/>
              <a:gd name="T5" fmla="*/ 23 h 30"/>
              <a:gd name="T6" fmla="*/ 3 w 31"/>
              <a:gd name="T7" fmla="*/ 30 h 30"/>
              <a:gd name="T8" fmla="*/ 3 w 31"/>
              <a:gd name="T9" fmla="*/ 30 h 30"/>
              <a:gd name="T10" fmla="*/ 1 w 31"/>
              <a:gd name="T11" fmla="*/ 29 h 30"/>
              <a:gd name="T12" fmla="*/ 1 w 31"/>
              <a:gd name="T13" fmla="*/ 29 h 30"/>
              <a:gd name="T14" fmla="*/ 1 w 31"/>
              <a:gd name="T15" fmla="*/ 28 h 30"/>
              <a:gd name="T16" fmla="*/ 8 w 31"/>
              <a:gd name="T17" fmla="*/ 21 h 30"/>
              <a:gd name="T18" fmla="*/ 9 w 31"/>
              <a:gd name="T19" fmla="*/ 21 h 30"/>
              <a:gd name="T20" fmla="*/ 20 w 31"/>
              <a:gd name="T21" fmla="*/ 3 h 30"/>
              <a:gd name="T22" fmla="*/ 20 w 31"/>
              <a:gd name="T23" fmla="*/ 3 h 30"/>
              <a:gd name="T24" fmla="*/ 19 w 31"/>
              <a:gd name="T25" fmla="*/ 5 h 30"/>
              <a:gd name="T26" fmla="*/ 19 w 31"/>
              <a:gd name="T27" fmla="*/ 6 h 30"/>
              <a:gd name="T28" fmla="*/ 18 w 31"/>
              <a:gd name="T29" fmla="*/ 9 h 30"/>
              <a:gd name="T30" fmla="*/ 12 w 31"/>
              <a:gd name="T31" fmla="*/ 12 h 30"/>
              <a:gd name="T32" fmla="*/ 5 w 31"/>
              <a:gd name="T33" fmla="*/ 14 h 30"/>
              <a:gd name="T34" fmla="*/ 4 w 31"/>
              <a:gd name="T35" fmla="*/ 14 h 30"/>
              <a:gd name="T36" fmla="*/ 4 w 31"/>
              <a:gd name="T37" fmla="*/ 15 h 30"/>
              <a:gd name="T38" fmla="*/ 16 w 31"/>
              <a:gd name="T39" fmla="*/ 27 h 30"/>
              <a:gd name="T40" fmla="*/ 17 w 31"/>
              <a:gd name="T41" fmla="*/ 27 h 30"/>
              <a:gd name="T42" fmla="*/ 17 w 31"/>
              <a:gd name="T43" fmla="*/ 27 h 30"/>
              <a:gd name="T44" fmla="*/ 19 w 31"/>
              <a:gd name="T45" fmla="*/ 19 h 30"/>
              <a:gd name="T46" fmla="*/ 22 w 31"/>
              <a:gd name="T47" fmla="*/ 13 h 30"/>
              <a:gd name="T48" fmla="*/ 25 w 31"/>
              <a:gd name="T49" fmla="*/ 12 h 30"/>
              <a:gd name="T50" fmla="*/ 26 w 31"/>
              <a:gd name="T51" fmla="*/ 12 h 30"/>
              <a:gd name="T52" fmla="*/ 28 w 31"/>
              <a:gd name="T53" fmla="*/ 11 h 30"/>
              <a:gd name="T54" fmla="*/ 28 w 31"/>
              <a:gd name="T55" fmla="*/ 11 h 30"/>
              <a:gd name="T56" fmla="*/ 20 w 31"/>
              <a:gd name="T57" fmla="*/ 3 h 30"/>
              <a:gd name="T58" fmla="*/ 14 w 31"/>
              <a:gd name="T59" fmla="*/ 15 h 30"/>
              <a:gd name="T60" fmla="*/ 9 w 31"/>
              <a:gd name="T61" fmla="*/ 14 h 30"/>
              <a:gd name="T62" fmla="*/ 15 w 31"/>
              <a:gd name="T63" fmla="*/ 20 h 30"/>
              <a:gd name="T64" fmla="*/ 14 w 31"/>
              <a:gd name="T65" fmla="*/ 15 h 30"/>
              <a:gd name="T66" fmla="*/ 24 w 31"/>
              <a:gd name="T67" fmla="*/ 4 h 30"/>
              <a:gd name="T68" fmla="*/ 25 w 31"/>
              <a:gd name="T69" fmla="*/ 7 h 30"/>
              <a:gd name="T70" fmla="*/ 21 w 31"/>
              <a:gd name="T71" fmla="*/ 4 h 30"/>
              <a:gd name="T72" fmla="*/ 24 w 31"/>
              <a:gd name="T7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" h="30">
                <a:moveTo>
                  <a:pt x="9" y="21"/>
                </a:move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0" y="23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1" y="29"/>
                  <a:pt x="1" y="28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9" y="21"/>
                  <a:pt x="9" y="21"/>
                </a:cubicBezTo>
                <a:close/>
                <a:moveTo>
                  <a:pt x="20" y="3"/>
                </a:move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4"/>
                  <a:pt x="19" y="5"/>
                </a:cubicBezTo>
                <a:cubicBezTo>
                  <a:pt x="19" y="5"/>
                  <a:pt x="19" y="6"/>
                  <a:pt x="19" y="6"/>
                </a:cubicBezTo>
                <a:cubicBezTo>
                  <a:pt x="19" y="7"/>
                  <a:pt x="19" y="8"/>
                  <a:pt x="18" y="9"/>
                </a:cubicBezTo>
                <a:cubicBezTo>
                  <a:pt x="17" y="10"/>
                  <a:pt x="14" y="13"/>
                  <a:pt x="12" y="12"/>
                </a:cubicBezTo>
                <a:cubicBezTo>
                  <a:pt x="10" y="11"/>
                  <a:pt x="6" y="12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9" y="25"/>
                  <a:pt x="20" y="21"/>
                  <a:pt x="19" y="19"/>
                </a:cubicBezTo>
                <a:cubicBezTo>
                  <a:pt x="18" y="17"/>
                  <a:pt x="21" y="14"/>
                  <a:pt x="22" y="13"/>
                </a:cubicBezTo>
                <a:cubicBezTo>
                  <a:pt x="23" y="12"/>
                  <a:pt x="24" y="12"/>
                  <a:pt x="25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8" y="12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31" y="8"/>
                  <a:pt x="23" y="0"/>
                  <a:pt x="20" y="3"/>
                </a:cubicBezTo>
                <a:close/>
                <a:moveTo>
                  <a:pt x="14" y="15"/>
                </a:moveTo>
                <a:cubicBezTo>
                  <a:pt x="10" y="11"/>
                  <a:pt x="8" y="13"/>
                  <a:pt x="9" y="14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8" y="19"/>
                  <a:pt x="14" y="15"/>
                </a:cubicBezTo>
                <a:close/>
                <a:moveTo>
                  <a:pt x="24" y="4"/>
                </a:moveTo>
                <a:cubicBezTo>
                  <a:pt x="26" y="6"/>
                  <a:pt x="26" y="7"/>
                  <a:pt x="25" y="7"/>
                </a:cubicBezTo>
                <a:cubicBezTo>
                  <a:pt x="24" y="8"/>
                  <a:pt x="20" y="4"/>
                  <a:pt x="21" y="4"/>
                </a:cubicBezTo>
                <a:cubicBezTo>
                  <a:pt x="21" y="3"/>
                  <a:pt x="23" y="4"/>
                  <a:pt x="24" y="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Freeform 208">
            <a:extLst>
              <a:ext uri="{FF2B5EF4-FFF2-40B4-BE49-F238E27FC236}">
                <a16:creationId xmlns:a16="http://schemas.microsoft.com/office/drawing/2014/main" id="{A55CA427-4C19-9626-73AB-D14E4539C732}"/>
              </a:ext>
            </a:extLst>
          </p:cNvPr>
          <p:cNvSpPr>
            <a:spLocks/>
          </p:cNvSpPr>
          <p:nvPr/>
        </p:nvSpPr>
        <p:spPr bwMode="auto">
          <a:xfrm>
            <a:off x="10652343" y="1890858"/>
            <a:ext cx="153832" cy="287756"/>
          </a:xfrm>
          <a:custGeom>
            <a:avLst/>
            <a:gdLst>
              <a:gd name="T0" fmla="*/ 0 w 85"/>
              <a:gd name="T1" fmla="*/ 0 h 159"/>
              <a:gd name="T2" fmla="*/ 74 w 85"/>
              <a:gd name="T3" fmla="*/ 0 h 159"/>
              <a:gd name="T4" fmla="*/ 48 w 85"/>
              <a:gd name="T5" fmla="*/ 53 h 159"/>
              <a:gd name="T6" fmla="*/ 85 w 85"/>
              <a:gd name="T7" fmla="*/ 53 h 159"/>
              <a:gd name="T8" fmla="*/ 21 w 85"/>
              <a:gd name="T9" fmla="*/ 159 h 159"/>
              <a:gd name="T10" fmla="*/ 21 w 85"/>
              <a:gd name="T11" fmla="*/ 85 h 159"/>
              <a:gd name="T12" fmla="*/ 0 w 85"/>
              <a:gd name="T13" fmla="*/ 85 h 159"/>
              <a:gd name="T14" fmla="*/ 0 w 85"/>
              <a:gd name="T1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159">
                <a:moveTo>
                  <a:pt x="0" y="0"/>
                </a:moveTo>
                <a:lnTo>
                  <a:pt x="74" y="0"/>
                </a:lnTo>
                <a:lnTo>
                  <a:pt x="48" y="53"/>
                </a:lnTo>
                <a:lnTo>
                  <a:pt x="85" y="53"/>
                </a:lnTo>
                <a:lnTo>
                  <a:pt x="21" y="159"/>
                </a:lnTo>
                <a:lnTo>
                  <a:pt x="21" y="85"/>
                </a:lnTo>
                <a:lnTo>
                  <a:pt x="0" y="8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Freeform 209">
            <a:extLst>
              <a:ext uri="{FF2B5EF4-FFF2-40B4-BE49-F238E27FC236}">
                <a16:creationId xmlns:a16="http://schemas.microsoft.com/office/drawing/2014/main" id="{FDFF2001-95E3-2C8E-E6E9-9C78015A8A4E}"/>
              </a:ext>
            </a:extLst>
          </p:cNvPr>
          <p:cNvSpPr>
            <a:spLocks noEditPoints="1"/>
          </p:cNvSpPr>
          <p:nvPr/>
        </p:nvSpPr>
        <p:spPr bwMode="auto">
          <a:xfrm>
            <a:off x="6833709" y="4375684"/>
            <a:ext cx="345668" cy="269658"/>
          </a:xfrm>
          <a:custGeom>
            <a:avLst/>
            <a:gdLst>
              <a:gd name="T0" fmla="*/ 17 w 36"/>
              <a:gd name="T1" fmla="*/ 4 h 28"/>
              <a:gd name="T2" fmla="*/ 17 w 36"/>
              <a:gd name="T3" fmla="*/ 4 h 28"/>
              <a:gd name="T4" fmla="*/ 17 w 36"/>
              <a:gd name="T5" fmla="*/ 15 h 28"/>
              <a:gd name="T6" fmla="*/ 7 w 36"/>
              <a:gd name="T7" fmla="*/ 9 h 28"/>
              <a:gd name="T8" fmla="*/ 7 w 36"/>
              <a:gd name="T9" fmla="*/ 9 h 28"/>
              <a:gd name="T10" fmla="*/ 19 w 36"/>
              <a:gd name="T11" fmla="*/ 14 h 28"/>
              <a:gd name="T12" fmla="*/ 19 w 36"/>
              <a:gd name="T13" fmla="*/ 15 h 28"/>
              <a:gd name="T14" fmla="*/ 30 w 36"/>
              <a:gd name="T15" fmla="*/ 9 h 28"/>
              <a:gd name="T16" fmla="*/ 19 w 36"/>
              <a:gd name="T17" fmla="*/ 4 h 28"/>
              <a:gd name="T18" fmla="*/ 19 w 36"/>
              <a:gd name="T19" fmla="*/ 4 h 28"/>
              <a:gd name="T20" fmla="*/ 5 w 36"/>
              <a:gd name="T21" fmla="*/ 10 h 28"/>
              <a:gd name="T22" fmla="*/ 0 w 36"/>
              <a:gd name="T23" fmla="*/ 12 h 28"/>
              <a:gd name="T24" fmla="*/ 0 w 36"/>
              <a:gd name="T25" fmla="*/ 13 h 28"/>
              <a:gd name="T26" fmla="*/ 12 w 36"/>
              <a:gd name="T27" fmla="*/ 18 h 28"/>
              <a:gd name="T28" fmla="*/ 16 w 36"/>
              <a:gd name="T29" fmla="*/ 16 h 28"/>
              <a:gd name="T30" fmla="*/ 36 w 36"/>
              <a:gd name="T31" fmla="*/ 6 h 28"/>
              <a:gd name="T32" fmla="*/ 36 w 36"/>
              <a:gd name="T33" fmla="*/ 6 h 28"/>
              <a:gd name="T34" fmla="*/ 31 w 36"/>
              <a:gd name="T35" fmla="*/ 8 h 28"/>
              <a:gd name="T36" fmla="*/ 20 w 36"/>
              <a:gd name="T37" fmla="*/ 3 h 28"/>
              <a:gd name="T38" fmla="*/ 24 w 36"/>
              <a:gd name="T39" fmla="*/ 0 h 28"/>
              <a:gd name="T40" fmla="*/ 36 w 36"/>
              <a:gd name="T41" fmla="*/ 6 h 28"/>
              <a:gd name="T42" fmla="*/ 36 w 36"/>
              <a:gd name="T43" fmla="*/ 12 h 28"/>
              <a:gd name="T44" fmla="*/ 25 w 36"/>
              <a:gd name="T45" fmla="*/ 18 h 28"/>
              <a:gd name="T46" fmla="*/ 20 w 36"/>
              <a:gd name="T47" fmla="*/ 16 h 28"/>
              <a:gd name="T48" fmla="*/ 20 w 36"/>
              <a:gd name="T49" fmla="*/ 15 h 28"/>
              <a:gd name="T50" fmla="*/ 31 w 36"/>
              <a:gd name="T51" fmla="*/ 10 h 28"/>
              <a:gd name="T52" fmla="*/ 16 w 36"/>
              <a:gd name="T53" fmla="*/ 2 h 28"/>
              <a:gd name="T54" fmla="*/ 11 w 36"/>
              <a:gd name="T55" fmla="*/ 0 h 28"/>
              <a:gd name="T56" fmla="*/ 0 w 36"/>
              <a:gd name="T57" fmla="*/ 6 h 28"/>
              <a:gd name="T58" fmla="*/ 5 w 36"/>
              <a:gd name="T59" fmla="*/ 8 h 28"/>
              <a:gd name="T60" fmla="*/ 16 w 36"/>
              <a:gd name="T61" fmla="*/ 3 h 28"/>
              <a:gd name="T62" fmla="*/ 16 w 36"/>
              <a:gd name="T63" fmla="*/ 2 h 28"/>
              <a:gd name="T64" fmla="*/ 19 w 36"/>
              <a:gd name="T65" fmla="*/ 28 h 28"/>
              <a:gd name="T66" fmla="*/ 19 w 36"/>
              <a:gd name="T67" fmla="*/ 28 h 28"/>
              <a:gd name="T68" fmla="*/ 30 w 36"/>
              <a:gd name="T69" fmla="*/ 22 h 28"/>
              <a:gd name="T70" fmla="*/ 30 w 36"/>
              <a:gd name="T71" fmla="*/ 17 h 28"/>
              <a:gd name="T72" fmla="*/ 25 w 36"/>
              <a:gd name="T73" fmla="*/ 19 h 28"/>
              <a:gd name="T74" fmla="*/ 24 w 36"/>
              <a:gd name="T75" fmla="*/ 19 h 28"/>
              <a:gd name="T76" fmla="*/ 19 w 36"/>
              <a:gd name="T77" fmla="*/ 17 h 28"/>
              <a:gd name="T78" fmla="*/ 19 w 36"/>
              <a:gd name="T79" fmla="*/ 17 h 28"/>
              <a:gd name="T80" fmla="*/ 6 w 36"/>
              <a:gd name="T81" fmla="*/ 17 h 28"/>
              <a:gd name="T82" fmla="*/ 11 w 36"/>
              <a:gd name="T83" fmla="*/ 19 h 28"/>
              <a:gd name="T84" fmla="*/ 17 w 36"/>
              <a:gd name="T85" fmla="*/ 17 h 28"/>
              <a:gd name="T86" fmla="*/ 17 w 36"/>
              <a:gd name="T87" fmla="*/ 17 h 28"/>
              <a:gd name="T88" fmla="*/ 17 w 36"/>
              <a:gd name="T89" fmla="*/ 28 h 28"/>
              <a:gd name="T90" fmla="*/ 6 w 36"/>
              <a:gd name="T91" fmla="*/ 23 h 28"/>
              <a:gd name="T92" fmla="*/ 6 w 36"/>
              <a:gd name="T93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" h="28">
                <a:moveTo>
                  <a:pt x="7" y="9"/>
                </a:move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7" y="9"/>
                </a:cubicBezTo>
                <a:close/>
                <a:moveTo>
                  <a:pt x="19" y="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29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lose/>
                <a:moveTo>
                  <a:pt x="16" y="15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2" y="18"/>
                  <a:pt x="12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lose/>
                <a:moveTo>
                  <a:pt x="36" y="6"/>
                </a:move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36" y="6"/>
                  <a:pt x="36" y="6"/>
                  <a:pt x="36" y="6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4" y="18"/>
                  <a:pt x="24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5"/>
                  <a:pt x="20" y="15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6" y="12"/>
                  <a:pt x="36" y="12"/>
                  <a:pt x="36" y="12"/>
                </a:cubicBezTo>
                <a:close/>
                <a:moveTo>
                  <a:pt x="16" y="2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2"/>
                  <a:pt x="16" y="2"/>
                </a:cubicBezTo>
                <a:close/>
                <a:moveTo>
                  <a:pt x="19" y="17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2"/>
                  <a:pt x="30" y="22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2" y="19"/>
                  <a:pt x="12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lnTo>
                  <a:pt x="6" y="1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Freeform 210">
            <a:extLst>
              <a:ext uri="{FF2B5EF4-FFF2-40B4-BE49-F238E27FC236}">
                <a16:creationId xmlns:a16="http://schemas.microsoft.com/office/drawing/2014/main" id="{FB96D6CC-BF30-EC6F-06EB-89DDDACA7111}"/>
              </a:ext>
            </a:extLst>
          </p:cNvPr>
          <p:cNvSpPr>
            <a:spLocks noEditPoints="1"/>
          </p:cNvSpPr>
          <p:nvPr/>
        </p:nvSpPr>
        <p:spPr bwMode="auto">
          <a:xfrm>
            <a:off x="9327585" y="4348538"/>
            <a:ext cx="383673" cy="316712"/>
          </a:xfrm>
          <a:custGeom>
            <a:avLst/>
            <a:gdLst>
              <a:gd name="T0" fmla="*/ 5 w 40"/>
              <a:gd name="T1" fmla="*/ 24 h 33"/>
              <a:gd name="T2" fmla="*/ 24 w 40"/>
              <a:gd name="T3" fmla="*/ 24 h 33"/>
              <a:gd name="T4" fmla="*/ 25 w 40"/>
              <a:gd name="T5" fmla="*/ 27 h 33"/>
              <a:gd name="T6" fmla="*/ 5 w 40"/>
              <a:gd name="T7" fmla="*/ 27 h 33"/>
              <a:gd name="T8" fmla="*/ 5 w 40"/>
              <a:gd name="T9" fmla="*/ 24 h 33"/>
              <a:gd name="T10" fmla="*/ 11 w 40"/>
              <a:gd name="T11" fmla="*/ 18 h 33"/>
              <a:gd name="T12" fmla="*/ 11 w 40"/>
              <a:gd name="T13" fmla="*/ 14 h 33"/>
              <a:gd name="T14" fmla="*/ 13 w 40"/>
              <a:gd name="T15" fmla="*/ 14 h 33"/>
              <a:gd name="T16" fmla="*/ 13 w 40"/>
              <a:gd name="T17" fmla="*/ 15 h 33"/>
              <a:gd name="T18" fmla="*/ 14 w 40"/>
              <a:gd name="T19" fmla="*/ 15 h 33"/>
              <a:gd name="T20" fmla="*/ 13 w 40"/>
              <a:gd name="T21" fmla="*/ 16 h 33"/>
              <a:gd name="T22" fmla="*/ 11 w 40"/>
              <a:gd name="T23" fmla="*/ 18 h 33"/>
              <a:gd name="T24" fmla="*/ 25 w 40"/>
              <a:gd name="T25" fmla="*/ 4 h 33"/>
              <a:gd name="T26" fmla="*/ 20 w 40"/>
              <a:gd name="T27" fmla="*/ 5 h 33"/>
              <a:gd name="T28" fmla="*/ 20 w 40"/>
              <a:gd name="T29" fmla="*/ 6 h 33"/>
              <a:gd name="T30" fmla="*/ 21 w 40"/>
              <a:gd name="T31" fmla="*/ 7 h 33"/>
              <a:gd name="T32" fmla="*/ 22 w 40"/>
              <a:gd name="T33" fmla="*/ 7 h 33"/>
              <a:gd name="T34" fmla="*/ 25 w 40"/>
              <a:gd name="T35" fmla="*/ 4 h 33"/>
              <a:gd name="T36" fmla="*/ 19 w 40"/>
              <a:gd name="T37" fmla="*/ 8 h 33"/>
              <a:gd name="T38" fmla="*/ 20 w 40"/>
              <a:gd name="T39" fmla="*/ 9 h 33"/>
              <a:gd name="T40" fmla="*/ 20 w 40"/>
              <a:gd name="T41" fmla="*/ 10 h 33"/>
              <a:gd name="T42" fmla="*/ 17 w 40"/>
              <a:gd name="T43" fmla="*/ 13 h 33"/>
              <a:gd name="T44" fmla="*/ 15 w 40"/>
              <a:gd name="T45" fmla="*/ 13 h 33"/>
              <a:gd name="T46" fmla="*/ 15 w 40"/>
              <a:gd name="T47" fmla="*/ 13 h 33"/>
              <a:gd name="T48" fmla="*/ 15 w 40"/>
              <a:gd name="T49" fmla="*/ 11 h 33"/>
              <a:gd name="T50" fmla="*/ 18 w 40"/>
              <a:gd name="T51" fmla="*/ 8 h 33"/>
              <a:gd name="T52" fmla="*/ 19 w 40"/>
              <a:gd name="T53" fmla="*/ 8 h 33"/>
              <a:gd name="T54" fmla="*/ 26 w 40"/>
              <a:gd name="T55" fmla="*/ 16 h 33"/>
              <a:gd name="T56" fmla="*/ 24 w 40"/>
              <a:gd name="T57" fmla="*/ 16 h 33"/>
              <a:gd name="T58" fmla="*/ 23 w 40"/>
              <a:gd name="T59" fmla="*/ 17 h 33"/>
              <a:gd name="T60" fmla="*/ 23 w 40"/>
              <a:gd name="T61" fmla="*/ 19 h 33"/>
              <a:gd name="T62" fmla="*/ 35 w 40"/>
              <a:gd name="T63" fmla="*/ 32 h 33"/>
              <a:gd name="T64" fmla="*/ 38 w 40"/>
              <a:gd name="T65" fmla="*/ 28 h 33"/>
              <a:gd name="T66" fmla="*/ 26 w 40"/>
              <a:gd name="T67" fmla="*/ 16 h 33"/>
              <a:gd name="T68" fmla="*/ 27 w 40"/>
              <a:gd name="T69" fmla="*/ 12 h 33"/>
              <a:gd name="T70" fmla="*/ 26 w 40"/>
              <a:gd name="T71" fmla="*/ 12 h 33"/>
              <a:gd name="T72" fmla="*/ 20 w 40"/>
              <a:gd name="T73" fmla="*/ 6 h 33"/>
              <a:gd name="T74" fmla="*/ 20 w 40"/>
              <a:gd name="T75" fmla="*/ 4 h 33"/>
              <a:gd name="T76" fmla="*/ 27 w 40"/>
              <a:gd name="T77" fmla="*/ 12 h 33"/>
              <a:gd name="T78" fmla="*/ 19 w 40"/>
              <a:gd name="T79" fmla="*/ 7 h 33"/>
              <a:gd name="T80" fmla="*/ 17 w 40"/>
              <a:gd name="T81" fmla="*/ 7 h 33"/>
              <a:gd name="T82" fmla="*/ 14 w 40"/>
              <a:gd name="T83" fmla="*/ 11 h 33"/>
              <a:gd name="T84" fmla="*/ 14 w 40"/>
              <a:gd name="T85" fmla="*/ 13 h 33"/>
              <a:gd name="T86" fmla="*/ 19 w 40"/>
              <a:gd name="T87" fmla="*/ 17 h 33"/>
              <a:gd name="T88" fmla="*/ 21 w 40"/>
              <a:gd name="T89" fmla="*/ 17 h 33"/>
              <a:gd name="T90" fmla="*/ 22 w 40"/>
              <a:gd name="T91" fmla="*/ 16 h 33"/>
              <a:gd name="T92" fmla="*/ 24 w 40"/>
              <a:gd name="T93" fmla="*/ 14 h 33"/>
              <a:gd name="T94" fmla="*/ 24 w 40"/>
              <a:gd name="T95" fmla="*/ 12 h 33"/>
              <a:gd name="T96" fmla="*/ 19 w 40"/>
              <a:gd name="T97" fmla="*/ 7 h 33"/>
              <a:gd name="T98" fmla="*/ 18 w 40"/>
              <a:gd name="T99" fmla="*/ 20 h 33"/>
              <a:gd name="T100" fmla="*/ 18 w 40"/>
              <a:gd name="T101" fmla="*/ 19 h 33"/>
              <a:gd name="T102" fmla="*/ 12 w 40"/>
              <a:gd name="T103" fmla="*/ 13 h 33"/>
              <a:gd name="T104" fmla="*/ 11 w 40"/>
              <a:gd name="T105" fmla="*/ 13 h 33"/>
              <a:gd name="T106" fmla="*/ 18 w 40"/>
              <a:gd name="T107" fmla="*/ 20 h 33"/>
              <a:gd name="T108" fmla="*/ 27 w 40"/>
              <a:gd name="T109" fmla="*/ 32 h 33"/>
              <a:gd name="T110" fmla="*/ 3 w 40"/>
              <a:gd name="T111" fmla="*/ 32 h 33"/>
              <a:gd name="T112" fmla="*/ 3 w 40"/>
              <a:gd name="T113" fmla="*/ 28 h 33"/>
              <a:gd name="T114" fmla="*/ 27 w 40"/>
              <a:gd name="T115" fmla="*/ 28 h 33"/>
              <a:gd name="T116" fmla="*/ 27 w 40"/>
              <a:gd name="T117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" h="33">
                <a:moveTo>
                  <a:pt x="5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7" y="24"/>
                  <a:pt x="27" y="27"/>
                  <a:pt x="2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3" y="27"/>
                  <a:pt x="3" y="24"/>
                  <a:pt x="5" y="24"/>
                </a:cubicBezTo>
                <a:close/>
                <a:moveTo>
                  <a:pt x="11" y="18"/>
                </a:moveTo>
                <a:cubicBezTo>
                  <a:pt x="11" y="18"/>
                  <a:pt x="9" y="16"/>
                  <a:pt x="11" y="14"/>
                </a:cubicBezTo>
                <a:cubicBezTo>
                  <a:pt x="12" y="13"/>
                  <a:pt x="12" y="13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6"/>
                </a:cubicBezTo>
                <a:cubicBezTo>
                  <a:pt x="11" y="18"/>
                  <a:pt x="11" y="18"/>
                  <a:pt x="11" y="18"/>
                </a:cubicBezTo>
                <a:close/>
                <a:moveTo>
                  <a:pt x="25" y="4"/>
                </a:moveTo>
                <a:cubicBezTo>
                  <a:pt x="25" y="4"/>
                  <a:pt x="23" y="3"/>
                  <a:pt x="20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7"/>
                  <a:pt x="22" y="7"/>
                </a:cubicBezTo>
                <a:cubicBezTo>
                  <a:pt x="25" y="4"/>
                  <a:pt x="25" y="4"/>
                  <a:pt x="25" y="4"/>
                </a:cubicBezTo>
                <a:close/>
                <a:moveTo>
                  <a:pt x="19" y="8"/>
                </a:move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10"/>
                  <a:pt x="20" y="10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6" y="14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2"/>
                  <a:pt x="14" y="12"/>
                  <a:pt x="15" y="11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9" y="8"/>
                  <a:pt x="19" y="8"/>
                </a:cubicBezTo>
                <a:close/>
                <a:moveTo>
                  <a:pt x="26" y="16"/>
                </a:moveTo>
                <a:cubicBezTo>
                  <a:pt x="25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1"/>
                  <a:pt x="32" y="29"/>
                  <a:pt x="35" y="32"/>
                </a:cubicBezTo>
                <a:cubicBezTo>
                  <a:pt x="37" y="33"/>
                  <a:pt x="40" y="31"/>
                  <a:pt x="38" y="28"/>
                </a:cubicBezTo>
                <a:cubicBezTo>
                  <a:pt x="35" y="25"/>
                  <a:pt x="27" y="18"/>
                  <a:pt x="26" y="16"/>
                </a:cubicBezTo>
                <a:close/>
                <a:moveTo>
                  <a:pt x="27" y="12"/>
                </a:moveTo>
                <a:cubicBezTo>
                  <a:pt x="27" y="12"/>
                  <a:pt x="26" y="12"/>
                  <a:pt x="26" y="12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5"/>
                  <a:pt x="20" y="4"/>
                </a:cubicBezTo>
                <a:cubicBezTo>
                  <a:pt x="24" y="0"/>
                  <a:pt x="32" y="7"/>
                  <a:pt x="27" y="12"/>
                </a:cubicBezTo>
                <a:close/>
                <a:moveTo>
                  <a:pt x="19" y="7"/>
                </a:moveTo>
                <a:cubicBezTo>
                  <a:pt x="19" y="7"/>
                  <a:pt x="18" y="7"/>
                  <a:pt x="17" y="7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3" y="12"/>
                  <a:pt x="14" y="13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20" y="18"/>
                  <a:pt x="21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3"/>
                  <a:pt x="24" y="12"/>
                </a:cubicBezTo>
                <a:cubicBezTo>
                  <a:pt x="19" y="7"/>
                  <a:pt x="19" y="7"/>
                  <a:pt x="19" y="7"/>
                </a:cubicBezTo>
                <a:close/>
                <a:moveTo>
                  <a:pt x="18" y="20"/>
                </a:moveTo>
                <a:cubicBezTo>
                  <a:pt x="19" y="20"/>
                  <a:pt x="19" y="19"/>
                  <a:pt x="18" y="19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1" y="13"/>
                  <a:pt x="11" y="13"/>
                </a:cubicBezTo>
                <a:cubicBezTo>
                  <a:pt x="7" y="18"/>
                  <a:pt x="13" y="25"/>
                  <a:pt x="18" y="20"/>
                </a:cubicBezTo>
                <a:close/>
                <a:moveTo>
                  <a:pt x="27" y="32"/>
                </a:moveTo>
                <a:cubicBezTo>
                  <a:pt x="3" y="32"/>
                  <a:pt x="3" y="32"/>
                  <a:pt x="3" y="32"/>
                </a:cubicBezTo>
                <a:cubicBezTo>
                  <a:pt x="0" y="32"/>
                  <a:pt x="0" y="28"/>
                  <a:pt x="3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30" y="28"/>
                  <a:pt x="30" y="32"/>
                  <a:pt x="27" y="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Freeform 211">
            <a:extLst>
              <a:ext uri="{FF2B5EF4-FFF2-40B4-BE49-F238E27FC236}">
                <a16:creationId xmlns:a16="http://schemas.microsoft.com/office/drawing/2014/main" id="{A5BF0AC7-643D-D812-3C1D-5ED282DE60F8}"/>
              </a:ext>
            </a:extLst>
          </p:cNvPr>
          <p:cNvSpPr>
            <a:spLocks noEditPoints="1"/>
          </p:cNvSpPr>
          <p:nvPr/>
        </p:nvSpPr>
        <p:spPr bwMode="auto">
          <a:xfrm>
            <a:off x="10585380" y="4375684"/>
            <a:ext cx="287756" cy="289565"/>
          </a:xfrm>
          <a:custGeom>
            <a:avLst/>
            <a:gdLst>
              <a:gd name="T0" fmla="*/ 15 w 30"/>
              <a:gd name="T1" fmla="*/ 0 h 30"/>
              <a:gd name="T2" fmla="*/ 18 w 30"/>
              <a:gd name="T3" fmla="*/ 2 h 30"/>
              <a:gd name="T4" fmla="*/ 21 w 30"/>
              <a:gd name="T5" fmla="*/ 1 h 30"/>
              <a:gd name="T6" fmla="*/ 23 w 30"/>
              <a:gd name="T7" fmla="*/ 5 h 30"/>
              <a:gd name="T8" fmla="*/ 26 w 30"/>
              <a:gd name="T9" fmla="*/ 5 h 30"/>
              <a:gd name="T10" fmla="*/ 26 w 30"/>
              <a:gd name="T11" fmla="*/ 9 h 30"/>
              <a:gd name="T12" fmla="*/ 30 w 30"/>
              <a:gd name="T13" fmla="*/ 10 h 30"/>
              <a:gd name="T14" fmla="*/ 28 w 30"/>
              <a:gd name="T15" fmla="*/ 14 h 30"/>
              <a:gd name="T16" fmla="*/ 30 w 30"/>
              <a:gd name="T17" fmla="*/ 16 h 30"/>
              <a:gd name="T18" fmla="*/ 27 w 30"/>
              <a:gd name="T19" fmla="*/ 19 h 30"/>
              <a:gd name="T20" fmla="*/ 28 w 30"/>
              <a:gd name="T21" fmla="*/ 22 h 30"/>
              <a:gd name="T22" fmla="*/ 25 w 30"/>
              <a:gd name="T23" fmla="*/ 23 h 30"/>
              <a:gd name="T24" fmla="*/ 24 w 30"/>
              <a:gd name="T25" fmla="*/ 27 h 30"/>
              <a:gd name="T26" fmla="*/ 20 w 30"/>
              <a:gd name="T27" fmla="*/ 27 h 30"/>
              <a:gd name="T28" fmla="*/ 18 w 30"/>
              <a:gd name="T29" fmla="*/ 30 h 30"/>
              <a:gd name="T30" fmla="*/ 15 w 30"/>
              <a:gd name="T31" fmla="*/ 28 h 30"/>
              <a:gd name="T32" fmla="*/ 12 w 30"/>
              <a:gd name="T33" fmla="*/ 30 h 30"/>
              <a:gd name="T34" fmla="*/ 10 w 30"/>
              <a:gd name="T35" fmla="*/ 27 h 30"/>
              <a:gd name="T36" fmla="*/ 6 w 30"/>
              <a:gd name="T37" fmla="*/ 27 h 30"/>
              <a:gd name="T38" fmla="*/ 6 w 30"/>
              <a:gd name="T39" fmla="*/ 23 h 30"/>
              <a:gd name="T40" fmla="*/ 2 w 30"/>
              <a:gd name="T41" fmla="*/ 22 h 30"/>
              <a:gd name="T42" fmla="*/ 3 w 30"/>
              <a:gd name="T43" fmla="*/ 19 h 30"/>
              <a:gd name="T44" fmla="*/ 0 w 30"/>
              <a:gd name="T45" fmla="*/ 16 h 30"/>
              <a:gd name="T46" fmla="*/ 3 w 30"/>
              <a:gd name="T47" fmla="*/ 14 h 30"/>
              <a:gd name="T48" fmla="*/ 1 w 30"/>
              <a:gd name="T49" fmla="*/ 10 h 30"/>
              <a:gd name="T50" fmla="*/ 4 w 30"/>
              <a:gd name="T51" fmla="*/ 9 h 30"/>
              <a:gd name="T52" fmla="*/ 4 w 30"/>
              <a:gd name="T53" fmla="*/ 5 h 30"/>
              <a:gd name="T54" fmla="*/ 8 w 30"/>
              <a:gd name="T55" fmla="*/ 5 h 30"/>
              <a:gd name="T56" fmla="*/ 9 w 30"/>
              <a:gd name="T57" fmla="*/ 1 h 30"/>
              <a:gd name="T58" fmla="*/ 13 w 30"/>
              <a:gd name="T59" fmla="*/ 2 h 30"/>
              <a:gd name="T60" fmla="*/ 15 w 30"/>
              <a:gd name="T61" fmla="*/ 0 h 30"/>
              <a:gd name="T62" fmla="*/ 15 w 30"/>
              <a:gd name="T63" fmla="*/ 4 h 30"/>
              <a:gd name="T64" fmla="*/ 4 w 30"/>
              <a:gd name="T65" fmla="*/ 15 h 30"/>
              <a:gd name="T66" fmla="*/ 15 w 30"/>
              <a:gd name="T67" fmla="*/ 26 h 30"/>
              <a:gd name="T68" fmla="*/ 26 w 30"/>
              <a:gd name="T69" fmla="*/ 15 h 30"/>
              <a:gd name="T70" fmla="*/ 15 w 30"/>
              <a:gd name="T71" fmla="*/ 4 h 30"/>
              <a:gd name="T72" fmla="*/ 15 w 30"/>
              <a:gd name="T73" fmla="*/ 6 h 30"/>
              <a:gd name="T74" fmla="*/ 6 w 30"/>
              <a:gd name="T75" fmla="*/ 15 h 30"/>
              <a:gd name="T76" fmla="*/ 15 w 30"/>
              <a:gd name="T77" fmla="*/ 24 h 30"/>
              <a:gd name="T78" fmla="*/ 24 w 30"/>
              <a:gd name="T79" fmla="*/ 15 h 30"/>
              <a:gd name="T80" fmla="*/ 15 w 30"/>
              <a:gd name="T81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8" y="2"/>
                  <a:pt x="18" y="2"/>
                  <a:pt x="18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3" y="5"/>
                  <a:pt x="23" y="5"/>
                  <a:pt x="23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9"/>
                  <a:pt x="26" y="9"/>
                  <a:pt x="26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28" y="14"/>
                  <a:pt x="28" y="14"/>
                  <a:pt x="28" y="14"/>
                </a:cubicBezTo>
                <a:cubicBezTo>
                  <a:pt x="30" y="16"/>
                  <a:pt x="30" y="16"/>
                  <a:pt x="30" y="16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2"/>
                  <a:pt x="28" y="22"/>
                  <a:pt x="28" y="22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8" y="30"/>
                  <a:pt x="18" y="30"/>
                  <a:pt x="18" y="30"/>
                </a:cubicBezTo>
                <a:cubicBezTo>
                  <a:pt x="15" y="28"/>
                  <a:pt x="15" y="28"/>
                  <a:pt x="15" y="28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27"/>
                  <a:pt x="10" y="27"/>
                  <a:pt x="10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3"/>
                  <a:pt x="6" y="23"/>
                  <a:pt x="6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19"/>
                  <a:pt x="3" y="19"/>
                  <a:pt x="3" y="19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5"/>
                  <a:pt x="4" y="5"/>
                  <a:pt x="4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1"/>
                  <a:pt x="9" y="1"/>
                  <a:pt x="9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15" y="4"/>
                </a:moveTo>
                <a:cubicBezTo>
                  <a:pt x="9" y="4"/>
                  <a:pt x="4" y="9"/>
                  <a:pt x="4" y="15"/>
                </a:cubicBezTo>
                <a:cubicBezTo>
                  <a:pt x="4" y="21"/>
                  <a:pt x="9" y="26"/>
                  <a:pt x="15" y="26"/>
                </a:cubicBezTo>
                <a:cubicBezTo>
                  <a:pt x="21" y="26"/>
                  <a:pt x="26" y="21"/>
                  <a:pt x="26" y="15"/>
                </a:cubicBezTo>
                <a:cubicBezTo>
                  <a:pt x="26" y="9"/>
                  <a:pt x="21" y="4"/>
                  <a:pt x="15" y="4"/>
                </a:cubicBezTo>
                <a:close/>
                <a:moveTo>
                  <a:pt x="15" y="6"/>
                </a:moveTo>
                <a:cubicBezTo>
                  <a:pt x="10" y="6"/>
                  <a:pt x="6" y="10"/>
                  <a:pt x="6" y="15"/>
                </a:cubicBezTo>
                <a:cubicBezTo>
                  <a:pt x="6" y="20"/>
                  <a:pt x="10" y="24"/>
                  <a:pt x="15" y="24"/>
                </a:cubicBezTo>
                <a:cubicBezTo>
                  <a:pt x="20" y="24"/>
                  <a:pt x="24" y="20"/>
                  <a:pt x="24" y="15"/>
                </a:cubicBezTo>
                <a:cubicBezTo>
                  <a:pt x="24" y="10"/>
                  <a:pt x="20" y="6"/>
                  <a:pt x="15" y="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212">
            <a:extLst>
              <a:ext uri="{FF2B5EF4-FFF2-40B4-BE49-F238E27FC236}">
                <a16:creationId xmlns:a16="http://schemas.microsoft.com/office/drawing/2014/main" id="{D04D58AE-0857-7627-851D-A498327B545B}"/>
              </a:ext>
            </a:extLst>
          </p:cNvPr>
          <p:cNvSpPr>
            <a:spLocks noEditPoints="1"/>
          </p:cNvSpPr>
          <p:nvPr/>
        </p:nvSpPr>
        <p:spPr bwMode="auto">
          <a:xfrm>
            <a:off x="8109603" y="4386543"/>
            <a:ext cx="287756" cy="278706"/>
          </a:xfrm>
          <a:custGeom>
            <a:avLst/>
            <a:gdLst>
              <a:gd name="T0" fmla="*/ 10 w 30"/>
              <a:gd name="T1" fmla="*/ 29 h 29"/>
              <a:gd name="T2" fmla="*/ 0 w 30"/>
              <a:gd name="T3" fmla="*/ 20 h 29"/>
              <a:gd name="T4" fmla="*/ 0 w 30"/>
              <a:gd name="T5" fmla="*/ 18 h 29"/>
              <a:gd name="T6" fmla="*/ 1 w 30"/>
              <a:gd name="T7" fmla="*/ 16 h 29"/>
              <a:gd name="T8" fmla="*/ 15 w 30"/>
              <a:gd name="T9" fmla="*/ 2 h 29"/>
              <a:gd name="T10" fmla="*/ 18 w 30"/>
              <a:gd name="T11" fmla="*/ 0 h 29"/>
              <a:gd name="T12" fmla="*/ 22 w 30"/>
              <a:gd name="T13" fmla="*/ 0 h 29"/>
              <a:gd name="T14" fmla="*/ 26 w 30"/>
              <a:gd name="T15" fmla="*/ 1 h 29"/>
              <a:gd name="T16" fmla="*/ 28 w 30"/>
              <a:gd name="T17" fmla="*/ 4 h 29"/>
              <a:gd name="T18" fmla="*/ 29 w 30"/>
              <a:gd name="T19" fmla="*/ 7 h 29"/>
              <a:gd name="T20" fmla="*/ 29 w 30"/>
              <a:gd name="T21" fmla="*/ 11 h 29"/>
              <a:gd name="T22" fmla="*/ 28 w 30"/>
              <a:gd name="T23" fmla="*/ 14 h 29"/>
              <a:gd name="T24" fmla="*/ 13 w 30"/>
              <a:gd name="T25" fmla="*/ 28 h 29"/>
              <a:gd name="T26" fmla="*/ 12 w 30"/>
              <a:gd name="T27" fmla="*/ 29 h 29"/>
              <a:gd name="T28" fmla="*/ 10 w 30"/>
              <a:gd name="T29" fmla="*/ 29 h 29"/>
              <a:gd name="T30" fmla="*/ 23 w 30"/>
              <a:gd name="T31" fmla="*/ 4 h 29"/>
              <a:gd name="T32" fmla="*/ 20 w 30"/>
              <a:gd name="T33" fmla="*/ 6 h 29"/>
              <a:gd name="T34" fmla="*/ 23 w 30"/>
              <a:gd name="T35" fmla="*/ 9 h 29"/>
              <a:gd name="T36" fmla="*/ 26 w 30"/>
              <a:gd name="T37" fmla="*/ 6 h 29"/>
              <a:gd name="T38" fmla="*/ 23 w 30"/>
              <a:gd name="T39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29">
                <a:moveTo>
                  <a:pt x="10" y="29"/>
                </a:moveTo>
                <a:cubicBezTo>
                  <a:pt x="8" y="28"/>
                  <a:pt x="1" y="21"/>
                  <a:pt x="0" y="20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7"/>
                  <a:pt x="0" y="17"/>
                  <a:pt x="1" y="16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7" y="0"/>
                  <a:pt x="1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5" y="0"/>
                  <a:pt x="26" y="1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5"/>
                  <a:pt x="30" y="6"/>
                  <a:pt x="29" y="7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2"/>
                  <a:pt x="28" y="13"/>
                  <a:pt x="28" y="14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2" y="29"/>
                  <a:pt x="12" y="29"/>
                </a:cubicBezTo>
                <a:cubicBezTo>
                  <a:pt x="11" y="29"/>
                  <a:pt x="10" y="29"/>
                  <a:pt x="10" y="29"/>
                </a:cubicBezTo>
                <a:close/>
                <a:moveTo>
                  <a:pt x="23" y="4"/>
                </a:moveTo>
                <a:cubicBezTo>
                  <a:pt x="21" y="4"/>
                  <a:pt x="20" y="5"/>
                  <a:pt x="20" y="6"/>
                </a:cubicBezTo>
                <a:cubicBezTo>
                  <a:pt x="20" y="8"/>
                  <a:pt x="21" y="9"/>
                  <a:pt x="23" y="9"/>
                </a:cubicBezTo>
                <a:cubicBezTo>
                  <a:pt x="24" y="9"/>
                  <a:pt x="26" y="8"/>
                  <a:pt x="26" y="6"/>
                </a:cubicBezTo>
                <a:cubicBezTo>
                  <a:pt x="26" y="5"/>
                  <a:pt x="24" y="4"/>
                  <a:pt x="23" y="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Freeform 213">
            <a:extLst>
              <a:ext uri="{FF2B5EF4-FFF2-40B4-BE49-F238E27FC236}">
                <a16:creationId xmlns:a16="http://schemas.microsoft.com/office/drawing/2014/main" id="{6B94D6CC-C448-E70B-4AFE-1A6A3CDA535F}"/>
              </a:ext>
            </a:extLst>
          </p:cNvPr>
          <p:cNvSpPr>
            <a:spLocks noEditPoints="1"/>
          </p:cNvSpPr>
          <p:nvPr/>
        </p:nvSpPr>
        <p:spPr bwMode="auto">
          <a:xfrm>
            <a:off x="4424892" y="4375684"/>
            <a:ext cx="209935" cy="278706"/>
          </a:xfrm>
          <a:custGeom>
            <a:avLst/>
            <a:gdLst>
              <a:gd name="T0" fmla="*/ 20 w 22"/>
              <a:gd name="T1" fmla="*/ 29 h 29"/>
              <a:gd name="T2" fmla="*/ 0 w 22"/>
              <a:gd name="T3" fmla="*/ 2 h 29"/>
              <a:gd name="T4" fmla="*/ 22 w 22"/>
              <a:gd name="T5" fmla="*/ 2 h 29"/>
              <a:gd name="T6" fmla="*/ 17 w 22"/>
              <a:gd name="T7" fmla="*/ 6 h 29"/>
              <a:gd name="T8" fmla="*/ 16 w 22"/>
              <a:gd name="T9" fmla="*/ 4 h 29"/>
              <a:gd name="T10" fmla="*/ 16 w 22"/>
              <a:gd name="T11" fmla="*/ 6 h 29"/>
              <a:gd name="T12" fmla="*/ 18 w 22"/>
              <a:gd name="T13" fmla="*/ 7 h 29"/>
              <a:gd name="T14" fmla="*/ 18 w 22"/>
              <a:gd name="T15" fmla="*/ 4 h 29"/>
              <a:gd name="T16" fmla="*/ 16 w 22"/>
              <a:gd name="T17" fmla="*/ 4 h 29"/>
              <a:gd name="T18" fmla="*/ 16 w 22"/>
              <a:gd name="T19" fmla="*/ 24 h 29"/>
              <a:gd name="T20" fmla="*/ 15 w 22"/>
              <a:gd name="T21" fmla="*/ 22 h 29"/>
              <a:gd name="T22" fmla="*/ 15 w 22"/>
              <a:gd name="T23" fmla="*/ 23 h 29"/>
              <a:gd name="T24" fmla="*/ 18 w 22"/>
              <a:gd name="T25" fmla="*/ 23 h 29"/>
              <a:gd name="T26" fmla="*/ 16 w 22"/>
              <a:gd name="T27" fmla="*/ 21 h 29"/>
              <a:gd name="T28" fmla="*/ 16 w 22"/>
              <a:gd name="T29" fmla="*/ 21 h 29"/>
              <a:gd name="T30" fmla="*/ 20 w 22"/>
              <a:gd name="T31" fmla="*/ 7 h 29"/>
              <a:gd name="T32" fmla="*/ 20 w 22"/>
              <a:gd name="T33" fmla="*/ 3 h 29"/>
              <a:gd name="T34" fmla="*/ 2 w 22"/>
              <a:gd name="T35" fmla="*/ 7 h 29"/>
              <a:gd name="T36" fmla="*/ 6 w 22"/>
              <a:gd name="T37" fmla="*/ 16 h 29"/>
              <a:gd name="T38" fmla="*/ 7 w 22"/>
              <a:gd name="T39" fmla="*/ 14 h 29"/>
              <a:gd name="T40" fmla="*/ 8 w 22"/>
              <a:gd name="T41" fmla="*/ 14 h 29"/>
              <a:gd name="T42" fmla="*/ 7 w 22"/>
              <a:gd name="T43" fmla="*/ 13 h 29"/>
              <a:gd name="T44" fmla="*/ 6 w 22"/>
              <a:gd name="T45" fmla="*/ 13 h 29"/>
              <a:gd name="T46" fmla="*/ 4 w 22"/>
              <a:gd name="T47" fmla="*/ 14 h 29"/>
              <a:gd name="T48" fmla="*/ 6 w 22"/>
              <a:gd name="T49" fmla="*/ 14 h 29"/>
              <a:gd name="T50" fmla="*/ 5 w 22"/>
              <a:gd name="T51" fmla="*/ 24 h 29"/>
              <a:gd name="T52" fmla="*/ 6 w 22"/>
              <a:gd name="T53" fmla="*/ 23 h 29"/>
              <a:gd name="T54" fmla="*/ 7 w 22"/>
              <a:gd name="T55" fmla="*/ 24 h 29"/>
              <a:gd name="T56" fmla="*/ 7 w 22"/>
              <a:gd name="T57" fmla="*/ 22 h 29"/>
              <a:gd name="T58" fmla="*/ 7 w 22"/>
              <a:gd name="T59" fmla="*/ 22 h 29"/>
              <a:gd name="T60" fmla="*/ 5 w 22"/>
              <a:gd name="T61" fmla="*/ 22 h 29"/>
              <a:gd name="T62" fmla="*/ 6 w 22"/>
              <a:gd name="T63" fmla="*/ 23 h 29"/>
              <a:gd name="T64" fmla="*/ 14 w 22"/>
              <a:gd name="T65" fmla="*/ 14 h 29"/>
              <a:gd name="T66" fmla="*/ 17 w 22"/>
              <a:gd name="T67" fmla="*/ 14 h 29"/>
              <a:gd name="T68" fmla="*/ 17 w 22"/>
              <a:gd name="T69" fmla="*/ 14 h 29"/>
              <a:gd name="T70" fmla="*/ 3 w 22"/>
              <a:gd name="T71" fmla="*/ 11 h 29"/>
              <a:gd name="T72" fmla="*/ 3 w 22"/>
              <a:gd name="T73" fmla="*/ 17 h 29"/>
              <a:gd name="T74" fmla="*/ 10 w 22"/>
              <a:gd name="T75" fmla="*/ 11 h 29"/>
              <a:gd name="T76" fmla="*/ 13 w 22"/>
              <a:gd name="T77" fmla="*/ 11 h 29"/>
              <a:gd name="T78" fmla="*/ 13 w 22"/>
              <a:gd name="T79" fmla="*/ 17 h 29"/>
              <a:gd name="T80" fmla="*/ 20 w 22"/>
              <a:gd name="T81" fmla="*/ 11 h 29"/>
              <a:gd name="T82" fmla="*/ 10 w 22"/>
              <a:gd name="T83" fmla="*/ 26 h 29"/>
              <a:gd name="T84" fmla="*/ 10 w 22"/>
              <a:gd name="T85" fmla="*/ 19 h 29"/>
              <a:gd name="T86" fmla="*/ 2 w 22"/>
              <a:gd name="T87" fmla="*/ 26 h 29"/>
              <a:gd name="T88" fmla="*/ 20 w 22"/>
              <a:gd name="T89" fmla="*/ 26 h 29"/>
              <a:gd name="T90" fmla="*/ 20 w 22"/>
              <a:gd name="T91" fmla="*/ 19 h 29"/>
              <a:gd name="T92" fmla="*/ 12 w 22"/>
              <a:gd name="T93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" h="29">
                <a:moveTo>
                  <a:pt x="22" y="2"/>
                </a:moveTo>
                <a:cubicBezTo>
                  <a:pt x="22" y="11"/>
                  <a:pt x="22" y="19"/>
                  <a:pt x="22" y="27"/>
                </a:cubicBezTo>
                <a:cubicBezTo>
                  <a:pt x="22" y="28"/>
                  <a:pt x="22" y="29"/>
                  <a:pt x="20" y="29"/>
                </a:cubicBezTo>
                <a:cubicBezTo>
                  <a:pt x="14" y="29"/>
                  <a:pt x="8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19"/>
                  <a:pt x="0" y="11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" y="0"/>
                  <a:pt x="14" y="0"/>
                  <a:pt x="20" y="0"/>
                </a:cubicBezTo>
                <a:cubicBezTo>
                  <a:pt x="22" y="0"/>
                  <a:pt x="22" y="1"/>
                  <a:pt x="22" y="2"/>
                </a:cubicBezTo>
                <a:close/>
                <a:moveTo>
                  <a:pt x="18" y="4"/>
                </a:moveTo>
                <a:cubicBezTo>
                  <a:pt x="17" y="4"/>
                  <a:pt x="17" y="4"/>
                  <a:pt x="17" y="4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16" y="4"/>
                </a:move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4"/>
                  <a:pt x="16" y="4"/>
                  <a:pt x="16" y="4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15" y="22"/>
                </a:moveTo>
                <a:cubicBezTo>
                  <a:pt x="14" y="22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5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2"/>
                  <a:pt x="17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3" y="7"/>
                </a:move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3" y="7"/>
                </a:cubicBezTo>
                <a:close/>
                <a:moveTo>
                  <a:pt x="6" y="15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6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3"/>
                  <a:pt x="6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6" y="15"/>
                </a:cubicBezTo>
                <a:close/>
                <a:moveTo>
                  <a:pt x="5" y="23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7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5" y="23"/>
                  <a:pt x="5" y="23"/>
                </a:cubicBezTo>
                <a:close/>
                <a:moveTo>
                  <a:pt x="15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5" y="14"/>
                  <a:pt x="15" y="14"/>
                  <a:pt x="15" y="14"/>
                </a:cubicBezTo>
                <a:close/>
                <a:moveTo>
                  <a:pt x="10" y="11"/>
                </a:moveTo>
                <a:cubicBezTo>
                  <a:pt x="3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lose/>
                <a:moveTo>
                  <a:pt x="20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lose/>
                <a:moveTo>
                  <a:pt x="3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3" y="26"/>
                </a:cubicBezTo>
                <a:close/>
                <a:moveTo>
                  <a:pt x="13" y="26"/>
                </a:move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9"/>
                  <a:pt x="20" y="19"/>
                  <a:pt x="2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2" y="19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3" y="2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Freeform 214">
            <a:extLst>
              <a:ext uri="{FF2B5EF4-FFF2-40B4-BE49-F238E27FC236}">
                <a16:creationId xmlns:a16="http://schemas.microsoft.com/office/drawing/2014/main" id="{727377AA-7706-17E8-6861-06CF91513D34}"/>
              </a:ext>
            </a:extLst>
          </p:cNvPr>
          <p:cNvSpPr>
            <a:spLocks noEditPoints="1"/>
          </p:cNvSpPr>
          <p:nvPr/>
        </p:nvSpPr>
        <p:spPr bwMode="auto">
          <a:xfrm>
            <a:off x="6247340" y="4424549"/>
            <a:ext cx="287756" cy="182789"/>
          </a:xfrm>
          <a:custGeom>
            <a:avLst/>
            <a:gdLst>
              <a:gd name="T0" fmla="*/ 2 w 30"/>
              <a:gd name="T1" fmla="*/ 0 h 19"/>
              <a:gd name="T2" fmla="*/ 28 w 30"/>
              <a:gd name="T3" fmla="*/ 0 h 19"/>
              <a:gd name="T4" fmla="*/ 30 w 30"/>
              <a:gd name="T5" fmla="*/ 2 h 19"/>
              <a:gd name="T6" fmla="*/ 30 w 30"/>
              <a:gd name="T7" fmla="*/ 17 h 19"/>
              <a:gd name="T8" fmla="*/ 28 w 30"/>
              <a:gd name="T9" fmla="*/ 19 h 19"/>
              <a:gd name="T10" fmla="*/ 2 w 30"/>
              <a:gd name="T11" fmla="*/ 19 h 19"/>
              <a:gd name="T12" fmla="*/ 0 w 30"/>
              <a:gd name="T13" fmla="*/ 17 h 19"/>
              <a:gd name="T14" fmla="*/ 0 w 30"/>
              <a:gd name="T15" fmla="*/ 2 h 19"/>
              <a:gd name="T16" fmla="*/ 2 w 30"/>
              <a:gd name="T17" fmla="*/ 0 h 19"/>
              <a:gd name="T18" fmla="*/ 27 w 30"/>
              <a:gd name="T19" fmla="*/ 7 h 19"/>
              <a:gd name="T20" fmla="*/ 27 w 30"/>
              <a:gd name="T21" fmla="*/ 4 h 19"/>
              <a:gd name="T22" fmla="*/ 27 w 30"/>
              <a:gd name="T23" fmla="*/ 3 h 19"/>
              <a:gd name="T24" fmla="*/ 20 w 30"/>
              <a:gd name="T25" fmla="*/ 3 h 19"/>
              <a:gd name="T26" fmla="*/ 20 w 30"/>
              <a:gd name="T27" fmla="*/ 4 h 19"/>
              <a:gd name="T28" fmla="*/ 20 w 30"/>
              <a:gd name="T29" fmla="*/ 7 h 19"/>
              <a:gd name="T30" fmla="*/ 20 w 30"/>
              <a:gd name="T31" fmla="*/ 7 h 19"/>
              <a:gd name="T32" fmla="*/ 27 w 30"/>
              <a:gd name="T33" fmla="*/ 7 h 19"/>
              <a:gd name="T34" fmla="*/ 27 w 30"/>
              <a:gd name="T35" fmla="*/ 7 h 19"/>
              <a:gd name="T36" fmla="*/ 22 w 30"/>
              <a:gd name="T37" fmla="*/ 15 h 19"/>
              <a:gd name="T38" fmla="*/ 27 w 30"/>
              <a:gd name="T39" fmla="*/ 15 h 19"/>
              <a:gd name="T40" fmla="*/ 27 w 30"/>
              <a:gd name="T41" fmla="*/ 15 h 19"/>
              <a:gd name="T42" fmla="*/ 27 w 30"/>
              <a:gd name="T43" fmla="*/ 14 h 19"/>
              <a:gd name="T44" fmla="*/ 27 w 30"/>
              <a:gd name="T45" fmla="*/ 14 h 19"/>
              <a:gd name="T46" fmla="*/ 22 w 30"/>
              <a:gd name="T47" fmla="*/ 14 h 19"/>
              <a:gd name="T48" fmla="*/ 22 w 30"/>
              <a:gd name="T49" fmla="*/ 14 h 19"/>
              <a:gd name="T50" fmla="*/ 22 w 30"/>
              <a:gd name="T51" fmla="*/ 15 h 19"/>
              <a:gd name="T52" fmla="*/ 22 w 30"/>
              <a:gd name="T53" fmla="*/ 15 h 19"/>
              <a:gd name="T54" fmla="*/ 16 w 30"/>
              <a:gd name="T55" fmla="*/ 15 h 19"/>
              <a:gd name="T56" fmla="*/ 20 w 30"/>
              <a:gd name="T57" fmla="*/ 15 h 19"/>
              <a:gd name="T58" fmla="*/ 21 w 30"/>
              <a:gd name="T59" fmla="*/ 15 h 19"/>
              <a:gd name="T60" fmla="*/ 21 w 30"/>
              <a:gd name="T61" fmla="*/ 14 h 19"/>
              <a:gd name="T62" fmla="*/ 20 w 30"/>
              <a:gd name="T63" fmla="*/ 14 h 19"/>
              <a:gd name="T64" fmla="*/ 16 w 30"/>
              <a:gd name="T65" fmla="*/ 14 h 19"/>
              <a:gd name="T66" fmla="*/ 16 w 30"/>
              <a:gd name="T67" fmla="*/ 14 h 19"/>
              <a:gd name="T68" fmla="*/ 16 w 30"/>
              <a:gd name="T69" fmla="*/ 15 h 19"/>
              <a:gd name="T70" fmla="*/ 16 w 30"/>
              <a:gd name="T71" fmla="*/ 15 h 19"/>
              <a:gd name="T72" fmla="*/ 10 w 30"/>
              <a:gd name="T73" fmla="*/ 15 h 19"/>
              <a:gd name="T74" fmla="*/ 14 w 30"/>
              <a:gd name="T75" fmla="*/ 15 h 19"/>
              <a:gd name="T76" fmla="*/ 15 w 30"/>
              <a:gd name="T77" fmla="*/ 15 h 19"/>
              <a:gd name="T78" fmla="*/ 15 w 30"/>
              <a:gd name="T79" fmla="*/ 14 h 19"/>
              <a:gd name="T80" fmla="*/ 14 w 30"/>
              <a:gd name="T81" fmla="*/ 14 h 19"/>
              <a:gd name="T82" fmla="*/ 10 w 30"/>
              <a:gd name="T83" fmla="*/ 14 h 19"/>
              <a:gd name="T84" fmla="*/ 10 w 30"/>
              <a:gd name="T85" fmla="*/ 14 h 19"/>
              <a:gd name="T86" fmla="*/ 10 w 30"/>
              <a:gd name="T87" fmla="*/ 15 h 19"/>
              <a:gd name="T88" fmla="*/ 10 w 30"/>
              <a:gd name="T89" fmla="*/ 15 h 19"/>
              <a:gd name="T90" fmla="*/ 4 w 30"/>
              <a:gd name="T91" fmla="*/ 15 h 19"/>
              <a:gd name="T92" fmla="*/ 8 w 30"/>
              <a:gd name="T93" fmla="*/ 15 h 19"/>
              <a:gd name="T94" fmla="*/ 8 w 30"/>
              <a:gd name="T95" fmla="*/ 15 h 19"/>
              <a:gd name="T96" fmla="*/ 8 w 30"/>
              <a:gd name="T97" fmla="*/ 14 h 19"/>
              <a:gd name="T98" fmla="*/ 8 w 30"/>
              <a:gd name="T99" fmla="*/ 14 h 19"/>
              <a:gd name="T100" fmla="*/ 4 w 30"/>
              <a:gd name="T101" fmla="*/ 14 h 19"/>
              <a:gd name="T102" fmla="*/ 3 w 30"/>
              <a:gd name="T103" fmla="*/ 14 h 19"/>
              <a:gd name="T104" fmla="*/ 3 w 30"/>
              <a:gd name="T105" fmla="*/ 15 h 19"/>
              <a:gd name="T106" fmla="*/ 4 w 30"/>
              <a:gd name="T107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" h="19">
                <a:moveTo>
                  <a:pt x="2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29" y="19"/>
                  <a:pt x="28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7" y="7"/>
                </a:moveTo>
                <a:cubicBezTo>
                  <a:pt x="27" y="6"/>
                  <a:pt x="27" y="5"/>
                  <a:pt x="27" y="4"/>
                </a:cubicBezTo>
                <a:cubicBezTo>
                  <a:pt x="27" y="4"/>
                  <a:pt x="27" y="3"/>
                  <a:pt x="27" y="3"/>
                </a:cubicBezTo>
                <a:cubicBezTo>
                  <a:pt x="25" y="3"/>
                  <a:pt x="22" y="3"/>
                  <a:pt x="20" y="3"/>
                </a:cubicBezTo>
                <a:cubicBezTo>
                  <a:pt x="20" y="3"/>
                  <a:pt x="20" y="4"/>
                  <a:pt x="20" y="4"/>
                </a:cubicBezTo>
                <a:cubicBezTo>
                  <a:pt x="20" y="5"/>
                  <a:pt x="20" y="6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5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lose/>
                <a:moveTo>
                  <a:pt x="22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lose/>
                <a:moveTo>
                  <a:pt x="16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10" y="15"/>
                </a:move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4"/>
                  <a:pt x="14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lose/>
                <a:moveTo>
                  <a:pt x="4" y="15"/>
                </a:move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4" y="15"/>
                  <a:pt x="4" y="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215">
            <a:extLst>
              <a:ext uri="{FF2B5EF4-FFF2-40B4-BE49-F238E27FC236}">
                <a16:creationId xmlns:a16="http://schemas.microsoft.com/office/drawing/2014/main" id="{558CE79B-7E8C-8F2D-2549-DA5DD20579FE}"/>
              </a:ext>
            </a:extLst>
          </p:cNvPr>
          <p:cNvSpPr>
            <a:spLocks noEditPoints="1"/>
          </p:cNvSpPr>
          <p:nvPr/>
        </p:nvSpPr>
        <p:spPr bwMode="auto">
          <a:xfrm>
            <a:off x="9942910" y="3782077"/>
            <a:ext cx="345668" cy="238891"/>
          </a:xfrm>
          <a:custGeom>
            <a:avLst/>
            <a:gdLst>
              <a:gd name="T0" fmla="*/ 15 w 36"/>
              <a:gd name="T1" fmla="*/ 25 h 25"/>
              <a:gd name="T2" fmla="*/ 24 w 36"/>
              <a:gd name="T3" fmla="*/ 25 h 25"/>
              <a:gd name="T4" fmla="*/ 29 w 36"/>
              <a:gd name="T5" fmla="*/ 25 h 25"/>
              <a:gd name="T6" fmla="*/ 34 w 36"/>
              <a:gd name="T7" fmla="*/ 5 h 25"/>
              <a:gd name="T8" fmla="*/ 31 w 36"/>
              <a:gd name="T9" fmla="*/ 5 h 25"/>
              <a:gd name="T10" fmla="*/ 12 w 36"/>
              <a:gd name="T11" fmla="*/ 3 h 25"/>
              <a:gd name="T12" fmla="*/ 7 w 36"/>
              <a:gd name="T13" fmla="*/ 5 h 25"/>
              <a:gd name="T14" fmla="*/ 0 w 36"/>
              <a:gd name="T15" fmla="*/ 8 h 25"/>
              <a:gd name="T16" fmla="*/ 9 w 36"/>
              <a:gd name="T17" fmla="*/ 25 h 25"/>
              <a:gd name="T18" fmla="*/ 27 w 36"/>
              <a:gd name="T19" fmla="*/ 12 h 25"/>
              <a:gd name="T20" fmla="*/ 12 w 36"/>
              <a:gd name="T21" fmla="*/ 12 h 25"/>
              <a:gd name="T22" fmla="*/ 19 w 36"/>
              <a:gd name="T23" fmla="*/ 10 h 25"/>
              <a:gd name="T24" fmla="*/ 21 w 36"/>
              <a:gd name="T25" fmla="*/ 12 h 25"/>
              <a:gd name="T26" fmla="*/ 22 w 36"/>
              <a:gd name="T27" fmla="*/ 14 h 25"/>
              <a:gd name="T28" fmla="*/ 21 w 36"/>
              <a:gd name="T29" fmla="*/ 16 h 25"/>
              <a:gd name="T30" fmla="*/ 19 w 36"/>
              <a:gd name="T31" fmla="*/ 16 h 25"/>
              <a:gd name="T32" fmla="*/ 19 w 36"/>
              <a:gd name="T33" fmla="*/ 17 h 25"/>
              <a:gd name="T34" fmla="*/ 18 w 36"/>
              <a:gd name="T35" fmla="*/ 16 h 25"/>
              <a:gd name="T36" fmla="*/ 16 w 36"/>
              <a:gd name="T37" fmla="*/ 15 h 25"/>
              <a:gd name="T38" fmla="*/ 16 w 36"/>
              <a:gd name="T39" fmla="*/ 13 h 25"/>
              <a:gd name="T40" fmla="*/ 17 w 36"/>
              <a:gd name="T41" fmla="*/ 14 h 25"/>
              <a:gd name="T42" fmla="*/ 18 w 36"/>
              <a:gd name="T43" fmla="*/ 15 h 25"/>
              <a:gd name="T44" fmla="*/ 19 w 36"/>
              <a:gd name="T45" fmla="*/ 13 h 25"/>
              <a:gd name="T46" fmla="*/ 17 w 36"/>
              <a:gd name="T47" fmla="*/ 12 h 25"/>
              <a:gd name="T48" fmla="*/ 16 w 36"/>
              <a:gd name="T49" fmla="*/ 10 h 25"/>
              <a:gd name="T50" fmla="*/ 17 w 36"/>
              <a:gd name="T51" fmla="*/ 9 h 25"/>
              <a:gd name="T52" fmla="*/ 19 w 36"/>
              <a:gd name="T53" fmla="*/ 8 h 25"/>
              <a:gd name="T54" fmla="*/ 19 w 36"/>
              <a:gd name="T55" fmla="*/ 8 h 25"/>
              <a:gd name="T56" fmla="*/ 22 w 36"/>
              <a:gd name="T57" fmla="*/ 9 h 25"/>
              <a:gd name="T58" fmla="*/ 21 w 36"/>
              <a:gd name="T59" fmla="*/ 11 h 25"/>
              <a:gd name="T60" fmla="*/ 21 w 36"/>
              <a:gd name="T61" fmla="*/ 10 h 25"/>
              <a:gd name="T62" fmla="*/ 19 w 36"/>
              <a:gd name="T63" fmla="*/ 10 h 25"/>
              <a:gd name="T64" fmla="*/ 19 w 36"/>
              <a:gd name="T65" fmla="*/ 12 h 25"/>
              <a:gd name="T66" fmla="*/ 17 w 36"/>
              <a:gd name="T67" fmla="*/ 10 h 25"/>
              <a:gd name="T68" fmla="*/ 18 w 36"/>
              <a:gd name="T69" fmla="*/ 10 h 25"/>
              <a:gd name="T70" fmla="*/ 19 w 36"/>
              <a:gd name="T71" fmla="*/ 10 h 25"/>
              <a:gd name="T72" fmla="*/ 20 w 36"/>
              <a:gd name="T73" fmla="*/ 13 h 25"/>
              <a:gd name="T74" fmla="*/ 21 w 36"/>
              <a:gd name="T75" fmla="*/ 14 h 25"/>
              <a:gd name="T76" fmla="*/ 20 w 36"/>
              <a:gd name="T77" fmla="*/ 15 h 25"/>
              <a:gd name="T78" fmla="*/ 19 w 36"/>
              <a:gd name="T79" fmla="*/ 13 h 25"/>
              <a:gd name="T80" fmla="*/ 15 w 36"/>
              <a:gd name="T81" fmla="*/ 16 h 25"/>
              <a:gd name="T82" fmla="*/ 15 w 36"/>
              <a:gd name="T83" fmla="*/ 9 h 25"/>
              <a:gd name="T84" fmla="*/ 23 w 36"/>
              <a:gd name="T85" fmla="*/ 9 h 25"/>
              <a:gd name="T86" fmla="*/ 23 w 36"/>
              <a:gd name="T87" fmla="*/ 16 h 25"/>
              <a:gd name="T88" fmla="*/ 23 w 36"/>
              <a:gd name="T89" fmla="*/ 17 h 25"/>
              <a:gd name="T90" fmla="*/ 15 w 36"/>
              <a:gd name="T91" fmla="*/ 17 h 25"/>
              <a:gd name="T92" fmla="*/ 15 w 36"/>
              <a:gd name="T93" fmla="*/ 8 h 25"/>
              <a:gd name="T94" fmla="*/ 23 w 36"/>
              <a:gd name="T95" fmla="*/ 8 h 25"/>
              <a:gd name="T96" fmla="*/ 23 w 36"/>
              <a:gd name="T97" fmla="*/ 17 h 25"/>
              <a:gd name="T98" fmla="*/ 7 w 36"/>
              <a:gd name="T99" fmla="*/ 8 h 25"/>
              <a:gd name="T100" fmla="*/ 5 w 36"/>
              <a:gd name="T101" fmla="*/ 9 h 25"/>
              <a:gd name="T102" fmla="*/ 7 w 36"/>
              <a:gd name="T103" fmla="*/ 8 h 25"/>
              <a:gd name="T104" fmla="*/ 5 w 36"/>
              <a:gd name="T105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25">
                <a:moveTo>
                  <a:pt x="9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2"/>
                  <a:pt x="23" y="22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31" y="25"/>
                  <a:pt x="36" y="14"/>
                  <a:pt x="32" y="7"/>
                </a:cubicBezTo>
                <a:cubicBezTo>
                  <a:pt x="33" y="7"/>
                  <a:pt x="34" y="6"/>
                  <a:pt x="34" y="5"/>
                </a:cubicBezTo>
                <a:cubicBezTo>
                  <a:pt x="33" y="4"/>
                  <a:pt x="32" y="4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28" y="3"/>
                  <a:pt x="24" y="1"/>
                  <a:pt x="18" y="1"/>
                </a:cubicBezTo>
                <a:cubicBezTo>
                  <a:pt x="15" y="1"/>
                  <a:pt x="13" y="2"/>
                  <a:pt x="12" y="3"/>
                </a:cubicBezTo>
                <a:cubicBezTo>
                  <a:pt x="11" y="1"/>
                  <a:pt x="8" y="0"/>
                  <a:pt x="6" y="0"/>
                </a:cubicBezTo>
                <a:cubicBezTo>
                  <a:pt x="7" y="1"/>
                  <a:pt x="7" y="4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7"/>
                  <a:pt x="3" y="9"/>
                  <a:pt x="0" y="8"/>
                </a:cubicBezTo>
                <a:cubicBezTo>
                  <a:pt x="1" y="14"/>
                  <a:pt x="1" y="14"/>
                  <a:pt x="1" y="14"/>
                </a:cubicBezTo>
                <a:cubicBezTo>
                  <a:pt x="5" y="16"/>
                  <a:pt x="7" y="25"/>
                  <a:pt x="9" y="25"/>
                </a:cubicBezTo>
                <a:close/>
                <a:moveTo>
                  <a:pt x="19" y="5"/>
                </a:moveTo>
                <a:cubicBezTo>
                  <a:pt x="23" y="5"/>
                  <a:pt x="27" y="8"/>
                  <a:pt x="27" y="12"/>
                </a:cubicBezTo>
                <a:cubicBezTo>
                  <a:pt x="27" y="16"/>
                  <a:pt x="23" y="20"/>
                  <a:pt x="19" y="20"/>
                </a:cubicBezTo>
                <a:cubicBezTo>
                  <a:pt x="15" y="20"/>
                  <a:pt x="12" y="16"/>
                  <a:pt x="12" y="12"/>
                </a:cubicBezTo>
                <a:cubicBezTo>
                  <a:pt x="12" y="8"/>
                  <a:pt x="15" y="5"/>
                  <a:pt x="19" y="5"/>
                </a:cubicBezTo>
                <a:close/>
                <a:moveTo>
                  <a:pt x="19" y="10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2"/>
                  <a:pt x="22" y="12"/>
                  <a:pt x="22" y="12"/>
                </a:cubicBezTo>
                <a:cubicBezTo>
                  <a:pt x="22" y="13"/>
                  <a:pt x="22" y="13"/>
                  <a:pt x="22" y="14"/>
                </a:cubicBezTo>
                <a:cubicBezTo>
                  <a:pt x="22" y="14"/>
                  <a:pt x="22" y="15"/>
                  <a:pt x="22" y="15"/>
                </a:cubicBezTo>
                <a:cubicBezTo>
                  <a:pt x="22" y="15"/>
                  <a:pt x="21" y="15"/>
                  <a:pt x="21" y="16"/>
                </a:cubicBezTo>
                <a:cubicBezTo>
                  <a:pt x="21" y="16"/>
                  <a:pt x="20" y="16"/>
                  <a:pt x="20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0"/>
                </a:cubicBezTo>
                <a:cubicBezTo>
                  <a:pt x="16" y="10"/>
                  <a:pt x="16" y="10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1" y="9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2" y="10"/>
                  <a:pt x="22" y="10"/>
                  <a:pt x="22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0"/>
                  <a:pt x="19" y="10"/>
                  <a:pt x="19" y="10"/>
                </a:cubicBezTo>
                <a:close/>
                <a:moveTo>
                  <a:pt x="19" y="10"/>
                </a:moveTo>
                <a:cubicBezTo>
                  <a:pt x="19" y="12"/>
                  <a:pt x="19" y="12"/>
                  <a:pt x="19" y="12"/>
                </a:cubicBezTo>
                <a:cubicBezTo>
                  <a:pt x="18" y="12"/>
                  <a:pt x="18" y="11"/>
                  <a:pt x="18" y="11"/>
                </a:cubicBezTo>
                <a:cubicBezTo>
                  <a:pt x="17" y="11"/>
                  <a:pt x="17" y="11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19" y="10"/>
                  <a:pt x="19" y="10"/>
                </a:cubicBezTo>
                <a:close/>
                <a:moveTo>
                  <a:pt x="19" y="13"/>
                </a:move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4"/>
                  <a:pt x="21" y="14"/>
                  <a:pt x="21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19" y="17"/>
                </a:moveTo>
                <a:cubicBezTo>
                  <a:pt x="18" y="17"/>
                  <a:pt x="16" y="17"/>
                  <a:pt x="15" y="16"/>
                </a:cubicBezTo>
                <a:cubicBezTo>
                  <a:pt x="14" y="15"/>
                  <a:pt x="14" y="14"/>
                  <a:pt x="14" y="12"/>
                </a:cubicBezTo>
                <a:cubicBezTo>
                  <a:pt x="14" y="11"/>
                  <a:pt x="14" y="9"/>
                  <a:pt x="15" y="9"/>
                </a:cubicBezTo>
                <a:cubicBezTo>
                  <a:pt x="16" y="8"/>
                  <a:pt x="18" y="7"/>
                  <a:pt x="19" y="7"/>
                </a:cubicBezTo>
                <a:cubicBezTo>
                  <a:pt x="20" y="7"/>
                  <a:pt x="22" y="8"/>
                  <a:pt x="23" y="9"/>
                </a:cubicBezTo>
                <a:cubicBezTo>
                  <a:pt x="24" y="9"/>
                  <a:pt x="24" y="11"/>
                  <a:pt x="24" y="12"/>
                </a:cubicBezTo>
                <a:cubicBezTo>
                  <a:pt x="24" y="14"/>
                  <a:pt x="24" y="15"/>
                  <a:pt x="23" y="16"/>
                </a:cubicBezTo>
                <a:cubicBezTo>
                  <a:pt x="22" y="17"/>
                  <a:pt x="20" y="17"/>
                  <a:pt x="19" y="17"/>
                </a:cubicBezTo>
                <a:close/>
                <a:moveTo>
                  <a:pt x="23" y="17"/>
                </a:moveTo>
                <a:cubicBezTo>
                  <a:pt x="22" y="18"/>
                  <a:pt x="21" y="18"/>
                  <a:pt x="19" y="18"/>
                </a:cubicBezTo>
                <a:cubicBezTo>
                  <a:pt x="17" y="18"/>
                  <a:pt x="16" y="18"/>
                  <a:pt x="15" y="17"/>
                </a:cubicBezTo>
                <a:cubicBezTo>
                  <a:pt x="13" y="15"/>
                  <a:pt x="13" y="14"/>
                  <a:pt x="13" y="12"/>
                </a:cubicBezTo>
                <a:cubicBezTo>
                  <a:pt x="13" y="10"/>
                  <a:pt x="13" y="9"/>
                  <a:pt x="15" y="8"/>
                </a:cubicBezTo>
                <a:cubicBezTo>
                  <a:pt x="16" y="7"/>
                  <a:pt x="17" y="6"/>
                  <a:pt x="19" y="6"/>
                </a:cubicBezTo>
                <a:cubicBezTo>
                  <a:pt x="21" y="6"/>
                  <a:pt x="22" y="7"/>
                  <a:pt x="23" y="8"/>
                </a:cubicBezTo>
                <a:cubicBezTo>
                  <a:pt x="25" y="9"/>
                  <a:pt x="25" y="10"/>
                  <a:pt x="25" y="12"/>
                </a:cubicBezTo>
                <a:cubicBezTo>
                  <a:pt x="25" y="14"/>
                  <a:pt x="25" y="15"/>
                  <a:pt x="23" y="17"/>
                </a:cubicBezTo>
                <a:close/>
                <a:moveTo>
                  <a:pt x="6" y="7"/>
                </a:moveTo>
                <a:cubicBezTo>
                  <a:pt x="7" y="7"/>
                  <a:pt x="7" y="8"/>
                  <a:pt x="7" y="8"/>
                </a:cubicBezTo>
                <a:cubicBezTo>
                  <a:pt x="7" y="9"/>
                  <a:pt x="7" y="10"/>
                  <a:pt x="6" y="10"/>
                </a:cubicBezTo>
                <a:cubicBezTo>
                  <a:pt x="6" y="10"/>
                  <a:pt x="6" y="9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8"/>
                </a:cubicBezTo>
                <a:cubicBezTo>
                  <a:pt x="7" y="8"/>
                  <a:pt x="6" y="8"/>
                  <a:pt x="6" y="8"/>
                </a:cubicBezTo>
                <a:cubicBezTo>
                  <a:pt x="6" y="8"/>
                  <a:pt x="6" y="8"/>
                  <a:pt x="5" y="8"/>
                </a:cubicBezTo>
                <a:cubicBezTo>
                  <a:pt x="6" y="8"/>
                  <a:pt x="6" y="7"/>
                  <a:pt x="6" y="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reeform 216">
            <a:extLst>
              <a:ext uri="{FF2B5EF4-FFF2-40B4-BE49-F238E27FC236}">
                <a16:creationId xmlns:a16="http://schemas.microsoft.com/office/drawing/2014/main" id="{38812E01-67D7-33CF-711A-74D96EF3C205}"/>
              </a:ext>
            </a:extLst>
          </p:cNvPr>
          <p:cNvSpPr>
            <a:spLocks noEditPoints="1"/>
          </p:cNvSpPr>
          <p:nvPr/>
        </p:nvSpPr>
        <p:spPr bwMode="auto">
          <a:xfrm>
            <a:off x="9347491" y="3782077"/>
            <a:ext cx="278706" cy="238891"/>
          </a:xfrm>
          <a:custGeom>
            <a:avLst/>
            <a:gdLst>
              <a:gd name="T0" fmla="*/ 29 w 29"/>
              <a:gd name="T1" fmla="*/ 21 h 25"/>
              <a:gd name="T2" fmla="*/ 2 w 29"/>
              <a:gd name="T3" fmla="*/ 23 h 25"/>
              <a:gd name="T4" fmla="*/ 0 w 29"/>
              <a:gd name="T5" fmla="*/ 2 h 25"/>
              <a:gd name="T6" fmla="*/ 27 w 29"/>
              <a:gd name="T7" fmla="*/ 0 h 25"/>
              <a:gd name="T8" fmla="*/ 16 w 29"/>
              <a:gd name="T9" fmla="*/ 8 h 25"/>
              <a:gd name="T10" fmla="*/ 16 w 29"/>
              <a:gd name="T11" fmla="*/ 6 h 25"/>
              <a:gd name="T12" fmla="*/ 15 w 29"/>
              <a:gd name="T13" fmla="*/ 6 h 25"/>
              <a:gd name="T14" fmla="*/ 13 w 29"/>
              <a:gd name="T15" fmla="*/ 7 h 25"/>
              <a:gd name="T16" fmla="*/ 13 w 29"/>
              <a:gd name="T17" fmla="*/ 16 h 25"/>
              <a:gd name="T18" fmla="*/ 16 w 29"/>
              <a:gd name="T19" fmla="*/ 8 h 25"/>
              <a:gd name="T20" fmla="*/ 22 w 29"/>
              <a:gd name="T21" fmla="*/ 25 h 25"/>
              <a:gd name="T22" fmla="*/ 24 w 29"/>
              <a:gd name="T23" fmla="*/ 25 h 25"/>
              <a:gd name="T24" fmla="*/ 25 w 29"/>
              <a:gd name="T25" fmla="*/ 24 h 25"/>
              <a:gd name="T26" fmla="*/ 4 w 29"/>
              <a:gd name="T27" fmla="*/ 24 h 25"/>
              <a:gd name="T28" fmla="*/ 5 w 29"/>
              <a:gd name="T29" fmla="*/ 25 h 25"/>
              <a:gd name="T30" fmla="*/ 8 w 29"/>
              <a:gd name="T31" fmla="*/ 25 h 25"/>
              <a:gd name="T32" fmla="*/ 4 w 29"/>
              <a:gd name="T33" fmla="*/ 24 h 25"/>
              <a:gd name="T34" fmla="*/ 27 w 29"/>
              <a:gd name="T35" fmla="*/ 8 h 25"/>
              <a:gd name="T36" fmla="*/ 25 w 29"/>
              <a:gd name="T37" fmla="*/ 7 h 25"/>
              <a:gd name="T38" fmla="*/ 25 w 29"/>
              <a:gd name="T39" fmla="*/ 15 h 25"/>
              <a:gd name="T40" fmla="*/ 26 w 29"/>
              <a:gd name="T41" fmla="*/ 16 h 25"/>
              <a:gd name="T42" fmla="*/ 14 w 29"/>
              <a:gd name="T43" fmla="*/ 5 h 25"/>
              <a:gd name="T44" fmla="*/ 13 w 29"/>
              <a:gd name="T45" fmla="*/ 6 h 25"/>
              <a:gd name="T46" fmla="*/ 13 w 29"/>
              <a:gd name="T47" fmla="*/ 6 h 25"/>
              <a:gd name="T48" fmla="*/ 9 w 29"/>
              <a:gd name="T49" fmla="*/ 7 h 25"/>
              <a:gd name="T50" fmla="*/ 10 w 29"/>
              <a:gd name="T51" fmla="*/ 8 h 25"/>
              <a:gd name="T52" fmla="*/ 9 w 29"/>
              <a:gd name="T53" fmla="*/ 8 h 25"/>
              <a:gd name="T54" fmla="*/ 7 w 29"/>
              <a:gd name="T55" fmla="*/ 11 h 25"/>
              <a:gd name="T56" fmla="*/ 8 w 29"/>
              <a:gd name="T57" fmla="*/ 12 h 25"/>
              <a:gd name="T58" fmla="*/ 8 w 29"/>
              <a:gd name="T59" fmla="*/ 12 h 25"/>
              <a:gd name="T60" fmla="*/ 8 w 29"/>
              <a:gd name="T61" fmla="*/ 16 h 25"/>
              <a:gd name="T62" fmla="*/ 10 w 29"/>
              <a:gd name="T63" fmla="*/ 15 h 25"/>
              <a:gd name="T64" fmla="*/ 10 w 29"/>
              <a:gd name="T65" fmla="*/ 16 h 25"/>
              <a:gd name="T66" fmla="*/ 13 w 29"/>
              <a:gd name="T67" fmla="*/ 18 h 25"/>
              <a:gd name="T68" fmla="*/ 13 w 29"/>
              <a:gd name="T69" fmla="*/ 17 h 25"/>
              <a:gd name="T70" fmla="*/ 14 w 29"/>
              <a:gd name="T71" fmla="*/ 17 h 25"/>
              <a:gd name="T72" fmla="*/ 18 w 29"/>
              <a:gd name="T73" fmla="*/ 17 h 25"/>
              <a:gd name="T74" fmla="*/ 17 w 29"/>
              <a:gd name="T75" fmla="*/ 15 h 25"/>
              <a:gd name="T76" fmla="*/ 18 w 29"/>
              <a:gd name="T77" fmla="*/ 15 h 25"/>
              <a:gd name="T78" fmla="*/ 20 w 29"/>
              <a:gd name="T79" fmla="*/ 12 h 25"/>
              <a:gd name="T80" fmla="*/ 18 w 29"/>
              <a:gd name="T81" fmla="*/ 12 h 25"/>
              <a:gd name="T82" fmla="*/ 19 w 29"/>
              <a:gd name="T83" fmla="*/ 11 h 25"/>
              <a:gd name="T84" fmla="*/ 18 w 29"/>
              <a:gd name="T85" fmla="*/ 7 h 25"/>
              <a:gd name="T86" fmla="*/ 17 w 29"/>
              <a:gd name="T87" fmla="*/ 8 h 25"/>
              <a:gd name="T88" fmla="*/ 17 w 29"/>
              <a:gd name="T89" fmla="*/ 7 h 25"/>
              <a:gd name="T90" fmla="*/ 14 w 29"/>
              <a:gd name="T91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" h="25">
                <a:moveTo>
                  <a:pt x="29" y="2"/>
                </a:moveTo>
                <a:cubicBezTo>
                  <a:pt x="29" y="14"/>
                  <a:pt x="29" y="8"/>
                  <a:pt x="29" y="21"/>
                </a:cubicBezTo>
                <a:cubicBezTo>
                  <a:pt x="29" y="22"/>
                  <a:pt x="28" y="23"/>
                  <a:pt x="27" y="23"/>
                </a:cubicBezTo>
                <a:cubicBezTo>
                  <a:pt x="22" y="23"/>
                  <a:pt x="7" y="23"/>
                  <a:pt x="2" y="23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" y="0"/>
                  <a:pt x="22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lose/>
                <a:moveTo>
                  <a:pt x="16" y="8"/>
                </a:move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3" y="7"/>
                </a:cubicBezTo>
                <a:cubicBezTo>
                  <a:pt x="11" y="7"/>
                  <a:pt x="9" y="9"/>
                  <a:pt x="9" y="12"/>
                </a:cubicBezTo>
                <a:cubicBezTo>
                  <a:pt x="9" y="14"/>
                  <a:pt x="11" y="16"/>
                  <a:pt x="13" y="16"/>
                </a:cubicBezTo>
                <a:cubicBezTo>
                  <a:pt x="16" y="16"/>
                  <a:pt x="18" y="14"/>
                  <a:pt x="18" y="12"/>
                </a:cubicBezTo>
                <a:cubicBezTo>
                  <a:pt x="18" y="10"/>
                  <a:pt x="17" y="9"/>
                  <a:pt x="16" y="8"/>
                </a:cubicBezTo>
                <a:close/>
                <a:moveTo>
                  <a:pt x="22" y="24"/>
                </a:move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4"/>
                  <a:pt x="25" y="24"/>
                  <a:pt x="25" y="24"/>
                </a:cubicBezTo>
                <a:cubicBezTo>
                  <a:pt x="22" y="24"/>
                  <a:pt x="22" y="24"/>
                  <a:pt x="22" y="24"/>
                </a:cubicBezTo>
                <a:close/>
                <a:moveTo>
                  <a:pt x="4" y="24"/>
                </a:move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5" y="25"/>
                  <a:pt x="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lose/>
                <a:moveTo>
                  <a:pt x="27" y="15"/>
                </a:move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5" y="7"/>
                  <a:pt x="25" y="7"/>
                  <a:pt x="25" y="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6" y="16"/>
                </a:cubicBezTo>
                <a:cubicBezTo>
                  <a:pt x="27" y="16"/>
                  <a:pt x="27" y="16"/>
                  <a:pt x="27" y="15"/>
                </a:cubicBezTo>
                <a:close/>
                <a:moveTo>
                  <a:pt x="14" y="5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5"/>
                  <a:pt x="10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8"/>
                  <a:pt x="7" y="10"/>
                  <a:pt x="7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5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6"/>
                  <a:pt x="10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7" y="17"/>
                  <a:pt x="18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5"/>
                  <a:pt x="20" y="13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19" y="8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5" y="5"/>
                  <a:pt x="14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217">
            <a:extLst>
              <a:ext uri="{FF2B5EF4-FFF2-40B4-BE49-F238E27FC236}">
                <a16:creationId xmlns:a16="http://schemas.microsoft.com/office/drawing/2014/main" id="{932A22BF-2733-7BC0-E688-D946AD1DFB41}"/>
              </a:ext>
            </a:extLst>
          </p:cNvPr>
          <p:cNvSpPr>
            <a:spLocks noEditPoints="1"/>
          </p:cNvSpPr>
          <p:nvPr/>
        </p:nvSpPr>
        <p:spPr bwMode="auto">
          <a:xfrm>
            <a:off x="1295784" y="4386543"/>
            <a:ext cx="278706" cy="278706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15 w 29"/>
              <a:gd name="T11" fmla="*/ 14 h 29"/>
              <a:gd name="T12" fmla="*/ 15 w 29"/>
              <a:gd name="T13" fmla="*/ 16 h 29"/>
              <a:gd name="T14" fmla="*/ 12 w 29"/>
              <a:gd name="T15" fmla="*/ 16 h 29"/>
              <a:gd name="T16" fmla="*/ 12 w 29"/>
              <a:gd name="T17" fmla="*/ 17 h 29"/>
              <a:gd name="T18" fmla="*/ 12 w 29"/>
              <a:gd name="T19" fmla="*/ 18 h 29"/>
              <a:gd name="T20" fmla="*/ 11 w 29"/>
              <a:gd name="T21" fmla="*/ 19 h 29"/>
              <a:gd name="T22" fmla="*/ 19 w 29"/>
              <a:gd name="T23" fmla="*/ 19 h 29"/>
              <a:gd name="T24" fmla="*/ 19 w 29"/>
              <a:gd name="T25" fmla="*/ 21 h 29"/>
              <a:gd name="T26" fmla="*/ 9 w 29"/>
              <a:gd name="T27" fmla="*/ 21 h 29"/>
              <a:gd name="T28" fmla="*/ 9 w 29"/>
              <a:gd name="T29" fmla="*/ 19 h 29"/>
              <a:gd name="T30" fmla="*/ 9 w 29"/>
              <a:gd name="T31" fmla="*/ 18 h 29"/>
              <a:gd name="T32" fmla="*/ 10 w 29"/>
              <a:gd name="T33" fmla="*/ 17 h 29"/>
              <a:gd name="T34" fmla="*/ 10 w 29"/>
              <a:gd name="T35" fmla="*/ 16 h 29"/>
              <a:gd name="T36" fmla="*/ 8 w 29"/>
              <a:gd name="T37" fmla="*/ 16 h 29"/>
              <a:gd name="T38" fmla="*/ 8 w 29"/>
              <a:gd name="T39" fmla="*/ 14 h 29"/>
              <a:gd name="T40" fmla="*/ 10 w 29"/>
              <a:gd name="T41" fmla="*/ 14 h 29"/>
              <a:gd name="T42" fmla="*/ 10 w 29"/>
              <a:gd name="T43" fmla="*/ 12 h 29"/>
              <a:gd name="T44" fmla="*/ 10 w 29"/>
              <a:gd name="T45" fmla="*/ 10 h 29"/>
              <a:gd name="T46" fmla="*/ 11 w 29"/>
              <a:gd name="T47" fmla="*/ 9 h 29"/>
              <a:gd name="T48" fmla="*/ 14 w 29"/>
              <a:gd name="T49" fmla="*/ 8 h 29"/>
              <a:gd name="T50" fmla="*/ 16 w 29"/>
              <a:gd name="T51" fmla="*/ 8 h 29"/>
              <a:gd name="T52" fmla="*/ 17 w 29"/>
              <a:gd name="T53" fmla="*/ 9 h 29"/>
              <a:gd name="T54" fmla="*/ 18 w 29"/>
              <a:gd name="T55" fmla="*/ 10 h 29"/>
              <a:gd name="T56" fmla="*/ 18 w 29"/>
              <a:gd name="T57" fmla="*/ 12 h 29"/>
              <a:gd name="T58" fmla="*/ 16 w 29"/>
              <a:gd name="T59" fmla="*/ 12 h 29"/>
              <a:gd name="T60" fmla="*/ 16 w 29"/>
              <a:gd name="T61" fmla="*/ 11 h 29"/>
              <a:gd name="T62" fmla="*/ 15 w 29"/>
              <a:gd name="T63" fmla="*/ 10 h 29"/>
              <a:gd name="T64" fmla="*/ 14 w 29"/>
              <a:gd name="T65" fmla="*/ 10 h 29"/>
              <a:gd name="T66" fmla="*/ 14 w 29"/>
              <a:gd name="T67" fmla="*/ 10 h 29"/>
              <a:gd name="T68" fmla="*/ 13 w 29"/>
              <a:gd name="T69" fmla="*/ 10 h 29"/>
              <a:gd name="T70" fmla="*/ 12 w 29"/>
              <a:gd name="T71" fmla="*/ 11 h 29"/>
              <a:gd name="T72" fmla="*/ 12 w 29"/>
              <a:gd name="T73" fmla="*/ 12 h 29"/>
              <a:gd name="T74" fmla="*/ 12 w 29"/>
              <a:gd name="T75" fmla="*/ 14 h 29"/>
              <a:gd name="T76" fmla="*/ 15 w 29"/>
              <a:gd name="T77" fmla="*/ 14 h 29"/>
              <a:gd name="T78" fmla="*/ 14 w 29"/>
              <a:gd name="T79" fmla="*/ 4 h 29"/>
              <a:gd name="T80" fmla="*/ 25 w 29"/>
              <a:gd name="T81" fmla="*/ 15 h 29"/>
              <a:gd name="T82" fmla="*/ 14 w 29"/>
              <a:gd name="T83" fmla="*/ 26 h 29"/>
              <a:gd name="T84" fmla="*/ 3 w 29"/>
              <a:gd name="T85" fmla="*/ 15 h 29"/>
              <a:gd name="T86" fmla="*/ 14 w 29"/>
              <a:gd name="T87" fmla="*/ 4 h 29"/>
              <a:gd name="T88" fmla="*/ 14 w 29"/>
              <a:gd name="T89" fmla="*/ 2 h 29"/>
              <a:gd name="T90" fmla="*/ 27 w 29"/>
              <a:gd name="T91" fmla="*/ 15 h 29"/>
              <a:gd name="T92" fmla="*/ 14 w 29"/>
              <a:gd name="T93" fmla="*/ 27 h 29"/>
              <a:gd name="T94" fmla="*/ 2 w 29"/>
              <a:gd name="T95" fmla="*/ 15 h 29"/>
              <a:gd name="T96" fmla="*/ 14 w 29"/>
              <a:gd name="T97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lose/>
                <a:moveTo>
                  <a:pt x="15" y="14"/>
                </a:moveTo>
                <a:cubicBezTo>
                  <a:pt x="15" y="16"/>
                  <a:pt x="15" y="16"/>
                  <a:pt x="15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2" y="17"/>
                  <a:pt x="12" y="18"/>
                  <a:pt x="12" y="18"/>
                </a:cubicBezTo>
                <a:cubicBezTo>
                  <a:pt x="12" y="18"/>
                  <a:pt x="11" y="18"/>
                  <a:pt x="11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1"/>
                  <a:pt x="19" y="21"/>
                  <a:pt x="1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8"/>
                </a:cubicBezTo>
                <a:cubicBezTo>
                  <a:pt x="10" y="18"/>
                  <a:pt x="10" y="17"/>
                  <a:pt x="10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9"/>
                  <a:pt x="11" y="9"/>
                  <a:pt x="11" y="9"/>
                </a:cubicBezTo>
                <a:cubicBezTo>
                  <a:pt x="12" y="8"/>
                  <a:pt x="13" y="8"/>
                  <a:pt x="14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7" y="8"/>
                  <a:pt x="17" y="9"/>
                  <a:pt x="17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1"/>
                  <a:pt x="18" y="11"/>
                  <a:pt x="18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1"/>
                  <a:pt x="16" y="10"/>
                  <a:pt x="15" y="10"/>
                </a:cubicBezTo>
                <a:cubicBezTo>
                  <a:pt x="15" y="10"/>
                  <a:pt x="15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12" y="11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lose/>
                <a:moveTo>
                  <a:pt x="14" y="4"/>
                </a:moveTo>
                <a:cubicBezTo>
                  <a:pt x="20" y="4"/>
                  <a:pt x="25" y="8"/>
                  <a:pt x="25" y="15"/>
                </a:cubicBezTo>
                <a:cubicBezTo>
                  <a:pt x="25" y="21"/>
                  <a:pt x="20" y="26"/>
                  <a:pt x="14" y="26"/>
                </a:cubicBezTo>
                <a:cubicBezTo>
                  <a:pt x="8" y="26"/>
                  <a:pt x="3" y="21"/>
                  <a:pt x="3" y="15"/>
                </a:cubicBezTo>
                <a:cubicBezTo>
                  <a:pt x="3" y="8"/>
                  <a:pt x="8" y="4"/>
                  <a:pt x="14" y="4"/>
                </a:cubicBezTo>
                <a:close/>
                <a:moveTo>
                  <a:pt x="14" y="2"/>
                </a:moveTo>
                <a:cubicBezTo>
                  <a:pt x="21" y="2"/>
                  <a:pt x="27" y="8"/>
                  <a:pt x="27" y="15"/>
                </a:cubicBezTo>
                <a:cubicBezTo>
                  <a:pt x="27" y="22"/>
                  <a:pt x="21" y="27"/>
                  <a:pt x="14" y="27"/>
                </a:cubicBezTo>
                <a:cubicBezTo>
                  <a:pt x="7" y="27"/>
                  <a:pt x="2" y="22"/>
                  <a:pt x="2" y="15"/>
                </a:cubicBezTo>
                <a:cubicBezTo>
                  <a:pt x="2" y="8"/>
                  <a:pt x="7" y="2"/>
                  <a:pt x="14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 218">
            <a:extLst>
              <a:ext uri="{FF2B5EF4-FFF2-40B4-BE49-F238E27FC236}">
                <a16:creationId xmlns:a16="http://schemas.microsoft.com/office/drawing/2014/main" id="{90038B5C-8114-43F2-3D75-05C5E9C3F6E5}"/>
              </a:ext>
            </a:extLst>
          </p:cNvPr>
          <p:cNvSpPr>
            <a:spLocks noEditPoints="1"/>
          </p:cNvSpPr>
          <p:nvPr/>
        </p:nvSpPr>
        <p:spPr bwMode="auto">
          <a:xfrm>
            <a:off x="10605289" y="3724164"/>
            <a:ext cx="267848" cy="296804"/>
          </a:xfrm>
          <a:custGeom>
            <a:avLst/>
            <a:gdLst>
              <a:gd name="T0" fmla="*/ 6 w 28"/>
              <a:gd name="T1" fmla="*/ 31 h 31"/>
              <a:gd name="T2" fmla="*/ 16 w 28"/>
              <a:gd name="T3" fmla="*/ 8 h 31"/>
              <a:gd name="T4" fmla="*/ 15 w 28"/>
              <a:gd name="T5" fmla="*/ 6 h 31"/>
              <a:gd name="T6" fmla="*/ 20 w 28"/>
              <a:gd name="T7" fmla="*/ 1 h 31"/>
              <a:gd name="T8" fmla="*/ 9 w 28"/>
              <a:gd name="T9" fmla="*/ 2 h 31"/>
              <a:gd name="T10" fmla="*/ 9 w 28"/>
              <a:gd name="T11" fmla="*/ 2 h 31"/>
              <a:gd name="T12" fmla="*/ 15 w 28"/>
              <a:gd name="T13" fmla="*/ 6 h 31"/>
              <a:gd name="T14" fmla="*/ 16 w 28"/>
              <a:gd name="T15" fmla="*/ 6 h 31"/>
              <a:gd name="T16" fmla="*/ 12 w 28"/>
              <a:gd name="T17" fmla="*/ 7 h 31"/>
              <a:gd name="T18" fmla="*/ 14 w 28"/>
              <a:gd name="T19" fmla="*/ 12 h 31"/>
              <a:gd name="T20" fmla="*/ 14 w 28"/>
              <a:gd name="T21" fmla="*/ 27 h 31"/>
              <a:gd name="T22" fmla="*/ 14 w 28"/>
              <a:gd name="T23" fmla="*/ 12 h 31"/>
              <a:gd name="T24" fmla="*/ 14 w 28"/>
              <a:gd name="T25" fmla="*/ 19 h 31"/>
              <a:gd name="T26" fmla="*/ 17 w 28"/>
              <a:gd name="T27" fmla="*/ 20 h 31"/>
              <a:gd name="T28" fmla="*/ 17 w 28"/>
              <a:gd name="T29" fmla="*/ 23 h 31"/>
              <a:gd name="T30" fmla="*/ 14 w 28"/>
              <a:gd name="T31" fmla="*/ 24 h 31"/>
              <a:gd name="T32" fmla="*/ 14 w 28"/>
              <a:gd name="T33" fmla="*/ 24 h 31"/>
              <a:gd name="T34" fmla="*/ 13 w 28"/>
              <a:gd name="T35" fmla="*/ 24 h 31"/>
              <a:gd name="T36" fmla="*/ 11 w 28"/>
              <a:gd name="T37" fmla="*/ 23 h 31"/>
              <a:gd name="T38" fmla="*/ 11 w 28"/>
              <a:gd name="T39" fmla="*/ 21 h 31"/>
              <a:gd name="T40" fmla="*/ 12 w 28"/>
              <a:gd name="T41" fmla="*/ 21 h 31"/>
              <a:gd name="T42" fmla="*/ 12 w 28"/>
              <a:gd name="T43" fmla="*/ 22 h 31"/>
              <a:gd name="T44" fmla="*/ 13 w 28"/>
              <a:gd name="T45" fmla="*/ 22 h 31"/>
              <a:gd name="T46" fmla="*/ 12 w 28"/>
              <a:gd name="T47" fmla="*/ 20 h 31"/>
              <a:gd name="T48" fmla="*/ 11 w 28"/>
              <a:gd name="T49" fmla="*/ 19 h 31"/>
              <a:gd name="T50" fmla="*/ 11 w 28"/>
              <a:gd name="T51" fmla="*/ 17 h 31"/>
              <a:gd name="T52" fmla="*/ 13 w 28"/>
              <a:gd name="T53" fmla="*/ 16 h 31"/>
              <a:gd name="T54" fmla="*/ 14 w 28"/>
              <a:gd name="T55" fmla="*/ 15 h 31"/>
              <a:gd name="T56" fmla="*/ 16 w 28"/>
              <a:gd name="T57" fmla="*/ 16 h 31"/>
              <a:gd name="T58" fmla="*/ 17 w 28"/>
              <a:gd name="T59" fmla="*/ 18 h 31"/>
              <a:gd name="T60" fmla="*/ 16 w 28"/>
              <a:gd name="T61" fmla="*/ 18 h 31"/>
              <a:gd name="T62" fmla="*/ 15 w 28"/>
              <a:gd name="T63" fmla="*/ 17 h 31"/>
              <a:gd name="T64" fmla="*/ 13 w 28"/>
              <a:gd name="T65" fmla="*/ 17 h 31"/>
              <a:gd name="T66" fmla="*/ 12 w 28"/>
              <a:gd name="T67" fmla="*/ 19 h 31"/>
              <a:gd name="T68" fmla="*/ 12 w 28"/>
              <a:gd name="T69" fmla="*/ 18 h 31"/>
              <a:gd name="T70" fmla="*/ 13 w 28"/>
              <a:gd name="T71" fmla="*/ 17 h 31"/>
              <a:gd name="T72" fmla="*/ 14 w 28"/>
              <a:gd name="T73" fmla="*/ 20 h 31"/>
              <a:gd name="T74" fmla="*/ 16 w 28"/>
              <a:gd name="T75" fmla="*/ 21 h 31"/>
              <a:gd name="T76" fmla="*/ 15 w 28"/>
              <a:gd name="T77" fmla="*/ 22 h 31"/>
              <a:gd name="T78" fmla="*/ 14 w 28"/>
              <a:gd name="T79" fmla="*/ 22 h 31"/>
              <a:gd name="T80" fmla="*/ 14 w 28"/>
              <a:gd name="T81" fmla="*/ 25 h 31"/>
              <a:gd name="T82" fmla="*/ 9 w 28"/>
              <a:gd name="T83" fmla="*/ 20 h 31"/>
              <a:gd name="T84" fmla="*/ 14 w 28"/>
              <a:gd name="T85" fmla="*/ 15 h 31"/>
              <a:gd name="T86" fmla="*/ 19 w 28"/>
              <a:gd name="T87" fmla="*/ 20 h 31"/>
              <a:gd name="T88" fmla="*/ 14 w 28"/>
              <a:gd name="T89" fmla="*/ 25 h 31"/>
              <a:gd name="T90" fmla="*/ 14 w 28"/>
              <a:gd name="T91" fmla="*/ 26 h 31"/>
              <a:gd name="T92" fmla="*/ 8 w 28"/>
              <a:gd name="T93" fmla="*/ 20 h 31"/>
              <a:gd name="T94" fmla="*/ 14 w 28"/>
              <a:gd name="T95" fmla="*/ 14 h 31"/>
              <a:gd name="T96" fmla="*/ 20 w 28"/>
              <a:gd name="T97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" h="31">
                <a:moveTo>
                  <a:pt x="12" y="8"/>
                </a:moveTo>
                <a:cubicBezTo>
                  <a:pt x="4" y="10"/>
                  <a:pt x="0" y="31"/>
                  <a:pt x="6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30"/>
                  <a:pt x="24" y="10"/>
                  <a:pt x="16" y="8"/>
                </a:cubicBezTo>
                <a:cubicBezTo>
                  <a:pt x="12" y="8"/>
                  <a:pt x="12" y="8"/>
                  <a:pt x="12" y="8"/>
                </a:cubicBezTo>
                <a:close/>
                <a:moveTo>
                  <a:pt x="15" y="6"/>
                </a:moveTo>
                <a:cubicBezTo>
                  <a:pt x="16" y="4"/>
                  <a:pt x="18" y="2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6" y="0"/>
                  <a:pt x="13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1" y="3"/>
                  <a:pt x="12" y="4"/>
                  <a:pt x="13" y="6"/>
                </a:cubicBezTo>
                <a:cubicBezTo>
                  <a:pt x="15" y="6"/>
                  <a:pt x="15" y="6"/>
                  <a:pt x="15" y="6"/>
                </a:cubicBezTo>
                <a:close/>
                <a:moveTo>
                  <a:pt x="16" y="7"/>
                </a:move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6"/>
                  <a:pt x="12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5" y="7"/>
                  <a:pt x="16" y="7"/>
                </a:cubicBezTo>
                <a:close/>
                <a:moveTo>
                  <a:pt x="14" y="12"/>
                </a:moveTo>
                <a:cubicBezTo>
                  <a:pt x="18" y="12"/>
                  <a:pt x="21" y="16"/>
                  <a:pt x="21" y="20"/>
                </a:cubicBezTo>
                <a:cubicBezTo>
                  <a:pt x="21" y="24"/>
                  <a:pt x="18" y="27"/>
                  <a:pt x="14" y="27"/>
                </a:cubicBezTo>
                <a:cubicBezTo>
                  <a:pt x="10" y="27"/>
                  <a:pt x="6" y="24"/>
                  <a:pt x="6" y="20"/>
                </a:cubicBezTo>
                <a:cubicBezTo>
                  <a:pt x="6" y="16"/>
                  <a:pt x="10" y="12"/>
                  <a:pt x="14" y="12"/>
                </a:cubicBezTo>
                <a:close/>
                <a:moveTo>
                  <a:pt x="14" y="17"/>
                </a:moveTo>
                <a:cubicBezTo>
                  <a:pt x="14" y="19"/>
                  <a:pt x="14" y="19"/>
                  <a:pt x="14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19"/>
                  <a:pt x="16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2"/>
                  <a:pt x="17" y="22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3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3"/>
                  <a:pt x="12" y="23"/>
                  <a:pt x="11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cubicBezTo>
                  <a:pt x="11" y="17"/>
                  <a:pt x="12" y="16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6" y="16"/>
                  <a:pt x="16" y="17"/>
                  <a:pt x="17" y="17"/>
                </a:cubicBezTo>
                <a:cubicBezTo>
                  <a:pt x="17" y="17"/>
                  <a:pt x="17" y="18"/>
                  <a:pt x="17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5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7"/>
                </a:cubicBezTo>
                <a:close/>
                <a:moveTo>
                  <a:pt x="13" y="17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4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5" y="22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14" y="25"/>
                </a:moveTo>
                <a:cubicBezTo>
                  <a:pt x="12" y="25"/>
                  <a:pt x="11" y="24"/>
                  <a:pt x="10" y="24"/>
                </a:cubicBezTo>
                <a:cubicBezTo>
                  <a:pt x="9" y="23"/>
                  <a:pt x="9" y="21"/>
                  <a:pt x="9" y="20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7" y="16"/>
                </a:cubicBezTo>
                <a:cubicBezTo>
                  <a:pt x="18" y="17"/>
                  <a:pt x="19" y="18"/>
                  <a:pt x="19" y="20"/>
                </a:cubicBezTo>
                <a:cubicBezTo>
                  <a:pt x="19" y="21"/>
                  <a:pt x="18" y="23"/>
                  <a:pt x="17" y="24"/>
                </a:cubicBezTo>
                <a:cubicBezTo>
                  <a:pt x="17" y="24"/>
                  <a:pt x="15" y="25"/>
                  <a:pt x="14" y="25"/>
                </a:cubicBezTo>
                <a:close/>
                <a:moveTo>
                  <a:pt x="18" y="24"/>
                </a:moveTo>
                <a:cubicBezTo>
                  <a:pt x="17" y="25"/>
                  <a:pt x="16" y="26"/>
                  <a:pt x="14" y="26"/>
                </a:cubicBezTo>
                <a:cubicBezTo>
                  <a:pt x="12" y="26"/>
                  <a:pt x="11" y="25"/>
                  <a:pt x="9" y="24"/>
                </a:cubicBezTo>
                <a:cubicBezTo>
                  <a:pt x="8" y="23"/>
                  <a:pt x="8" y="22"/>
                  <a:pt x="8" y="20"/>
                </a:cubicBezTo>
                <a:cubicBezTo>
                  <a:pt x="8" y="18"/>
                  <a:pt x="8" y="17"/>
                  <a:pt x="9" y="15"/>
                </a:cubicBezTo>
                <a:cubicBezTo>
                  <a:pt x="11" y="14"/>
                  <a:pt x="12" y="14"/>
                  <a:pt x="14" y="14"/>
                </a:cubicBezTo>
                <a:cubicBezTo>
                  <a:pt x="16" y="14"/>
                  <a:pt x="17" y="14"/>
                  <a:pt x="18" y="15"/>
                </a:cubicBezTo>
                <a:cubicBezTo>
                  <a:pt x="19" y="17"/>
                  <a:pt x="20" y="18"/>
                  <a:pt x="20" y="20"/>
                </a:cubicBezTo>
                <a:cubicBezTo>
                  <a:pt x="20" y="22"/>
                  <a:pt x="19" y="23"/>
                  <a:pt x="18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reeform 219">
            <a:extLst>
              <a:ext uri="{FF2B5EF4-FFF2-40B4-BE49-F238E27FC236}">
                <a16:creationId xmlns:a16="http://schemas.microsoft.com/office/drawing/2014/main" id="{C3C6F73D-BCED-BE1A-0ED9-324CADB7731C}"/>
              </a:ext>
            </a:extLst>
          </p:cNvPr>
          <p:cNvSpPr>
            <a:spLocks noEditPoints="1"/>
          </p:cNvSpPr>
          <p:nvPr/>
        </p:nvSpPr>
        <p:spPr bwMode="auto">
          <a:xfrm>
            <a:off x="9961007" y="4366636"/>
            <a:ext cx="298614" cy="298614"/>
          </a:xfrm>
          <a:custGeom>
            <a:avLst/>
            <a:gdLst>
              <a:gd name="T0" fmla="*/ 22 w 31"/>
              <a:gd name="T1" fmla="*/ 11 h 31"/>
              <a:gd name="T2" fmla="*/ 22 w 31"/>
              <a:gd name="T3" fmla="*/ 12 h 31"/>
              <a:gd name="T4" fmla="*/ 22 w 31"/>
              <a:gd name="T5" fmla="*/ 12 h 31"/>
              <a:gd name="T6" fmla="*/ 21 w 31"/>
              <a:gd name="T7" fmla="*/ 14 h 31"/>
              <a:gd name="T8" fmla="*/ 19 w 31"/>
              <a:gd name="T9" fmla="*/ 12 h 31"/>
              <a:gd name="T10" fmla="*/ 19 w 31"/>
              <a:gd name="T11" fmla="*/ 12 h 31"/>
              <a:gd name="T12" fmla="*/ 19 w 31"/>
              <a:gd name="T13" fmla="*/ 11 h 31"/>
              <a:gd name="T14" fmla="*/ 12 w 31"/>
              <a:gd name="T15" fmla="*/ 11 h 31"/>
              <a:gd name="T16" fmla="*/ 12 w 31"/>
              <a:gd name="T17" fmla="*/ 12 h 31"/>
              <a:gd name="T18" fmla="*/ 10 w 31"/>
              <a:gd name="T19" fmla="*/ 14 h 31"/>
              <a:gd name="T20" fmla="*/ 9 w 31"/>
              <a:gd name="T21" fmla="*/ 12 h 31"/>
              <a:gd name="T22" fmla="*/ 9 w 31"/>
              <a:gd name="T23" fmla="*/ 11 h 31"/>
              <a:gd name="T24" fmla="*/ 3 w 31"/>
              <a:gd name="T25" fmla="*/ 11 h 31"/>
              <a:gd name="T26" fmla="*/ 4 w 31"/>
              <a:gd name="T27" fmla="*/ 10 h 31"/>
              <a:gd name="T28" fmla="*/ 4 w 31"/>
              <a:gd name="T29" fmla="*/ 10 h 31"/>
              <a:gd name="T30" fmla="*/ 9 w 31"/>
              <a:gd name="T31" fmla="*/ 10 h 31"/>
              <a:gd name="T32" fmla="*/ 9 w 31"/>
              <a:gd name="T33" fmla="*/ 8 h 31"/>
              <a:gd name="T34" fmla="*/ 3 w 31"/>
              <a:gd name="T35" fmla="*/ 8 h 31"/>
              <a:gd name="T36" fmla="*/ 3 w 31"/>
              <a:gd name="T37" fmla="*/ 9 h 31"/>
              <a:gd name="T38" fmla="*/ 0 w 31"/>
              <a:gd name="T39" fmla="*/ 11 h 31"/>
              <a:gd name="T40" fmla="*/ 0 w 31"/>
              <a:gd name="T41" fmla="*/ 30 h 31"/>
              <a:gd name="T42" fmla="*/ 0 w 31"/>
              <a:gd name="T43" fmla="*/ 31 h 31"/>
              <a:gd name="T44" fmla="*/ 1 w 31"/>
              <a:gd name="T45" fmla="*/ 31 h 31"/>
              <a:gd name="T46" fmla="*/ 30 w 31"/>
              <a:gd name="T47" fmla="*/ 31 h 31"/>
              <a:gd name="T48" fmla="*/ 31 w 31"/>
              <a:gd name="T49" fmla="*/ 31 h 31"/>
              <a:gd name="T50" fmla="*/ 31 w 31"/>
              <a:gd name="T51" fmla="*/ 30 h 31"/>
              <a:gd name="T52" fmla="*/ 31 w 31"/>
              <a:gd name="T53" fmla="*/ 11 h 31"/>
              <a:gd name="T54" fmla="*/ 28 w 31"/>
              <a:gd name="T55" fmla="*/ 9 h 31"/>
              <a:gd name="T56" fmla="*/ 28 w 31"/>
              <a:gd name="T57" fmla="*/ 8 h 31"/>
              <a:gd name="T58" fmla="*/ 22 w 31"/>
              <a:gd name="T59" fmla="*/ 8 h 31"/>
              <a:gd name="T60" fmla="*/ 22 w 31"/>
              <a:gd name="T61" fmla="*/ 10 h 31"/>
              <a:gd name="T62" fmla="*/ 27 w 31"/>
              <a:gd name="T63" fmla="*/ 10 h 31"/>
              <a:gd name="T64" fmla="*/ 27 w 31"/>
              <a:gd name="T65" fmla="*/ 10 h 31"/>
              <a:gd name="T66" fmla="*/ 28 w 31"/>
              <a:gd name="T67" fmla="*/ 11 h 31"/>
              <a:gd name="T68" fmla="*/ 22 w 31"/>
              <a:gd name="T69" fmla="*/ 11 h 31"/>
              <a:gd name="T70" fmla="*/ 10 w 31"/>
              <a:gd name="T71" fmla="*/ 13 h 31"/>
              <a:gd name="T72" fmla="*/ 9 w 31"/>
              <a:gd name="T73" fmla="*/ 12 h 31"/>
              <a:gd name="T74" fmla="*/ 9 w 31"/>
              <a:gd name="T75" fmla="*/ 9 h 31"/>
              <a:gd name="T76" fmla="*/ 9 w 31"/>
              <a:gd name="T77" fmla="*/ 8 h 31"/>
              <a:gd name="T78" fmla="*/ 22 w 31"/>
              <a:gd name="T79" fmla="*/ 8 h 31"/>
              <a:gd name="T80" fmla="*/ 22 w 31"/>
              <a:gd name="T81" fmla="*/ 12 h 31"/>
              <a:gd name="T82" fmla="*/ 21 w 31"/>
              <a:gd name="T83" fmla="*/ 13 h 31"/>
              <a:gd name="T84" fmla="*/ 20 w 31"/>
              <a:gd name="T85" fmla="*/ 12 h 31"/>
              <a:gd name="T86" fmla="*/ 20 w 31"/>
              <a:gd name="T87" fmla="*/ 8 h 31"/>
              <a:gd name="T88" fmla="*/ 11 w 31"/>
              <a:gd name="T89" fmla="*/ 8 h 31"/>
              <a:gd name="T90" fmla="*/ 11 w 31"/>
              <a:gd name="T91" fmla="*/ 9 h 31"/>
              <a:gd name="T92" fmla="*/ 11 w 31"/>
              <a:gd name="T93" fmla="*/ 12 h 31"/>
              <a:gd name="T94" fmla="*/ 10 w 31"/>
              <a:gd name="T95" fmla="*/ 13 h 31"/>
              <a:gd name="T96" fmla="*/ 12 w 31"/>
              <a:gd name="T97" fmla="*/ 10 h 31"/>
              <a:gd name="T98" fmla="*/ 12 w 31"/>
              <a:gd name="T99" fmla="*/ 8 h 31"/>
              <a:gd name="T100" fmla="*/ 19 w 31"/>
              <a:gd name="T101" fmla="*/ 8 h 31"/>
              <a:gd name="T102" fmla="*/ 19 w 31"/>
              <a:gd name="T103" fmla="*/ 10 h 31"/>
              <a:gd name="T104" fmla="*/ 12 w 31"/>
              <a:gd name="T105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31">
                <a:moveTo>
                  <a:pt x="22" y="11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4"/>
                  <a:pt x="21" y="14"/>
                </a:cubicBezTo>
                <a:cubicBezTo>
                  <a:pt x="20" y="14"/>
                  <a:pt x="19" y="13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10" y="14"/>
                </a:cubicBezTo>
                <a:cubicBezTo>
                  <a:pt x="9" y="14"/>
                  <a:pt x="9" y="13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8"/>
                  <a:pt x="9" y="8"/>
                  <a:pt x="9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7"/>
                  <a:pt x="0" y="24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4"/>
                  <a:pt x="31" y="17"/>
                  <a:pt x="31" y="11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6" y="8"/>
                  <a:pt x="24" y="8"/>
                  <a:pt x="22" y="8"/>
                </a:cubicBezTo>
                <a:cubicBezTo>
                  <a:pt x="22" y="10"/>
                  <a:pt x="22" y="10"/>
                  <a:pt x="22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8" y="10"/>
                  <a:pt x="28" y="11"/>
                </a:cubicBezTo>
                <a:cubicBezTo>
                  <a:pt x="22" y="11"/>
                  <a:pt x="22" y="11"/>
                  <a:pt x="22" y="11"/>
                </a:cubicBezTo>
                <a:close/>
                <a:moveTo>
                  <a:pt x="10" y="13"/>
                </a:moveTo>
                <a:cubicBezTo>
                  <a:pt x="10" y="13"/>
                  <a:pt x="9" y="13"/>
                  <a:pt x="9" y="12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22" y="0"/>
                  <a:pt x="22" y="8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1" y="13"/>
                  <a:pt x="21" y="13"/>
                </a:cubicBezTo>
                <a:cubicBezTo>
                  <a:pt x="21" y="13"/>
                  <a:pt x="20" y="13"/>
                  <a:pt x="20" y="12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2"/>
                  <a:pt x="11" y="2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0" y="13"/>
                </a:cubicBezTo>
                <a:close/>
                <a:moveTo>
                  <a:pt x="12" y="10"/>
                </a:move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Freeform 220">
            <a:extLst>
              <a:ext uri="{FF2B5EF4-FFF2-40B4-BE49-F238E27FC236}">
                <a16:creationId xmlns:a16="http://schemas.microsoft.com/office/drawing/2014/main" id="{720E1C2F-A6DF-DC14-ABD3-963E62A5FC34}"/>
              </a:ext>
            </a:extLst>
          </p:cNvPr>
          <p:cNvSpPr>
            <a:spLocks noEditPoints="1"/>
          </p:cNvSpPr>
          <p:nvPr/>
        </p:nvSpPr>
        <p:spPr bwMode="auto">
          <a:xfrm>
            <a:off x="7505136" y="4386543"/>
            <a:ext cx="258799" cy="258799"/>
          </a:xfrm>
          <a:custGeom>
            <a:avLst/>
            <a:gdLst>
              <a:gd name="T0" fmla="*/ 25 w 27"/>
              <a:gd name="T1" fmla="*/ 25 h 27"/>
              <a:gd name="T2" fmla="*/ 15 w 27"/>
              <a:gd name="T3" fmla="*/ 27 h 27"/>
              <a:gd name="T4" fmla="*/ 25 w 27"/>
              <a:gd name="T5" fmla="*/ 15 h 27"/>
              <a:gd name="T6" fmla="*/ 14 w 27"/>
              <a:gd name="T7" fmla="*/ 3 h 27"/>
              <a:gd name="T8" fmla="*/ 16 w 27"/>
              <a:gd name="T9" fmla="*/ 6 h 27"/>
              <a:gd name="T10" fmla="*/ 12 w 27"/>
              <a:gd name="T11" fmla="*/ 7 h 27"/>
              <a:gd name="T12" fmla="*/ 10 w 27"/>
              <a:gd name="T13" fmla="*/ 5 h 27"/>
              <a:gd name="T14" fmla="*/ 12 w 27"/>
              <a:gd name="T15" fmla="*/ 4 h 27"/>
              <a:gd name="T16" fmla="*/ 11 w 27"/>
              <a:gd name="T17" fmla="*/ 5 h 27"/>
              <a:gd name="T18" fmla="*/ 14 w 27"/>
              <a:gd name="T19" fmla="*/ 5 h 27"/>
              <a:gd name="T20" fmla="*/ 15 w 27"/>
              <a:gd name="T21" fmla="*/ 5 h 27"/>
              <a:gd name="T22" fmla="*/ 12 w 27"/>
              <a:gd name="T23" fmla="*/ 4 h 27"/>
              <a:gd name="T24" fmla="*/ 3 w 27"/>
              <a:gd name="T25" fmla="*/ 7 h 27"/>
              <a:gd name="T26" fmla="*/ 9 w 27"/>
              <a:gd name="T27" fmla="*/ 4 h 27"/>
              <a:gd name="T28" fmla="*/ 3 w 27"/>
              <a:gd name="T29" fmla="*/ 5 h 27"/>
              <a:gd name="T30" fmla="*/ 5 w 27"/>
              <a:gd name="T31" fmla="*/ 3 h 27"/>
              <a:gd name="T32" fmla="*/ 9 w 27"/>
              <a:gd name="T33" fmla="*/ 5 h 27"/>
              <a:gd name="T34" fmla="*/ 4 w 27"/>
              <a:gd name="T35" fmla="*/ 4 h 27"/>
              <a:gd name="T36" fmla="*/ 3 w 27"/>
              <a:gd name="T37" fmla="*/ 5 h 27"/>
              <a:gd name="T38" fmla="*/ 17 w 27"/>
              <a:gd name="T39" fmla="*/ 4 h 27"/>
              <a:gd name="T40" fmla="*/ 23 w 27"/>
              <a:gd name="T41" fmla="*/ 7 h 27"/>
              <a:gd name="T42" fmla="*/ 23 w 27"/>
              <a:gd name="T43" fmla="*/ 5 h 27"/>
              <a:gd name="T44" fmla="*/ 23 w 27"/>
              <a:gd name="T45" fmla="*/ 4 h 27"/>
              <a:gd name="T46" fmla="*/ 17 w 27"/>
              <a:gd name="T47" fmla="*/ 5 h 27"/>
              <a:gd name="T48" fmla="*/ 21 w 27"/>
              <a:gd name="T49" fmla="*/ 3 h 27"/>
              <a:gd name="T50" fmla="*/ 23 w 27"/>
              <a:gd name="T51" fmla="*/ 5 h 27"/>
              <a:gd name="T52" fmla="*/ 11 w 27"/>
              <a:gd name="T53" fmla="*/ 13 h 27"/>
              <a:gd name="T54" fmla="*/ 0 w 27"/>
              <a:gd name="T55" fmla="*/ 13 h 27"/>
              <a:gd name="T56" fmla="*/ 2 w 27"/>
              <a:gd name="T57" fmla="*/ 8 h 27"/>
              <a:gd name="T58" fmla="*/ 27 w 27"/>
              <a:gd name="T59" fmla="*/ 11 h 27"/>
              <a:gd name="T60" fmla="*/ 26 w 27"/>
              <a:gd name="T61" fmla="*/ 13 h 27"/>
              <a:gd name="T62" fmla="*/ 15 w 27"/>
              <a:gd name="T63" fmla="*/ 8 h 27"/>
              <a:gd name="T64" fmla="*/ 27 w 27"/>
              <a:gd name="T65" fmla="*/ 11 h 27"/>
              <a:gd name="T66" fmla="*/ 3 w 27"/>
              <a:gd name="T67" fmla="*/ 27 h 27"/>
              <a:gd name="T68" fmla="*/ 1 w 27"/>
              <a:gd name="T69" fmla="*/ 15 h 27"/>
              <a:gd name="T70" fmla="*/ 11 w 27"/>
              <a:gd name="T7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" h="27">
                <a:moveTo>
                  <a:pt x="25" y="15"/>
                </a:moveTo>
                <a:cubicBezTo>
                  <a:pt x="25" y="25"/>
                  <a:pt x="25" y="25"/>
                  <a:pt x="25" y="25"/>
                </a:cubicBezTo>
                <a:cubicBezTo>
                  <a:pt x="25" y="26"/>
                  <a:pt x="24" y="27"/>
                  <a:pt x="2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15"/>
                  <a:pt x="15" y="15"/>
                  <a:pt x="15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12" y="3"/>
                </a:moveTo>
                <a:cubicBezTo>
                  <a:pt x="14" y="3"/>
                  <a:pt x="14" y="3"/>
                  <a:pt x="14" y="3"/>
                </a:cubicBezTo>
                <a:cubicBezTo>
                  <a:pt x="15" y="3"/>
                  <a:pt x="16" y="4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5" y="7"/>
                  <a:pt x="14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1" y="3"/>
                  <a:pt x="12" y="3"/>
                </a:cubicBezTo>
                <a:close/>
                <a:moveTo>
                  <a:pt x="12" y="4"/>
                </a:moveTo>
                <a:cubicBezTo>
                  <a:pt x="12" y="4"/>
                  <a:pt x="11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2" y="5"/>
                  <a:pt x="1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4" y="4"/>
                </a:cubicBezTo>
                <a:cubicBezTo>
                  <a:pt x="12" y="4"/>
                  <a:pt x="12" y="4"/>
                  <a:pt x="12" y="4"/>
                </a:cubicBezTo>
                <a:close/>
                <a:moveTo>
                  <a:pt x="1" y="5"/>
                </a:moveTo>
                <a:cubicBezTo>
                  <a:pt x="1" y="6"/>
                  <a:pt x="2" y="7"/>
                  <a:pt x="3" y="7"/>
                </a:cubicBezTo>
                <a:cubicBezTo>
                  <a:pt x="8" y="7"/>
                  <a:pt x="8" y="7"/>
                  <a:pt x="8" y="7"/>
                </a:cubicBezTo>
                <a:cubicBezTo>
                  <a:pt x="10" y="7"/>
                  <a:pt x="11" y="5"/>
                  <a:pt x="9" y="4"/>
                </a:cubicBezTo>
                <a:cubicBezTo>
                  <a:pt x="6" y="2"/>
                  <a:pt x="1" y="0"/>
                  <a:pt x="1" y="5"/>
                </a:cubicBezTo>
                <a:close/>
                <a:moveTo>
                  <a:pt x="3" y="5"/>
                </a:moveTo>
                <a:cubicBezTo>
                  <a:pt x="2" y="5"/>
                  <a:pt x="2" y="4"/>
                  <a:pt x="2" y="4"/>
                </a:cubicBezTo>
                <a:cubicBezTo>
                  <a:pt x="2" y="3"/>
                  <a:pt x="4" y="3"/>
                  <a:pt x="5" y="3"/>
                </a:cubicBezTo>
                <a:cubicBezTo>
                  <a:pt x="6" y="3"/>
                  <a:pt x="8" y="4"/>
                  <a:pt x="8" y="4"/>
                </a:cubicBezTo>
                <a:cubicBezTo>
                  <a:pt x="9" y="4"/>
                  <a:pt x="9" y="5"/>
                  <a:pt x="9" y="5"/>
                </a:cubicBezTo>
                <a:cubicBezTo>
                  <a:pt x="8" y="6"/>
                  <a:pt x="6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4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  <a:moveTo>
                  <a:pt x="25" y="5"/>
                </a:moveTo>
                <a:cubicBezTo>
                  <a:pt x="25" y="0"/>
                  <a:pt x="20" y="2"/>
                  <a:pt x="17" y="4"/>
                </a:cubicBezTo>
                <a:cubicBezTo>
                  <a:pt x="16" y="5"/>
                  <a:pt x="16" y="7"/>
                  <a:pt x="18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5" y="6"/>
                  <a:pt x="25" y="5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18" y="6"/>
                  <a:pt x="17" y="5"/>
                </a:cubicBezTo>
                <a:cubicBezTo>
                  <a:pt x="17" y="5"/>
                  <a:pt x="17" y="4"/>
                  <a:pt x="18" y="4"/>
                </a:cubicBezTo>
                <a:cubicBezTo>
                  <a:pt x="18" y="4"/>
                  <a:pt x="20" y="3"/>
                  <a:pt x="21" y="3"/>
                </a:cubicBezTo>
                <a:cubicBezTo>
                  <a:pt x="23" y="3"/>
                  <a:pt x="24" y="3"/>
                  <a:pt x="24" y="4"/>
                </a:cubicBezTo>
                <a:cubicBezTo>
                  <a:pt x="24" y="4"/>
                  <a:pt x="24" y="5"/>
                  <a:pt x="23" y="5"/>
                </a:cubicBezTo>
                <a:close/>
                <a:moveTo>
                  <a:pt x="11" y="8"/>
                </a:moveTo>
                <a:cubicBezTo>
                  <a:pt x="11" y="13"/>
                  <a:pt x="11" y="13"/>
                  <a:pt x="1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0" y="10"/>
                  <a:pt x="1" y="8"/>
                  <a:pt x="2" y="8"/>
                </a:cubicBezTo>
                <a:cubicBezTo>
                  <a:pt x="5" y="8"/>
                  <a:pt x="8" y="8"/>
                  <a:pt x="11" y="8"/>
                </a:cubicBezTo>
                <a:close/>
                <a:moveTo>
                  <a:pt x="27" y="11"/>
                </a:moveTo>
                <a:cubicBezTo>
                  <a:pt x="27" y="11"/>
                  <a:pt x="27" y="12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8"/>
                  <a:pt x="15" y="8"/>
                  <a:pt x="15" y="8"/>
                </a:cubicBezTo>
                <a:cubicBezTo>
                  <a:pt x="18" y="8"/>
                  <a:pt x="21" y="8"/>
                  <a:pt x="24" y="8"/>
                </a:cubicBezTo>
                <a:cubicBezTo>
                  <a:pt x="25" y="8"/>
                  <a:pt x="27" y="10"/>
                  <a:pt x="27" y="11"/>
                </a:cubicBezTo>
                <a:close/>
                <a:moveTo>
                  <a:pt x="11" y="27"/>
                </a:move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6"/>
                  <a:pt x="1" y="25"/>
                </a:cubicBezTo>
                <a:cubicBezTo>
                  <a:pt x="1" y="15"/>
                  <a:pt x="1" y="15"/>
                  <a:pt x="1" y="15"/>
                </a:cubicBezTo>
                <a:cubicBezTo>
                  <a:pt x="11" y="15"/>
                  <a:pt x="11" y="15"/>
                  <a:pt x="11" y="15"/>
                </a:cubicBezTo>
                <a:lnTo>
                  <a:pt x="11" y="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Freeform 221">
            <a:extLst>
              <a:ext uri="{FF2B5EF4-FFF2-40B4-BE49-F238E27FC236}">
                <a16:creationId xmlns:a16="http://schemas.microsoft.com/office/drawing/2014/main" id="{C400F6EB-66B6-9F7C-578B-248969B0AC38}"/>
              </a:ext>
            </a:extLst>
          </p:cNvPr>
          <p:cNvSpPr>
            <a:spLocks noEditPoints="1"/>
          </p:cNvSpPr>
          <p:nvPr/>
        </p:nvSpPr>
        <p:spPr bwMode="auto">
          <a:xfrm>
            <a:off x="8723118" y="4386543"/>
            <a:ext cx="298614" cy="258799"/>
          </a:xfrm>
          <a:custGeom>
            <a:avLst/>
            <a:gdLst>
              <a:gd name="T0" fmla="*/ 3 w 31"/>
              <a:gd name="T1" fmla="*/ 7 h 27"/>
              <a:gd name="T2" fmla="*/ 0 w 31"/>
              <a:gd name="T3" fmla="*/ 23 h 27"/>
              <a:gd name="T4" fmla="*/ 4 w 31"/>
              <a:gd name="T5" fmla="*/ 27 h 27"/>
              <a:gd name="T6" fmla="*/ 26 w 31"/>
              <a:gd name="T7" fmla="*/ 27 h 27"/>
              <a:gd name="T8" fmla="*/ 31 w 31"/>
              <a:gd name="T9" fmla="*/ 23 h 27"/>
              <a:gd name="T10" fmla="*/ 28 w 31"/>
              <a:gd name="T11" fmla="*/ 7 h 27"/>
              <a:gd name="T12" fmla="*/ 27 w 31"/>
              <a:gd name="T13" fmla="*/ 7 h 27"/>
              <a:gd name="T14" fmla="*/ 18 w 31"/>
              <a:gd name="T15" fmla="*/ 6 h 27"/>
              <a:gd name="T16" fmla="*/ 19 w 31"/>
              <a:gd name="T17" fmla="*/ 4 h 27"/>
              <a:gd name="T18" fmla="*/ 19 w 31"/>
              <a:gd name="T19" fmla="*/ 4 h 27"/>
              <a:gd name="T20" fmla="*/ 20 w 31"/>
              <a:gd name="T21" fmla="*/ 4 h 27"/>
              <a:gd name="T22" fmla="*/ 22 w 31"/>
              <a:gd name="T23" fmla="*/ 3 h 27"/>
              <a:gd name="T24" fmla="*/ 22 w 31"/>
              <a:gd name="T25" fmla="*/ 2 h 27"/>
              <a:gd name="T26" fmla="*/ 20 w 31"/>
              <a:gd name="T27" fmla="*/ 0 h 27"/>
              <a:gd name="T28" fmla="*/ 18 w 31"/>
              <a:gd name="T29" fmla="*/ 0 h 27"/>
              <a:gd name="T30" fmla="*/ 16 w 31"/>
              <a:gd name="T31" fmla="*/ 2 h 27"/>
              <a:gd name="T32" fmla="*/ 16 w 31"/>
              <a:gd name="T33" fmla="*/ 3 h 27"/>
              <a:gd name="T34" fmla="*/ 17 w 31"/>
              <a:gd name="T35" fmla="*/ 4 h 27"/>
              <a:gd name="T36" fmla="*/ 16 w 31"/>
              <a:gd name="T37" fmla="*/ 5 h 27"/>
              <a:gd name="T38" fmla="*/ 15 w 31"/>
              <a:gd name="T39" fmla="*/ 4 h 27"/>
              <a:gd name="T40" fmla="*/ 15 w 31"/>
              <a:gd name="T41" fmla="*/ 3 h 27"/>
              <a:gd name="T42" fmla="*/ 15 w 31"/>
              <a:gd name="T43" fmla="*/ 2 h 27"/>
              <a:gd name="T44" fmla="*/ 14 w 31"/>
              <a:gd name="T45" fmla="*/ 0 h 27"/>
              <a:gd name="T46" fmla="*/ 11 w 31"/>
              <a:gd name="T47" fmla="*/ 0 h 27"/>
              <a:gd name="T48" fmla="*/ 10 w 31"/>
              <a:gd name="T49" fmla="*/ 2 h 27"/>
              <a:gd name="T50" fmla="*/ 10 w 31"/>
              <a:gd name="T51" fmla="*/ 3 h 27"/>
              <a:gd name="T52" fmla="*/ 11 w 31"/>
              <a:gd name="T53" fmla="*/ 4 h 27"/>
              <a:gd name="T54" fmla="*/ 12 w 31"/>
              <a:gd name="T55" fmla="*/ 4 h 27"/>
              <a:gd name="T56" fmla="*/ 12 w 31"/>
              <a:gd name="T57" fmla="*/ 4 h 27"/>
              <a:gd name="T58" fmla="*/ 13 w 31"/>
              <a:gd name="T59" fmla="*/ 6 h 27"/>
              <a:gd name="T60" fmla="*/ 3 w 31"/>
              <a:gd name="T61" fmla="*/ 7 h 27"/>
              <a:gd name="T62" fmla="*/ 3 w 31"/>
              <a:gd name="T63" fmla="*/ 7 h 27"/>
              <a:gd name="T64" fmla="*/ 18 w 31"/>
              <a:gd name="T65" fmla="*/ 1 h 27"/>
              <a:gd name="T66" fmla="*/ 20 w 31"/>
              <a:gd name="T67" fmla="*/ 1 h 27"/>
              <a:gd name="T68" fmla="*/ 21 w 31"/>
              <a:gd name="T69" fmla="*/ 2 h 27"/>
              <a:gd name="T70" fmla="*/ 21 w 31"/>
              <a:gd name="T71" fmla="*/ 2 h 27"/>
              <a:gd name="T72" fmla="*/ 20 w 31"/>
              <a:gd name="T73" fmla="*/ 2 h 27"/>
              <a:gd name="T74" fmla="*/ 18 w 31"/>
              <a:gd name="T75" fmla="*/ 2 h 27"/>
              <a:gd name="T76" fmla="*/ 17 w 31"/>
              <a:gd name="T77" fmla="*/ 2 h 27"/>
              <a:gd name="T78" fmla="*/ 17 w 31"/>
              <a:gd name="T79" fmla="*/ 2 h 27"/>
              <a:gd name="T80" fmla="*/ 18 w 31"/>
              <a:gd name="T81" fmla="*/ 1 h 27"/>
              <a:gd name="T82" fmla="*/ 11 w 31"/>
              <a:gd name="T83" fmla="*/ 1 h 27"/>
              <a:gd name="T84" fmla="*/ 14 w 31"/>
              <a:gd name="T85" fmla="*/ 1 h 27"/>
              <a:gd name="T86" fmla="*/ 14 w 31"/>
              <a:gd name="T87" fmla="*/ 2 h 27"/>
              <a:gd name="T88" fmla="*/ 14 w 31"/>
              <a:gd name="T89" fmla="*/ 2 h 27"/>
              <a:gd name="T90" fmla="*/ 14 w 31"/>
              <a:gd name="T91" fmla="*/ 2 h 27"/>
              <a:gd name="T92" fmla="*/ 11 w 31"/>
              <a:gd name="T93" fmla="*/ 2 h 27"/>
              <a:gd name="T94" fmla="*/ 10 w 31"/>
              <a:gd name="T95" fmla="*/ 2 h 27"/>
              <a:gd name="T96" fmla="*/ 10 w 31"/>
              <a:gd name="T97" fmla="*/ 2 h 27"/>
              <a:gd name="T98" fmla="*/ 11 w 31"/>
              <a:gd name="T99" fmla="*/ 1 h 27"/>
              <a:gd name="T100" fmla="*/ 4 w 31"/>
              <a:gd name="T101" fmla="*/ 9 h 27"/>
              <a:gd name="T102" fmla="*/ 5 w 31"/>
              <a:gd name="T103" fmla="*/ 8 h 27"/>
              <a:gd name="T104" fmla="*/ 26 w 31"/>
              <a:gd name="T105" fmla="*/ 8 h 27"/>
              <a:gd name="T106" fmla="*/ 26 w 31"/>
              <a:gd name="T107" fmla="*/ 9 h 27"/>
              <a:gd name="T108" fmla="*/ 27 w 31"/>
              <a:gd name="T109" fmla="*/ 10 h 27"/>
              <a:gd name="T110" fmla="*/ 26 w 31"/>
              <a:gd name="T111" fmla="*/ 10 h 27"/>
              <a:gd name="T112" fmla="*/ 26 w 31"/>
              <a:gd name="T113" fmla="*/ 11 h 27"/>
              <a:gd name="T114" fmla="*/ 5 w 31"/>
              <a:gd name="T115" fmla="*/ 11 h 27"/>
              <a:gd name="T116" fmla="*/ 4 w 31"/>
              <a:gd name="T117" fmla="*/ 10 h 27"/>
              <a:gd name="T118" fmla="*/ 4 w 31"/>
              <a:gd name="T119" fmla="*/ 10 h 27"/>
              <a:gd name="T120" fmla="*/ 4 w 31"/>
              <a:gd name="T121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" h="27">
                <a:moveTo>
                  <a:pt x="3" y="7"/>
                </a:moveTo>
                <a:cubicBezTo>
                  <a:pt x="2" y="13"/>
                  <a:pt x="0" y="18"/>
                  <a:pt x="0" y="23"/>
                </a:cubicBezTo>
                <a:cubicBezTo>
                  <a:pt x="0" y="25"/>
                  <a:pt x="2" y="27"/>
                  <a:pt x="4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9" y="27"/>
                  <a:pt x="31" y="25"/>
                  <a:pt x="31" y="23"/>
                </a:cubicBezTo>
                <a:cubicBezTo>
                  <a:pt x="31" y="18"/>
                  <a:pt x="28" y="13"/>
                  <a:pt x="28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6" y="6"/>
                  <a:pt x="22" y="6"/>
                  <a:pt x="18" y="6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4"/>
                  <a:pt x="17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1"/>
                  <a:pt x="10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6"/>
                  <a:pt x="13" y="6"/>
                  <a:pt x="13" y="6"/>
                </a:cubicBezTo>
                <a:cubicBezTo>
                  <a:pt x="9" y="6"/>
                  <a:pt x="5" y="6"/>
                  <a:pt x="3" y="7"/>
                </a:cubicBezTo>
                <a:cubicBezTo>
                  <a:pt x="3" y="7"/>
                  <a:pt x="3" y="7"/>
                  <a:pt x="3" y="7"/>
                </a:cubicBezTo>
                <a:close/>
                <a:moveTo>
                  <a:pt x="18" y="1"/>
                </a:move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7" y="1"/>
                  <a:pt x="18" y="1"/>
                </a:cubicBezTo>
                <a:close/>
                <a:moveTo>
                  <a:pt x="11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1" y="1"/>
                  <a:pt x="11" y="1"/>
                </a:cubicBezTo>
                <a:close/>
                <a:moveTo>
                  <a:pt x="4" y="9"/>
                </a:moveTo>
                <a:cubicBezTo>
                  <a:pt x="4" y="8"/>
                  <a:pt x="4" y="8"/>
                  <a:pt x="5" y="8"/>
                </a:cubicBezTo>
                <a:cubicBezTo>
                  <a:pt x="9" y="7"/>
                  <a:pt x="22" y="7"/>
                  <a:pt x="26" y="8"/>
                </a:cubicBezTo>
                <a:cubicBezTo>
                  <a:pt x="26" y="8"/>
                  <a:pt x="26" y="8"/>
                  <a:pt x="26" y="9"/>
                </a:cubicBezTo>
                <a:cubicBezTo>
                  <a:pt x="27" y="9"/>
                  <a:pt x="27" y="9"/>
                  <a:pt x="27" y="10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Freeform 222">
            <a:extLst>
              <a:ext uri="{FF2B5EF4-FFF2-40B4-BE49-F238E27FC236}">
                <a16:creationId xmlns:a16="http://schemas.microsoft.com/office/drawing/2014/main" id="{0BFBD748-1587-5912-3BC1-5C09FD632BF4}"/>
              </a:ext>
            </a:extLst>
          </p:cNvPr>
          <p:cNvSpPr>
            <a:spLocks noEditPoints="1"/>
          </p:cNvSpPr>
          <p:nvPr/>
        </p:nvSpPr>
        <p:spPr bwMode="auto">
          <a:xfrm>
            <a:off x="3742606" y="4357586"/>
            <a:ext cx="336619" cy="267847"/>
          </a:xfrm>
          <a:custGeom>
            <a:avLst/>
            <a:gdLst>
              <a:gd name="T0" fmla="*/ 26 w 35"/>
              <a:gd name="T1" fmla="*/ 1 h 28"/>
              <a:gd name="T2" fmla="*/ 16 w 35"/>
              <a:gd name="T3" fmla="*/ 9 h 28"/>
              <a:gd name="T4" fmla="*/ 16 w 35"/>
              <a:gd name="T5" fmla="*/ 12 h 28"/>
              <a:gd name="T6" fmla="*/ 26 w 35"/>
              <a:gd name="T7" fmla="*/ 3 h 28"/>
              <a:gd name="T8" fmla="*/ 8 w 35"/>
              <a:gd name="T9" fmla="*/ 16 h 28"/>
              <a:gd name="T10" fmla="*/ 8 w 35"/>
              <a:gd name="T11" fmla="*/ 24 h 28"/>
              <a:gd name="T12" fmla="*/ 10 w 35"/>
              <a:gd name="T13" fmla="*/ 24 h 28"/>
              <a:gd name="T14" fmla="*/ 10 w 35"/>
              <a:gd name="T15" fmla="*/ 16 h 28"/>
              <a:gd name="T16" fmla="*/ 8 w 35"/>
              <a:gd name="T17" fmla="*/ 16 h 28"/>
              <a:gd name="T18" fmla="*/ 14 w 35"/>
              <a:gd name="T19" fmla="*/ 24 h 28"/>
              <a:gd name="T20" fmla="*/ 15 w 35"/>
              <a:gd name="T21" fmla="*/ 24 h 28"/>
              <a:gd name="T22" fmla="*/ 16 w 35"/>
              <a:gd name="T23" fmla="*/ 16 h 28"/>
              <a:gd name="T24" fmla="*/ 14 w 35"/>
              <a:gd name="T25" fmla="*/ 16 h 28"/>
              <a:gd name="T26" fmla="*/ 27 w 35"/>
              <a:gd name="T27" fmla="*/ 16 h 28"/>
              <a:gd name="T28" fmla="*/ 27 w 35"/>
              <a:gd name="T29" fmla="*/ 24 h 28"/>
              <a:gd name="T30" fmla="*/ 25 w 35"/>
              <a:gd name="T31" fmla="*/ 24 h 28"/>
              <a:gd name="T32" fmla="*/ 25 w 35"/>
              <a:gd name="T33" fmla="*/ 16 h 28"/>
              <a:gd name="T34" fmla="*/ 27 w 35"/>
              <a:gd name="T35" fmla="*/ 16 h 28"/>
              <a:gd name="T36" fmla="*/ 21 w 35"/>
              <a:gd name="T37" fmla="*/ 24 h 28"/>
              <a:gd name="T38" fmla="*/ 20 w 35"/>
              <a:gd name="T39" fmla="*/ 24 h 28"/>
              <a:gd name="T40" fmla="*/ 19 w 35"/>
              <a:gd name="T41" fmla="*/ 16 h 28"/>
              <a:gd name="T42" fmla="*/ 21 w 35"/>
              <a:gd name="T43" fmla="*/ 16 h 28"/>
              <a:gd name="T44" fmla="*/ 32 w 35"/>
              <a:gd name="T45" fmla="*/ 26 h 28"/>
              <a:gd name="T46" fmla="*/ 6 w 35"/>
              <a:gd name="T47" fmla="*/ 28 h 28"/>
              <a:gd name="T48" fmla="*/ 2 w 35"/>
              <a:gd name="T49" fmla="*/ 15 h 28"/>
              <a:gd name="T50" fmla="*/ 0 w 35"/>
              <a:gd name="T51" fmla="*/ 12 h 28"/>
              <a:gd name="T52" fmla="*/ 14 w 35"/>
              <a:gd name="T53" fmla="*/ 10 h 28"/>
              <a:gd name="T54" fmla="*/ 15 w 35"/>
              <a:gd name="T55" fmla="*/ 13 h 28"/>
              <a:gd name="T56" fmla="*/ 15 w 35"/>
              <a:gd name="T57" fmla="*/ 13 h 28"/>
              <a:gd name="T58" fmla="*/ 19 w 35"/>
              <a:gd name="T59" fmla="*/ 13 h 28"/>
              <a:gd name="T60" fmla="*/ 22 w 35"/>
              <a:gd name="T61" fmla="*/ 10 h 28"/>
              <a:gd name="T62" fmla="*/ 35 w 35"/>
              <a:gd name="T63" fmla="*/ 12 h 28"/>
              <a:gd name="T64" fmla="*/ 33 w 35"/>
              <a:gd name="T65" fmla="*/ 1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" h="28">
                <a:moveTo>
                  <a:pt x="26" y="1"/>
                </a:move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1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8" y="12"/>
                  <a:pt x="18" y="12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7" y="2"/>
                  <a:pt x="26" y="1"/>
                </a:cubicBezTo>
                <a:close/>
                <a:moveTo>
                  <a:pt x="8" y="16"/>
                </a:move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lose/>
                <a:moveTo>
                  <a:pt x="14" y="16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5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lose/>
                <a:moveTo>
                  <a:pt x="27" y="16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21" y="16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lose/>
                <a:moveTo>
                  <a:pt x="32" y="26"/>
                </a:moveTo>
                <a:cubicBezTo>
                  <a:pt x="32" y="27"/>
                  <a:pt x="31" y="28"/>
                  <a:pt x="29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4" y="27"/>
                  <a:pt x="3" y="2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7"/>
                  <a:pt x="0" y="18"/>
                  <a:pt x="0" y="12"/>
                </a:cubicBezTo>
                <a:cubicBezTo>
                  <a:pt x="0" y="11"/>
                  <a:pt x="1" y="10"/>
                  <a:pt x="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6" y="13"/>
                  <a:pt x="17" y="13"/>
                </a:cubicBezTo>
                <a:cubicBezTo>
                  <a:pt x="18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4" y="10"/>
                  <a:pt x="35" y="11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4" y="15"/>
                  <a:pt x="33" y="15"/>
                </a:cubicBezTo>
                <a:lnTo>
                  <a:pt x="32" y="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Freeform 223">
            <a:extLst>
              <a:ext uri="{FF2B5EF4-FFF2-40B4-BE49-F238E27FC236}">
                <a16:creationId xmlns:a16="http://schemas.microsoft.com/office/drawing/2014/main" id="{8C8252E0-C258-F94B-1845-F450E66A7E88}"/>
              </a:ext>
            </a:extLst>
          </p:cNvPr>
          <p:cNvSpPr>
            <a:spLocks noEditPoints="1"/>
          </p:cNvSpPr>
          <p:nvPr/>
        </p:nvSpPr>
        <p:spPr bwMode="auto">
          <a:xfrm>
            <a:off x="1891201" y="4404640"/>
            <a:ext cx="316712" cy="220793"/>
          </a:xfrm>
          <a:custGeom>
            <a:avLst/>
            <a:gdLst>
              <a:gd name="T0" fmla="*/ 11 w 33"/>
              <a:gd name="T1" fmla="*/ 20 h 23"/>
              <a:gd name="T2" fmla="*/ 11 w 33"/>
              <a:gd name="T3" fmla="*/ 23 h 23"/>
              <a:gd name="T4" fmla="*/ 14 w 33"/>
              <a:gd name="T5" fmla="*/ 23 h 23"/>
              <a:gd name="T6" fmla="*/ 14 w 33"/>
              <a:gd name="T7" fmla="*/ 20 h 23"/>
              <a:gd name="T8" fmla="*/ 27 w 33"/>
              <a:gd name="T9" fmla="*/ 14 h 23"/>
              <a:gd name="T10" fmla="*/ 28 w 33"/>
              <a:gd name="T11" fmla="*/ 13 h 23"/>
              <a:gd name="T12" fmla="*/ 26 w 33"/>
              <a:gd name="T13" fmla="*/ 11 h 23"/>
              <a:gd name="T14" fmla="*/ 26 w 33"/>
              <a:gd name="T15" fmla="*/ 15 h 23"/>
              <a:gd name="T16" fmla="*/ 17 w 33"/>
              <a:gd name="T17" fmla="*/ 15 h 23"/>
              <a:gd name="T18" fmla="*/ 13 w 33"/>
              <a:gd name="T19" fmla="*/ 15 h 23"/>
              <a:gd name="T20" fmla="*/ 10 w 33"/>
              <a:gd name="T21" fmla="*/ 13 h 23"/>
              <a:gd name="T22" fmla="*/ 11 w 33"/>
              <a:gd name="T23" fmla="*/ 11 h 23"/>
              <a:gd name="T24" fmla="*/ 8 w 33"/>
              <a:gd name="T25" fmla="*/ 6 h 23"/>
              <a:gd name="T26" fmla="*/ 16 w 33"/>
              <a:gd name="T27" fmla="*/ 10 h 23"/>
              <a:gd name="T28" fmla="*/ 21 w 33"/>
              <a:gd name="T29" fmla="*/ 10 h 23"/>
              <a:gd name="T30" fmla="*/ 26 w 33"/>
              <a:gd name="T31" fmla="*/ 10 h 23"/>
              <a:gd name="T32" fmla="*/ 30 w 33"/>
              <a:gd name="T33" fmla="*/ 10 h 23"/>
              <a:gd name="T34" fmla="*/ 27 w 33"/>
              <a:gd name="T35" fmla="*/ 10 h 23"/>
              <a:gd name="T36" fmla="*/ 22 w 33"/>
              <a:gd name="T37" fmla="*/ 21 h 23"/>
              <a:gd name="T38" fmla="*/ 15 w 33"/>
              <a:gd name="T39" fmla="*/ 19 h 23"/>
              <a:gd name="T40" fmla="*/ 0 w 33"/>
              <a:gd name="T41" fmla="*/ 2 h 23"/>
              <a:gd name="T42" fmla="*/ 0 w 33"/>
              <a:gd name="T43" fmla="*/ 1 h 23"/>
              <a:gd name="T44" fmla="*/ 2 w 33"/>
              <a:gd name="T45" fmla="*/ 0 h 23"/>
              <a:gd name="T46" fmla="*/ 7 w 33"/>
              <a:gd name="T47" fmla="*/ 4 h 23"/>
              <a:gd name="T48" fmla="*/ 33 w 33"/>
              <a:gd name="T49" fmla="*/ 4 h 23"/>
              <a:gd name="T50" fmla="*/ 33 w 33"/>
              <a:gd name="T51" fmla="*/ 4 h 23"/>
              <a:gd name="T52" fmla="*/ 31 w 33"/>
              <a:gd name="T53" fmla="*/ 14 h 23"/>
              <a:gd name="T54" fmla="*/ 27 w 33"/>
              <a:gd name="T55" fmla="*/ 17 h 23"/>
              <a:gd name="T56" fmla="*/ 11 w 33"/>
              <a:gd name="T57" fmla="*/ 17 h 23"/>
              <a:gd name="T58" fmla="*/ 9 w 33"/>
              <a:gd name="T59" fmla="*/ 18 h 23"/>
              <a:gd name="T60" fmla="*/ 10 w 33"/>
              <a:gd name="T61" fmla="*/ 18 h 23"/>
              <a:gd name="T62" fmla="*/ 11 w 33"/>
              <a:gd name="T63" fmla="*/ 19 h 23"/>
              <a:gd name="T64" fmla="*/ 10 w 33"/>
              <a:gd name="T65" fmla="*/ 21 h 23"/>
              <a:gd name="T66" fmla="*/ 10 w 33"/>
              <a:gd name="T67" fmla="*/ 21 h 23"/>
              <a:gd name="T68" fmla="*/ 10 w 33"/>
              <a:gd name="T69" fmla="*/ 21 h 23"/>
              <a:gd name="T70" fmla="*/ 8 w 33"/>
              <a:gd name="T71" fmla="*/ 21 h 23"/>
              <a:gd name="T72" fmla="*/ 7 w 33"/>
              <a:gd name="T73" fmla="*/ 20 h 23"/>
              <a:gd name="T74" fmla="*/ 7 w 33"/>
              <a:gd name="T75" fmla="*/ 17 h 23"/>
              <a:gd name="T76" fmla="*/ 8 w 33"/>
              <a:gd name="T77" fmla="*/ 16 h 23"/>
              <a:gd name="T78" fmla="*/ 6 w 33"/>
              <a:gd name="T79" fmla="*/ 11 h 23"/>
              <a:gd name="T80" fmla="*/ 3 w 33"/>
              <a:gd name="T81" fmla="*/ 4 h 23"/>
              <a:gd name="T82" fmla="*/ 27 w 33"/>
              <a:gd name="T83" fmla="*/ 18 h 23"/>
              <a:gd name="T84" fmla="*/ 27 w 33"/>
              <a:gd name="T85" fmla="*/ 19 h 23"/>
              <a:gd name="T86" fmla="*/ 28 w 33"/>
              <a:gd name="T87" fmla="*/ 21 h 23"/>
              <a:gd name="T88" fmla="*/ 28 w 33"/>
              <a:gd name="T89" fmla="*/ 21 h 23"/>
              <a:gd name="T90" fmla="*/ 28 w 33"/>
              <a:gd name="T91" fmla="*/ 21 h 23"/>
              <a:gd name="T92" fmla="*/ 30 w 33"/>
              <a:gd name="T93" fmla="*/ 19 h 23"/>
              <a:gd name="T94" fmla="*/ 24 w 33"/>
              <a:gd name="T95" fmla="*/ 19 h 23"/>
              <a:gd name="T96" fmla="*/ 23 w 33"/>
              <a:gd name="T97" fmla="*/ 23 h 23"/>
              <a:gd name="T98" fmla="*/ 26 w 33"/>
              <a:gd name="T99" fmla="*/ 23 h 23"/>
              <a:gd name="T100" fmla="*/ 26 w 33"/>
              <a:gd name="T101" fmla="*/ 2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" h="23">
                <a:moveTo>
                  <a:pt x="13" y="19"/>
                </a:moveTo>
                <a:cubicBezTo>
                  <a:pt x="13" y="19"/>
                  <a:pt x="12" y="19"/>
                  <a:pt x="12" y="19"/>
                </a:cubicBezTo>
                <a:cubicBezTo>
                  <a:pt x="12" y="19"/>
                  <a:pt x="12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1" y="21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3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5" y="21"/>
                  <a:pt x="15" y="20"/>
                  <a:pt x="15" y="20"/>
                </a:cubicBezTo>
                <a:cubicBezTo>
                  <a:pt x="15" y="20"/>
                  <a:pt x="15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3" y="19"/>
                  <a:pt x="13" y="19"/>
                  <a:pt x="13" y="19"/>
                </a:cubicBezTo>
                <a:close/>
                <a:moveTo>
                  <a:pt x="29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8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lose/>
                <a:moveTo>
                  <a:pt x="26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1"/>
                  <a:pt x="26" y="11"/>
                  <a:pt x="26" y="11"/>
                </a:cubicBezTo>
                <a:close/>
                <a:moveTo>
                  <a:pt x="21" y="11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5"/>
                  <a:pt x="17" y="15"/>
                  <a:pt x="17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16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3" y="15"/>
                  <a:pt x="13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1"/>
                  <a:pt x="16" y="11"/>
                  <a:pt x="16" y="11"/>
                </a:cubicBezTo>
                <a:close/>
                <a:moveTo>
                  <a:pt x="11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2"/>
                  <a:pt x="10" y="12"/>
                  <a:pt x="10" y="13"/>
                </a:cubicBezTo>
                <a:cubicBezTo>
                  <a:pt x="10" y="13"/>
                  <a:pt x="10" y="14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1"/>
                  <a:pt x="11" y="11"/>
                  <a:pt x="11" y="11"/>
                </a:cubicBezTo>
                <a:close/>
                <a:moveTo>
                  <a:pt x="9" y="10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8"/>
                </a:cubicBezTo>
                <a:cubicBezTo>
                  <a:pt x="9" y="8"/>
                  <a:pt x="9" y="9"/>
                  <a:pt x="9" y="10"/>
                </a:cubicBezTo>
                <a:close/>
                <a:moveTo>
                  <a:pt x="13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6" y="6"/>
                  <a:pt x="16" y="6"/>
                  <a:pt x="1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0"/>
                  <a:pt x="13" y="10"/>
                  <a:pt x="13" y="10"/>
                </a:cubicBezTo>
                <a:close/>
                <a:moveTo>
                  <a:pt x="17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6"/>
                  <a:pt x="21" y="6"/>
                  <a:pt x="2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10"/>
                  <a:pt x="17" y="10"/>
                  <a:pt x="17" y="10"/>
                </a:cubicBezTo>
                <a:close/>
                <a:moveTo>
                  <a:pt x="22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6"/>
                  <a:pt x="26" y="6"/>
                  <a:pt x="26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10"/>
                  <a:pt x="22" y="10"/>
                  <a:pt x="22" y="10"/>
                </a:cubicBezTo>
                <a:close/>
                <a:moveTo>
                  <a:pt x="27" y="10"/>
                </a:moveTo>
                <a:cubicBezTo>
                  <a:pt x="30" y="10"/>
                  <a:pt x="30" y="10"/>
                  <a:pt x="30" y="1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0"/>
                  <a:pt x="27" y="10"/>
                  <a:pt x="27" y="10"/>
                </a:cubicBezTo>
                <a:close/>
                <a:moveTo>
                  <a:pt x="1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2"/>
                  <a:pt x="5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3"/>
                  <a:pt x="6" y="3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0" y="15"/>
                  <a:pt x="29" y="15"/>
                </a:cubicBezTo>
                <a:cubicBezTo>
                  <a:pt x="29" y="15"/>
                  <a:pt x="29" y="16"/>
                  <a:pt x="29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1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4"/>
                  <a:pt x="7" y="13"/>
                  <a:pt x="7" y="13"/>
                </a:cubicBezTo>
                <a:cubicBezTo>
                  <a:pt x="7" y="13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9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4" y="6"/>
                </a:cubicBezTo>
                <a:cubicBezTo>
                  <a:pt x="4" y="5"/>
                  <a:pt x="4" y="5"/>
                  <a:pt x="3" y="4"/>
                </a:cubicBezTo>
                <a:cubicBezTo>
                  <a:pt x="2" y="4"/>
                  <a:pt x="2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lose/>
                <a:moveTo>
                  <a:pt x="28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30" y="21"/>
                  <a:pt x="30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19"/>
                </a:cubicBezTo>
                <a:cubicBezTo>
                  <a:pt x="30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8" y="18"/>
                  <a:pt x="28" y="18"/>
                </a:cubicBezTo>
                <a:close/>
                <a:moveTo>
                  <a:pt x="25" y="19"/>
                </a:move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3" y="19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20"/>
                  <a:pt x="23" y="21"/>
                </a:cubicBezTo>
                <a:cubicBezTo>
                  <a:pt x="23" y="21"/>
                  <a:pt x="23" y="22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2"/>
                  <a:pt x="27" y="22"/>
                  <a:pt x="27" y="22"/>
                </a:cubicBezTo>
                <a:cubicBezTo>
                  <a:pt x="27" y="22"/>
                  <a:pt x="27" y="21"/>
                  <a:pt x="27" y="21"/>
                </a:cubicBezTo>
                <a:cubicBezTo>
                  <a:pt x="27" y="21"/>
                  <a:pt x="27" y="20"/>
                  <a:pt x="27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Freeform 224">
            <a:extLst>
              <a:ext uri="{FF2B5EF4-FFF2-40B4-BE49-F238E27FC236}">
                <a16:creationId xmlns:a16="http://schemas.microsoft.com/office/drawing/2014/main" id="{33439703-5606-81A9-775A-3CA95490D610}"/>
              </a:ext>
            </a:extLst>
          </p:cNvPr>
          <p:cNvSpPr>
            <a:spLocks noEditPoints="1"/>
          </p:cNvSpPr>
          <p:nvPr/>
        </p:nvSpPr>
        <p:spPr bwMode="auto">
          <a:xfrm>
            <a:off x="2515575" y="4366636"/>
            <a:ext cx="334810" cy="278706"/>
          </a:xfrm>
          <a:custGeom>
            <a:avLst/>
            <a:gdLst>
              <a:gd name="T0" fmla="*/ 11 w 35"/>
              <a:gd name="T1" fmla="*/ 26 h 29"/>
              <a:gd name="T2" fmla="*/ 11 w 35"/>
              <a:gd name="T3" fmla="*/ 28 h 29"/>
              <a:gd name="T4" fmla="*/ 14 w 35"/>
              <a:gd name="T5" fmla="*/ 28 h 29"/>
              <a:gd name="T6" fmla="*/ 14 w 35"/>
              <a:gd name="T7" fmla="*/ 25 h 29"/>
              <a:gd name="T8" fmla="*/ 26 w 35"/>
              <a:gd name="T9" fmla="*/ 0 h 29"/>
              <a:gd name="T10" fmla="*/ 22 w 35"/>
              <a:gd name="T11" fmla="*/ 10 h 29"/>
              <a:gd name="T12" fmla="*/ 25 w 35"/>
              <a:gd name="T13" fmla="*/ 4 h 29"/>
              <a:gd name="T14" fmla="*/ 31 w 35"/>
              <a:gd name="T15" fmla="*/ 7 h 29"/>
              <a:gd name="T16" fmla="*/ 28 w 35"/>
              <a:gd name="T17" fmla="*/ 13 h 29"/>
              <a:gd name="T18" fmla="*/ 27 w 35"/>
              <a:gd name="T19" fmla="*/ 20 h 29"/>
              <a:gd name="T20" fmla="*/ 28 w 35"/>
              <a:gd name="T21" fmla="*/ 19 h 29"/>
              <a:gd name="T22" fmla="*/ 31 w 35"/>
              <a:gd name="T23" fmla="*/ 19 h 29"/>
              <a:gd name="T24" fmla="*/ 27 w 35"/>
              <a:gd name="T25" fmla="*/ 22 h 29"/>
              <a:gd name="T26" fmla="*/ 10 w 35"/>
              <a:gd name="T27" fmla="*/ 23 h 29"/>
              <a:gd name="T28" fmla="*/ 9 w 35"/>
              <a:gd name="T29" fmla="*/ 23 h 29"/>
              <a:gd name="T30" fmla="*/ 9 w 35"/>
              <a:gd name="T31" fmla="*/ 24 h 29"/>
              <a:gd name="T32" fmla="*/ 10 w 35"/>
              <a:gd name="T33" fmla="*/ 25 h 29"/>
              <a:gd name="T34" fmla="*/ 10 w 35"/>
              <a:gd name="T35" fmla="*/ 27 h 29"/>
              <a:gd name="T36" fmla="*/ 10 w 35"/>
              <a:gd name="T37" fmla="*/ 27 h 29"/>
              <a:gd name="T38" fmla="*/ 10 w 35"/>
              <a:gd name="T39" fmla="*/ 27 h 29"/>
              <a:gd name="T40" fmla="*/ 8 w 35"/>
              <a:gd name="T41" fmla="*/ 27 h 29"/>
              <a:gd name="T42" fmla="*/ 7 w 35"/>
              <a:gd name="T43" fmla="*/ 25 h 29"/>
              <a:gd name="T44" fmla="*/ 6 w 35"/>
              <a:gd name="T45" fmla="*/ 23 h 29"/>
              <a:gd name="T46" fmla="*/ 7 w 35"/>
              <a:gd name="T47" fmla="*/ 22 h 29"/>
              <a:gd name="T48" fmla="*/ 6 w 35"/>
              <a:gd name="T49" fmla="*/ 18 h 29"/>
              <a:gd name="T50" fmla="*/ 4 w 35"/>
              <a:gd name="T51" fmla="*/ 12 h 29"/>
              <a:gd name="T52" fmla="*/ 0 w 35"/>
              <a:gd name="T53" fmla="*/ 9 h 29"/>
              <a:gd name="T54" fmla="*/ 0 w 35"/>
              <a:gd name="T55" fmla="*/ 7 h 29"/>
              <a:gd name="T56" fmla="*/ 0 w 35"/>
              <a:gd name="T57" fmla="*/ 6 h 29"/>
              <a:gd name="T58" fmla="*/ 4 w 35"/>
              <a:gd name="T59" fmla="*/ 8 h 29"/>
              <a:gd name="T60" fmla="*/ 17 w 35"/>
              <a:gd name="T61" fmla="*/ 10 h 29"/>
              <a:gd name="T62" fmla="*/ 19 w 35"/>
              <a:gd name="T63" fmla="*/ 16 h 29"/>
              <a:gd name="T64" fmla="*/ 25 w 35"/>
              <a:gd name="T65" fmla="*/ 21 h 29"/>
              <a:gd name="T66" fmla="*/ 21 w 35"/>
              <a:gd name="T67" fmla="*/ 17 h 29"/>
              <a:gd name="T68" fmla="*/ 16 w 35"/>
              <a:gd name="T69" fmla="*/ 17 h 29"/>
              <a:gd name="T70" fmla="*/ 11 w 35"/>
              <a:gd name="T71" fmla="*/ 17 h 29"/>
              <a:gd name="T72" fmla="*/ 10 w 35"/>
              <a:gd name="T73" fmla="*/ 21 h 29"/>
              <a:gd name="T74" fmla="*/ 11 w 35"/>
              <a:gd name="T75" fmla="*/ 12 h 29"/>
              <a:gd name="T76" fmla="*/ 9 w 35"/>
              <a:gd name="T77" fmla="*/ 15 h 29"/>
              <a:gd name="T78" fmla="*/ 12 w 35"/>
              <a:gd name="T79" fmla="*/ 15 h 29"/>
              <a:gd name="T80" fmla="*/ 22 w 35"/>
              <a:gd name="T81" fmla="*/ 27 h 29"/>
              <a:gd name="T82" fmla="*/ 15 w 35"/>
              <a:gd name="T83" fmla="*/ 24 h 29"/>
              <a:gd name="T84" fmla="*/ 26 w 35"/>
              <a:gd name="T85" fmla="*/ 25 h 29"/>
              <a:gd name="T86" fmla="*/ 27 w 35"/>
              <a:gd name="T87" fmla="*/ 26 h 29"/>
              <a:gd name="T88" fmla="*/ 27 w 35"/>
              <a:gd name="T89" fmla="*/ 27 h 29"/>
              <a:gd name="T90" fmla="*/ 27 w 35"/>
              <a:gd name="T91" fmla="*/ 27 h 29"/>
              <a:gd name="T92" fmla="*/ 29 w 35"/>
              <a:gd name="T93" fmla="*/ 27 h 29"/>
              <a:gd name="T94" fmla="*/ 28 w 35"/>
              <a:gd name="T95" fmla="*/ 24 h 29"/>
              <a:gd name="T96" fmla="*/ 23 w 35"/>
              <a:gd name="T97" fmla="*/ 25 h 29"/>
              <a:gd name="T98" fmla="*/ 24 w 35"/>
              <a:gd name="T99" fmla="*/ 29 h 29"/>
              <a:gd name="T100" fmla="*/ 26 w 35"/>
              <a:gd name="T101" fmla="*/ 28 h 29"/>
              <a:gd name="T102" fmla="*/ 25 w 35"/>
              <a:gd name="T103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" h="29">
                <a:moveTo>
                  <a:pt x="13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0" y="27"/>
                  <a:pt x="10" y="27"/>
                </a:cubicBezTo>
                <a:cubicBezTo>
                  <a:pt x="10" y="27"/>
                  <a:pt x="11" y="27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9"/>
                  <a:pt x="12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lose/>
                <a:moveTo>
                  <a:pt x="26" y="17"/>
                </a:moveTo>
                <a:cubicBezTo>
                  <a:pt x="31" y="17"/>
                  <a:pt x="35" y="13"/>
                  <a:pt x="35" y="9"/>
                </a:cubicBezTo>
                <a:cubicBezTo>
                  <a:pt x="35" y="4"/>
                  <a:pt x="31" y="0"/>
                  <a:pt x="26" y="0"/>
                </a:cubicBezTo>
                <a:cubicBezTo>
                  <a:pt x="22" y="0"/>
                  <a:pt x="18" y="4"/>
                  <a:pt x="18" y="9"/>
                </a:cubicBezTo>
                <a:cubicBezTo>
                  <a:pt x="18" y="13"/>
                  <a:pt x="22" y="17"/>
                  <a:pt x="26" y="17"/>
                </a:cubicBezTo>
                <a:close/>
                <a:moveTo>
                  <a:pt x="25" y="13"/>
                </a:moveTo>
                <a:cubicBezTo>
                  <a:pt x="25" y="10"/>
                  <a:pt x="25" y="10"/>
                  <a:pt x="25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3"/>
                  <a:pt x="26" y="3"/>
                  <a:pt x="26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8" y="3"/>
                  <a:pt x="28" y="4"/>
                </a:cubicBezTo>
                <a:cubicBezTo>
                  <a:pt x="28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10"/>
                  <a:pt x="31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27" y="15"/>
                  <a:pt x="27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5" y="14"/>
                  <a:pt x="25" y="13"/>
                </a:cubicBezTo>
                <a:close/>
                <a:moveTo>
                  <a:pt x="27" y="18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8"/>
                  <a:pt x="30" y="18"/>
                  <a:pt x="31" y="17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2"/>
                </a:cubicBezTo>
                <a:cubicBezTo>
                  <a:pt x="28" y="22"/>
                  <a:pt x="28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0"/>
                </a:cubicBezTo>
                <a:cubicBezTo>
                  <a:pt x="7" y="20"/>
                  <a:pt x="6" y="19"/>
                  <a:pt x="6" y="19"/>
                </a:cubicBezTo>
                <a:cubicBezTo>
                  <a:pt x="6" y="19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6"/>
                  <a:pt x="5" y="15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3"/>
                  <a:pt x="4" y="12"/>
                  <a:pt x="4" y="12"/>
                </a:cubicBezTo>
                <a:cubicBezTo>
                  <a:pt x="4" y="11"/>
                  <a:pt x="3" y="11"/>
                  <a:pt x="3" y="10"/>
                </a:cubicBezTo>
                <a:cubicBezTo>
                  <a:pt x="2" y="10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7"/>
                  <a:pt x="3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5" y="8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1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1" y="17"/>
                  <a:pt x="22" y="17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7" y="18"/>
                  <a:pt x="27" y="18"/>
                </a:cubicBezTo>
                <a:close/>
                <a:moveTo>
                  <a:pt x="21" y="17"/>
                </a:moveTo>
                <a:cubicBezTo>
                  <a:pt x="21" y="21"/>
                  <a:pt x="21" y="21"/>
                  <a:pt x="21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17"/>
                  <a:pt x="17" y="17"/>
                  <a:pt x="17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6" y="17"/>
                </a:moveTo>
                <a:cubicBezTo>
                  <a:pt x="12" y="17"/>
                  <a:pt x="12" y="17"/>
                  <a:pt x="12" y="17"/>
                </a:cubicBezTo>
                <a:cubicBezTo>
                  <a:pt x="12" y="21"/>
                  <a:pt x="12" y="21"/>
                  <a:pt x="1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7"/>
                  <a:pt x="16" y="17"/>
                  <a:pt x="16" y="17"/>
                </a:cubicBezTo>
                <a:close/>
                <a:moveTo>
                  <a:pt x="11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8"/>
                  <a:pt x="9" y="19"/>
                </a:cubicBezTo>
                <a:cubicBezTo>
                  <a:pt x="10" y="19"/>
                  <a:pt x="10" y="20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7"/>
                  <a:pt x="11" y="17"/>
                  <a:pt x="11" y="17"/>
                </a:cubicBezTo>
                <a:close/>
                <a:moveTo>
                  <a:pt x="9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3"/>
                  <a:pt x="8" y="14"/>
                </a:cubicBezTo>
                <a:cubicBezTo>
                  <a:pt x="8" y="14"/>
                  <a:pt x="8" y="15"/>
                  <a:pt x="9" y="15"/>
                </a:cubicBezTo>
                <a:close/>
                <a:moveTo>
                  <a:pt x="12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2"/>
                  <a:pt x="16" y="12"/>
                  <a:pt x="16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5"/>
                  <a:pt x="12" y="15"/>
                  <a:pt x="12" y="15"/>
                </a:cubicBezTo>
                <a:close/>
                <a:moveTo>
                  <a:pt x="15" y="24"/>
                </a:move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5" y="25"/>
                  <a:pt x="15" y="25"/>
                </a:cubicBezTo>
                <a:cubicBezTo>
                  <a:pt x="15" y="25"/>
                  <a:pt x="14" y="25"/>
                  <a:pt x="15" y="24"/>
                </a:cubicBezTo>
                <a:cubicBezTo>
                  <a:pt x="15" y="24"/>
                  <a:pt x="15" y="24"/>
                  <a:pt x="15" y="24"/>
                </a:cubicBezTo>
                <a:close/>
                <a:moveTo>
                  <a:pt x="28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6"/>
                  <a:pt x="22" y="26"/>
                  <a:pt x="22" y="27"/>
                </a:cubicBezTo>
                <a:cubicBezTo>
                  <a:pt x="22" y="27"/>
                  <a:pt x="22" y="27"/>
                  <a:pt x="22" y="28"/>
                </a:cubicBezTo>
                <a:cubicBezTo>
                  <a:pt x="22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6"/>
                  <a:pt x="26" y="26"/>
                </a:cubicBezTo>
                <a:cubicBezTo>
                  <a:pt x="26" y="26"/>
                  <a:pt x="26" y="26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5" y="25"/>
                  <a:pt x="25" y="25"/>
                </a:cubicBezTo>
                <a:cubicBezTo>
                  <a:pt x="25" y="25"/>
                  <a:pt x="25" y="25"/>
                  <a:pt x="24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Freeform 225">
            <a:extLst>
              <a:ext uri="{FF2B5EF4-FFF2-40B4-BE49-F238E27FC236}">
                <a16:creationId xmlns:a16="http://schemas.microsoft.com/office/drawing/2014/main" id="{2805532E-4EFB-45F4-BF78-A10073E5BCF9}"/>
              </a:ext>
            </a:extLst>
          </p:cNvPr>
          <p:cNvSpPr>
            <a:spLocks noEditPoints="1"/>
          </p:cNvSpPr>
          <p:nvPr/>
        </p:nvSpPr>
        <p:spPr bwMode="auto">
          <a:xfrm>
            <a:off x="3129090" y="4366636"/>
            <a:ext cx="336619" cy="278706"/>
          </a:xfrm>
          <a:custGeom>
            <a:avLst/>
            <a:gdLst>
              <a:gd name="T0" fmla="*/ 12 w 35"/>
              <a:gd name="T1" fmla="*/ 25 h 29"/>
              <a:gd name="T2" fmla="*/ 12 w 35"/>
              <a:gd name="T3" fmla="*/ 28 h 29"/>
              <a:gd name="T4" fmla="*/ 14 w 35"/>
              <a:gd name="T5" fmla="*/ 29 h 29"/>
              <a:gd name="T6" fmla="*/ 15 w 35"/>
              <a:gd name="T7" fmla="*/ 28 h 29"/>
              <a:gd name="T8" fmla="*/ 15 w 35"/>
              <a:gd name="T9" fmla="*/ 25 h 29"/>
              <a:gd name="T10" fmla="*/ 35 w 35"/>
              <a:gd name="T11" fmla="*/ 9 h 29"/>
              <a:gd name="T12" fmla="*/ 22 w 35"/>
              <a:gd name="T13" fmla="*/ 10 h 29"/>
              <a:gd name="T14" fmla="*/ 32 w 35"/>
              <a:gd name="T15" fmla="*/ 7 h 29"/>
              <a:gd name="T16" fmla="*/ 22 w 35"/>
              <a:gd name="T17" fmla="*/ 10 h 29"/>
              <a:gd name="T18" fmla="*/ 28 w 35"/>
              <a:gd name="T19" fmla="*/ 20 h 29"/>
              <a:gd name="T20" fmla="*/ 29 w 35"/>
              <a:gd name="T21" fmla="*/ 18 h 29"/>
              <a:gd name="T22" fmla="*/ 31 w 35"/>
              <a:gd name="T23" fmla="*/ 19 h 29"/>
              <a:gd name="T24" fmla="*/ 29 w 35"/>
              <a:gd name="T25" fmla="*/ 22 h 29"/>
              <a:gd name="T26" fmla="*/ 26 w 35"/>
              <a:gd name="T27" fmla="*/ 23 h 29"/>
              <a:gd name="T28" fmla="*/ 11 w 35"/>
              <a:gd name="T29" fmla="*/ 23 h 29"/>
              <a:gd name="T30" fmla="*/ 10 w 35"/>
              <a:gd name="T31" fmla="*/ 23 h 29"/>
              <a:gd name="T32" fmla="*/ 10 w 35"/>
              <a:gd name="T33" fmla="*/ 24 h 29"/>
              <a:gd name="T34" fmla="*/ 11 w 35"/>
              <a:gd name="T35" fmla="*/ 24 h 29"/>
              <a:gd name="T36" fmla="*/ 10 w 35"/>
              <a:gd name="T37" fmla="*/ 26 h 29"/>
              <a:gd name="T38" fmla="*/ 10 w 35"/>
              <a:gd name="T39" fmla="*/ 27 h 29"/>
              <a:gd name="T40" fmla="*/ 10 w 35"/>
              <a:gd name="T41" fmla="*/ 27 h 29"/>
              <a:gd name="T42" fmla="*/ 10 w 35"/>
              <a:gd name="T43" fmla="*/ 27 h 29"/>
              <a:gd name="T44" fmla="*/ 9 w 35"/>
              <a:gd name="T45" fmla="*/ 27 h 29"/>
              <a:gd name="T46" fmla="*/ 8 w 35"/>
              <a:gd name="T47" fmla="*/ 26 h 29"/>
              <a:gd name="T48" fmla="*/ 7 w 35"/>
              <a:gd name="T49" fmla="*/ 25 h 29"/>
              <a:gd name="T50" fmla="*/ 7 w 35"/>
              <a:gd name="T51" fmla="*/ 23 h 29"/>
              <a:gd name="T52" fmla="*/ 8 w 35"/>
              <a:gd name="T53" fmla="*/ 22 h 29"/>
              <a:gd name="T54" fmla="*/ 7 w 35"/>
              <a:gd name="T55" fmla="*/ 19 h 29"/>
              <a:gd name="T56" fmla="*/ 5 w 35"/>
              <a:gd name="T57" fmla="*/ 14 h 29"/>
              <a:gd name="T58" fmla="*/ 1 w 35"/>
              <a:gd name="T59" fmla="*/ 9 h 29"/>
              <a:gd name="T60" fmla="*/ 0 w 35"/>
              <a:gd name="T61" fmla="*/ 8 h 29"/>
              <a:gd name="T62" fmla="*/ 0 w 35"/>
              <a:gd name="T63" fmla="*/ 7 h 29"/>
              <a:gd name="T64" fmla="*/ 1 w 35"/>
              <a:gd name="T65" fmla="*/ 7 h 29"/>
              <a:gd name="T66" fmla="*/ 2 w 35"/>
              <a:gd name="T67" fmla="*/ 6 h 29"/>
              <a:gd name="T68" fmla="*/ 7 w 35"/>
              <a:gd name="T69" fmla="*/ 9 h 29"/>
              <a:gd name="T70" fmla="*/ 18 w 35"/>
              <a:gd name="T71" fmla="*/ 12 h 29"/>
              <a:gd name="T72" fmla="*/ 20 w 35"/>
              <a:gd name="T73" fmla="*/ 16 h 29"/>
              <a:gd name="T74" fmla="*/ 25 w 35"/>
              <a:gd name="T75" fmla="*/ 21 h 29"/>
              <a:gd name="T76" fmla="*/ 27 w 35"/>
              <a:gd name="T77" fmla="*/ 18 h 29"/>
              <a:gd name="T78" fmla="*/ 18 w 35"/>
              <a:gd name="T79" fmla="*/ 21 h 29"/>
              <a:gd name="T80" fmla="*/ 13 w 35"/>
              <a:gd name="T81" fmla="*/ 17 h 29"/>
              <a:gd name="T82" fmla="*/ 11 w 35"/>
              <a:gd name="T83" fmla="*/ 17 h 29"/>
              <a:gd name="T84" fmla="*/ 11 w 35"/>
              <a:gd name="T85" fmla="*/ 21 h 29"/>
              <a:gd name="T86" fmla="*/ 9 w 35"/>
              <a:gd name="T87" fmla="*/ 15 h 29"/>
              <a:gd name="T88" fmla="*/ 8 w 35"/>
              <a:gd name="T89" fmla="*/ 12 h 29"/>
              <a:gd name="T90" fmla="*/ 13 w 35"/>
              <a:gd name="T91" fmla="*/ 15 h 29"/>
              <a:gd name="T92" fmla="*/ 13 w 35"/>
              <a:gd name="T93" fmla="*/ 15 h 29"/>
              <a:gd name="T94" fmla="*/ 23 w 35"/>
              <a:gd name="T95" fmla="*/ 25 h 29"/>
              <a:gd name="T96" fmla="*/ 16 w 35"/>
              <a:gd name="T97" fmla="*/ 27 h 29"/>
              <a:gd name="T98" fmla="*/ 28 w 35"/>
              <a:gd name="T99" fmla="*/ 24 h 29"/>
              <a:gd name="T100" fmla="*/ 27 w 35"/>
              <a:gd name="T101" fmla="*/ 25 h 29"/>
              <a:gd name="T102" fmla="*/ 28 w 35"/>
              <a:gd name="T103" fmla="*/ 26 h 29"/>
              <a:gd name="T104" fmla="*/ 28 w 35"/>
              <a:gd name="T105" fmla="*/ 27 h 29"/>
              <a:gd name="T106" fmla="*/ 28 w 35"/>
              <a:gd name="T107" fmla="*/ 27 h 29"/>
              <a:gd name="T108" fmla="*/ 28 w 35"/>
              <a:gd name="T109" fmla="*/ 27 h 29"/>
              <a:gd name="T110" fmla="*/ 30 w 35"/>
              <a:gd name="T111" fmla="*/ 26 h 29"/>
              <a:gd name="T112" fmla="*/ 29 w 35"/>
              <a:gd name="T113" fmla="*/ 24 h 29"/>
              <a:gd name="T114" fmla="*/ 23 w 35"/>
              <a:gd name="T115" fmla="*/ 25 h 29"/>
              <a:gd name="T116" fmla="*/ 23 w 35"/>
              <a:gd name="T117" fmla="*/ 28 h 29"/>
              <a:gd name="T118" fmla="*/ 26 w 35"/>
              <a:gd name="T119" fmla="*/ 29 h 29"/>
              <a:gd name="T120" fmla="*/ 27 w 35"/>
              <a:gd name="T121" fmla="*/ 27 h 29"/>
              <a:gd name="T122" fmla="*/ 26 w 35"/>
              <a:gd name="T123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" h="29">
                <a:moveTo>
                  <a:pt x="13" y="25"/>
                </a:moveTo>
                <a:cubicBezTo>
                  <a:pt x="13" y="25"/>
                  <a:pt x="13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7"/>
                  <a:pt x="11" y="27"/>
                </a:cubicBezTo>
                <a:cubicBezTo>
                  <a:pt x="11" y="27"/>
                  <a:pt x="11" y="27"/>
                  <a:pt x="11" y="28"/>
                </a:cubicBezTo>
                <a:cubicBezTo>
                  <a:pt x="11" y="28"/>
                  <a:pt x="11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9"/>
                  <a:pt x="13" y="29"/>
                  <a:pt x="13" y="29"/>
                </a:cubicBezTo>
                <a:cubicBezTo>
                  <a:pt x="13" y="29"/>
                  <a:pt x="14" y="29"/>
                  <a:pt x="14" y="29"/>
                </a:cubicBezTo>
                <a:cubicBezTo>
                  <a:pt x="14" y="29"/>
                  <a:pt x="14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5"/>
                  <a:pt x="13" y="25"/>
                </a:cubicBezTo>
                <a:close/>
                <a:moveTo>
                  <a:pt x="27" y="17"/>
                </a:moveTo>
                <a:cubicBezTo>
                  <a:pt x="32" y="17"/>
                  <a:pt x="35" y="13"/>
                  <a:pt x="35" y="9"/>
                </a:cubicBezTo>
                <a:cubicBezTo>
                  <a:pt x="35" y="4"/>
                  <a:pt x="32" y="0"/>
                  <a:pt x="27" y="0"/>
                </a:cubicBezTo>
                <a:cubicBezTo>
                  <a:pt x="22" y="0"/>
                  <a:pt x="19" y="4"/>
                  <a:pt x="19" y="9"/>
                </a:cubicBezTo>
                <a:cubicBezTo>
                  <a:pt x="19" y="13"/>
                  <a:pt x="22" y="17"/>
                  <a:pt x="27" y="17"/>
                </a:cubicBezTo>
                <a:close/>
                <a:moveTo>
                  <a:pt x="22" y="10"/>
                </a:move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7"/>
                  <a:pt x="22" y="7"/>
                </a:cubicBezTo>
                <a:cubicBezTo>
                  <a:pt x="28" y="7"/>
                  <a:pt x="26" y="7"/>
                  <a:pt x="32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10"/>
                  <a:pt x="32" y="10"/>
                </a:cubicBezTo>
                <a:cubicBezTo>
                  <a:pt x="26" y="10"/>
                  <a:pt x="28" y="10"/>
                  <a:pt x="22" y="10"/>
                </a:cubicBezTo>
                <a:close/>
                <a:moveTo>
                  <a:pt x="27" y="18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8"/>
                  <a:pt x="31" y="18"/>
                  <a:pt x="31" y="17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8" y="22"/>
                  <a:pt x="28" y="22"/>
                </a:cubicBezTo>
                <a:cubicBezTo>
                  <a:pt x="28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7" y="23"/>
                  <a:pt x="26" y="23"/>
                </a:cubicBezTo>
                <a:cubicBezTo>
                  <a:pt x="26" y="23"/>
                  <a:pt x="26" y="23"/>
                  <a:pt x="25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0" y="25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7" y="21"/>
                  <a:pt x="7" y="20"/>
                </a:cubicBezTo>
                <a:cubicBezTo>
                  <a:pt x="7" y="20"/>
                  <a:pt x="7" y="19"/>
                  <a:pt x="7" y="19"/>
                </a:cubicBezTo>
                <a:cubicBezTo>
                  <a:pt x="7" y="19"/>
                  <a:pt x="7" y="18"/>
                  <a:pt x="7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6" y="15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3"/>
                  <a:pt x="5" y="12"/>
                  <a:pt x="5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0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5" y="8"/>
                  <a:pt x="6" y="8"/>
                  <a:pt x="6" y="9"/>
                </a:cubicBezTo>
                <a:cubicBezTo>
                  <a:pt x="6" y="9"/>
                  <a:pt x="6" y="9"/>
                  <a:pt x="7" y="9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1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5"/>
                  <a:pt x="18" y="15"/>
                  <a:pt x="18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2" y="17"/>
                  <a:pt x="22" y="17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lose/>
                <a:moveTo>
                  <a:pt x="21" y="17"/>
                </a:moveTo>
                <a:cubicBezTo>
                  <a:pt x="21" y="21"/>
                  <a:pt x="21" y="21"/>
                  <a:pt x="21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7"/>
                  <a:pt x="18" y="17"/>
                  <a:pt x="18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6" y="17"/>
                </a:moveTo>
                <a:cubicBezTo>
                  <a:pt x="13" y="17"/>
                  <a:pt x="13" y="17"/>
                  <a:pt x="13" y="17"/>
                </a:cubicBezTo>
                <a:cubicBezTo>
                  <a:pt x="13" y="21"/>
                  <a:pt x="13" y="21"/>
                  <a:pt x="13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7"/>
                  <a:pt x="16" y="17"/>
                  <a:pt x="16" y="17"/>
                </a:cubicBezTo>
                <a:close/>
                <a:moveTo>
                  <a:pt x="11" y="17"/>
                </a:move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8"/>
                  <a:pt x="10" y="19"/>
                </a:cubicBezTo>
                <a:cubicBezTo>
                  <a:pt x="10" y="19"/>
                  <a:pt x="10" y="20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7"/>
                  <a:pt x="11" y="17"/>
                  <a:pt x="11" y="17"/>
                </a:cubicBezTo>
                <a:close/>
                <a:moveTo>
                  <a:pt x="9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1" y="12"/>
                  <a:pt x="11" y="12"/>
                  <a:pt x="11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9" y="14"/>
                </a:cubicBezTo>
                <a:cubicBezTo>
                  <a:pt x="9" y="14"/>
                  <a:pt x="9" y="15"/>
                  <a:pt x="9" y="15"/>
                </a:cubicBezTo>
                <a:close/>
                <a:moveTo>
                  <a:pt x="13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2"/>
                  <a:pt x="16" y="12"/>
                  <a:pt x="16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5"/>
                  <a:pt x="13" y="15"/>
                  <a:pt x="13" y="15"/>
                </a:cubicBezTo>
                <a:close/>
                <a:moveTo>
                  <a:pt x="15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6" y="25"/>
                  <a:pt x="15" y="25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4"/>
                </a:cubicBezTo>
                <a:close/>
                <a:moveTo>
                  <a:pt x="28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8" y="2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30" y="27"/>
                </a:cubicBezTo>
                <a:cubicBezTo>
                  <a:pt x="30" y="27"/>
                  <a:pt x="30" y="27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4"/>
                  <a:pt x="29" y="24"/>
                </a:cubicBezTo>
                <a:cubicBezTo>
                  <a:pt x="29" y="24"/>
                  <a:pt x="29" y="24"/>
                  <a:pt x="28" y="24"/>
                </a:cubicBezTo>
                <a:close/>
                <a:moveTo>
                  <a:pt x="25" y="25"/>
                </a:moveTo>
                <a:cubicBezTo>
                  <a:pt x="25" y="25"/>
                  <a:pt x="24" y="25"/>
                  <a:pt x="24" y="25"/>
                </a:cubicBezTo>
                <a:cubicBezTo>
                  <a:pt x="24" y="25"/>
                  <a:pt x="24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3" y="26"/>
                  <a:pt x="23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29"/>
                  <a:pt x="25" y="29"/>
                  <a:pt x="26" y="29"/>
                </a:cubicBezTo>
                <a:cubicBezTo>
                  <a:pt x="26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6"/>
                  <a:pt x="27" y="26"/>
                </a:cubicBezTo>
                <a:cubicBezTo>
                  <a:pt x="27" y="26"/>
                  <a:pt x="27" y="26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5"/>
                  <a:pt x="25" y="25"/>
                  <a:pt x="25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Freeform 226">
            <a:extLst>
              <a:ext uri="{FF2B5EF4-FFF2-40B4-BE49-F238E27FC236}">
                <a16:creationId xmlns:a16="http://schemas.microsoft.com/office/drawing/2014/main" id="{ED8D2ED2-2052-D304-410C-0D9DEA5F960D}"/>
              </a:ext>
            </a:extLst>
          </p:cNvPr>
          <p:cNvSpPr>
            <a:spLocks noEditPoints="1"/>
          </p:cNvSpPr>
          <p:nvPr/>
        </p:nvSpPr>
        <p:spPr bwMode="auto">
          <a:xfrm>
            <a:off x="4404985" y="5000059"/>
            <a:ext cx="249750" cy="269658"/>
          </a:xfrm>
          <a:custGeom>
            <a:avLst/>
            <a:gdLst>
              <a:gd name="T0" fmla="*/ 24 w 26"/>
              <a:gd name="T1" fmla="*/ 18 h 28"/>
              <a:gd name="T2" fmla="*/ 21 w 26"/>
              <a:gd name="T3" fmla="*/ 17 h 28"/>
              <a:gd name="T4" fmla="*/ 24 w 26"/>
              <a:gd name="T5" fmla="*/ 12 h 28"/>
              <a:gd name="T6" fmla="*/ 24 w 26"/>
              <a:gd name="T7" fmla="*/ 4 h 28"/>
              <a:gd name="T8" fmla="*/ 4 w 26"/>
              <a:gd name="T9" fmla="*/ 2 h 28"/>
              <a:gd name="T10" fmla="*/ 5 w 26"/>
              <a:gd name="T11" fmla="*/ 4 h 28"/>
              <a:gd name="T12" fmla="*/ 6 w 26"/>
              <a:gd name="T13" fmla="*/ 6 h 28"/>
              <a:gd name="T14" fmla="*/ 2 w 26"/>
              <a:gd name="T15" fmla="*/ 7 h 28"/>
              <a:gd name="T16" fmla="*/ 5 w 26"/>
              <a:gd name="T17" fmla="*/ 23 h 28"/>
              <a:gd name="T18" fmla="*/ 6 w 26"/>
              <a:gd name="T19" fmla="*/ 25 h 28"/>
              <a:gd name="T20" fmla="*/ 2 w 26"/>
              <a:gd name="T21" fmla="*/ 26 h 28"/>
              <a:gd name="T22" fmla="*/ 4 w 26"/>
              <a:gd name="T23" fmla="*/ 28 h 28"/>
              <a:gd name="T24" fmla="*/ 24 w 26"/>
              <a:gd name="T25" fmla="*/ 26 h 28"/>
              <a:gd name="T26" fmla="*/ 8 w 26"/>
              <a:gd name="T27" fmla="*/ 9 h 28"/>
              <a:gd name="T28" fmla="*/ 12 w 26"/>
              <a:gd name="T29" fmla="*/ 8 h 28"/>
              <a:gd name="T30" fmla="*/ 13 w 26"/>
              <a:gd name="T31" fmla="*/ 11 h 28"/>
              <a:gd name="T32" fmla="*/ 11 w 26"/>
              <a:gd name="T33" fmla="*/ 12 h 28"/>
              <a:gd name="T34" fmla="*/ 15 w 26"/>
              <a:gd name="T35" fmla="*/ 17 h 28"/>
              <a:gd name="T36" fmla="*/ 16 w 26"/>
              <a:gd name="T37" fmla="*/ 17 h 28"/>
              <a:gd name="T38" fmla="*/ 18 w 26"/>
              <a:gd name="T39" fmla="*/ 20 h 28"/>
              <a:gd name="T40" fmla="*/ 13 w 26"/>
              <a:gd name="T41" fmla="*/ 21 h 28"/>
              <a:gd name="T42" fmla="*/ 5 w 26"/>
              <a:gd name="T43" fmla="*/ 25 h 28"/>
              <a:gd name="T44" fmla="*/ 0 w 26"/>
              <a:gd name="T45" fmla="*/ 24 h 28"/>
              <a:gd name="T46" fmla="*/ 1 w 26"/>
              <a:gd name="T47" fmla="*/ 23 h 28"/>
              <a:gd name="T48" fmla="*/ 5 w 26"/>
              <a:gd name="T49" fmla="*/ 23 h 28"/>
              <a:gd name="T50" fmla="*/ 6 w 26"/>
              <a:gd name="T51" fmla="*/ 24 h 28"/>
              <a:gd name="T52" fmla="*/ 26 w 26"/>
              <a:gd name="T53" fmla="*/ 25 h 28"/>
              <a:gd name="T54" fmla="*/ 25 w 26"/>
              <a:gd name="T55" fmla="*/ 17 h 28"/>
              <a:gd name="T56" fmla="*/ 25 w 26"/>
              <a:gd name="T57" fmla="*/ 27 h 28"/>
              <a:gd name="T58" fmla="*/ 26 w 26"/>
              <a:gd name="T59" fmla="*/ 12 h 28"/>
              <a:gd name="T60" fmla="*/ 25 w 26"/>
              <a:gd name="T61" fmla="*/ 4 h 28"/>
              <a:gd name="T62" fmla="*/ 5 w 26"/>
              <a:gd name="T63" fmla="*/ 1 h 28"/>
              <a:gd name="T64" fmla="*/ 5 w 26"/>
              <a:gd name="T65" fmla="*/ 0 h 28"/>
              <a:gd name="T66" fmla="*/ 26 w 26"/>
              <a:gd name="T67" fmla="*/ 3 h 28"/>
              <a:gd name="T68" fmla="*/ 26 w 26"/>
              <a:gd name="T69" fmla="*/ 12 h 28"/>
              <a:gd name="T70" fmla="*/ 2 w 26"/>
              <a:gd name="T71" fmla="*/ 6 h 28"/>
              <a:gd name="T72" fmla="*/ 0 w 26"/>
              <a:gd name="T73" fmla="*/ 5 h 28"/>
              <a:gd name="T74" fmla="*/ 2 w 26"/>
              <a:gd name="T75" fmla="*/ 5 h 28"/>
              <a:gd name="T76" fmla="*/ 6 w 26"/>
              <a:gd name="T77" fmla="*/ 6 h 28"/>
              <a:gd name="T78" fmla="*/ 5 w 26"/>
              <a:gd name="T79" fmla="*/ 6 h 28"/>
              <a:gd name="T80" fmla="*/ 21 w 26"/>
              <a:gd name="T81" fmla="*/ 16 h 28"/>
              <a:gd name="T82" fmla="*/ 25 w 26"/>
              <a:gd name="T83" fmla="*/ 13 h 28"/>
              <a:gd name="T84" fmla="*/ 26 w 26"/>
              <a:gd name="T85" fmla="*/ 13 h 28"/>
              <a:gd name="T86" fmla="*/ 26 w 26"/>
              <a:gd name="T87" fmla="*/ 15 h 28"/>
              <a:gd name="T88" fmla="*/ 25 w 26"/>
              <a:gd name="T8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8">
                <a:moveTo>
                  <a:pt x="24" y="26"/>
                </a:moveTo>
                <a:cubicBezTo>
                  <a:pt x="24" y="23"/>
                  <a:pt x="24" y="20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9" y="17"/>
                  <a:pt x="19" y="12"/>
                  <a:pt x="21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4" y="7"/>
                  <a:pt x="24" y="4"/>
                </a:cubicBezTo>
                <a:cubicBezTo>
                  <a:pt x="24" y="3"/>
                  <a:pt x="23" y="2"/>
                  <a:pt x="22" y="2"/>
                </a:cubicBezTo>
                <a:cubicBezTo>
                  <a:pt x="16" y="2"/>
                  <a:pt x="10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3" y="4"/>
                  <a:pt x="4" y="4"/>
                  <a:pt x="5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5" y="7"/>
                </a:cubicBezTo>
                <a:cubicBezTo>
                  <a:pt x="4" y="7"/>
                  <a:pt x="3" y="7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3"/>
                  <a:pt x="4" y="23"/>
                  <a:pt x="5" y="23"/>
                </a:cubicBezTo>
                <a:cubicBezTo>
                  <a:pt x="6" y="23"/>
                  <a:pt x="6" y="23"/>
                  <a:pt x="6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6"/>
                  <a:pt x="5" y="26"/>
                </a:cubicBezTo>
                <a:cubicBezTo>
                  <a:pt x="4" y="26"/>
                  <a:pt x="3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3" y="28"/>
                  <a:pt x="4" y="28"/>
                </a:cubicBezTo>
                <a:cubicBezTo>
                  <a:pt x="10" y="28"/>
                  <a:pt x="16" y="28"/>
                  <a:pt x="22" y="28"/>
                </a:cubicBezTo>
                <a:cubicBezTo>
                  <a:pt x="23" y="28"/>
                  <a:pt x="24" y="27"/>
                  <a:pt x="24" y="26"/>
                </a:cubicBezTo>
                <a:close/>
                <a:moveTo>
                  <a:pt x="8" y="11"/>
                </a:moveTo>
                <a:cubicBezTo>
                  <a:pt x="7" y="10"/>
                  <a:pt x="8" y="9"/>
                  <a:pt x="8" y="9"/>
                </a:cubicBezTo>
                <a:cubicBezTo>
                  <a:pt x="9" y="9"/>
                  <a:pt x="10" y="8"/>
                  <a:pt x="11" y="8"/>
                </a:cubicBezTo>
                <a:cubicBezTo>
                  <a:pt x="11" y="8"/>
                  <a:pt x="12" y="8"/>
                  <a:pt x="12" y="8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2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4"/>
                  <a:pt x="13" y="16"/>
                  <a:pt x="14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20"/>
                  <a:pt x="18" y="20"/>
                </a:cubicBezTo>
                <a:cubicBezTo>
                  <a:pt x="17" y="20"/>
                  <a:pt x="16" y="21"/>
                  <a:pt x="16" y="21"/>
                </a:cubicBezTo>
                <a:cubicBezTo>
                  <a:pt x="15" y="22"/>
                  <a:pt x="14" y="22"/>
                  <a:pt x="13" y="21"/>
                </a:cubicBezTo>
                <a:cubicBezTo>
                  <a:pt x="11" y="18"/>
                  <a:pt x="9" y="14"/>
                  <a:pt x="8" y="11"/>
                </a:cubicBezTo>
                <a:close/>
                <a:moveTo>
                  <a:pt x="5" y="25"/>
                </a:move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3"/>
                  <a:pt x="1" y="23"/>
                </a:cubicBezTo>
                <a:cubicBezTo>
                  <a:pt x="1" y="23"/>
                  <a:pt x="2" y="23"/>
                  <a:pt x="2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5"/>
                  <a:pt x="5" y="25"/>
                  <a:pt x="5" y="25"/>
                </a:cubicBezTo>
                <a:close/>
                <a:moveTo>
                  <a:pt x="26" y="25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20"/>
                  <a:pt x="25" y="23"/>
                  <a:pt x="25" y="25"/>
                </a:cubicBezTo>
                <a:cubicBezTo>
                  <a:pt x="25" y="26"/>
                  <a:pt x="25" y="26"/>
                  <a:pt x="25" y="27"/>
                </a:cubicBezTo>
                <a:cubicBezTo>
                  <a:pt x="25" y="26"/>
                  <a:pt x="26" y="26"/>
                  <a:pt x="26" y="25"/>
                </a:cubicBezTo>
                <a:close/>
                <a:moveTo>
                  <a:pt x="26" y="12"/>
                </a:moveTo>
                <a:cubicBezTo>
                  <a:pt x="26" y="12"/>
                  <a:pt x="25" y="12"/>
                  <a:pt x="25" y="12"/>
                </a:cubicBezTo>
                <a:cubicBezTo>
                  <a:pt x="25" y="9"/>
                  <a:pt x="25" y="6"/>
                  <a:pt x="25" y="4"/>
                </a:cubicBezTo>
                <a:cubicBezTo>
                  <a:pt x="25" y="2"/>
                  <a:pt x="24" y="1"/>
                  <a:pt x="23" y="1"/>
                </a:cubicBezTo>
                <a:cubicBezTo>
                  <a:pt x="17" y="1"/>
                  <a:pt x="11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5" y="0"/>
                  <a:pt x="5" y="0"/>
                </a:cubicBezTo>
                <a:cubicBezTo>
                  <a:pt x="11" y="0"/>
                  <a:pt x="17" y="0"/>
                  <a:pt x="23" y="0"/>
                </a:cubicBezTo>
                <a:cubicBezTo>
                  <a:pt x="25" y="0"/>
                  <a:pt x="26" y="2"/>
                  <a:pt x="26" y="3"/>
                </a:cubicBezTo>
                <a:cubicBezTo>
                  <a:pt x="26" y="7"/>
                  <a:pt x="26" y="7"/>
                  <a:pt x="26" y="11"/>
                </a:cubicBezTo>
                <a:cubicBezTo>
                  <a:pt x="26" y="12"/>
                  <a:pt x="26" y="12"/>
                  <a:pt x="26" y="12"/>
                </a:cubicBezTo>
                <a:close/>
                <a:moveTo>
                  <a:pt x="5" y="6"/>
                </a:move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4"/>
                  <a:pt x="1" y="4"/>
                </a:cubicBezTo>
                <a:cubicBezTo>
                  <a:pt x="1" y="5"/>
                  <a:pt x="2" y="5"/>
                  <a:pt x="2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6"/>
                  <a:pt x="5" y="6"/>
                </a:cubicBezTo>
                <a:close/>
                <a:moveTo>
                  <a:pt x="25" y="16"/>
                </a:moveTo>
                <a:cubicBezTo>
                  <a:pt x="21" y="16"/>
                  <a:pt x="21" y="16"/>
                  <a:pt x="21" y="16"/>
                </a:cubicBezTo>
                <a:cubicBezTo>
                  <a:pt x="20" y="16"/>
                  <a:pt x="21" y="13"/>
                  <a:pt x="21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5" y="16"/>
                  <a:pt x="25" y="1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Freeform 227">
            <a:extLst>
              <a:ext uri="{FF2B5EF4-FFF2-40B4-BE49-F238E27FC236}">
                <a16:creationId xmlns:a16="http://schemas.microsoft.com/office/drawing/2014/main" id="{E986D6B7-DFC0-9E42-0744-47778C103CBF}"/>
              </a:ext>
            </a:extLst>
          </p:cNvPr>
          <p:cNvSpPr>
            <a:spLocks noEditPoints="1"/>
          </p:cNvSpPr>
          <p:nvPr/>
        </p:nvSpPr>
        <p:spPr bwMode="auto">
          <a:xfrm>
            <a:off x="5009451" y="4375684"/>
            <a:ext cx="278706" cy="278706"/>
          </a:xfrm>
          <a:custGeom>
            <a:avLst/>
            <a:gdLst>
              <a:gd name="T0" fmla="*/ 15 w 29"/>
              <a:gd name="T1" fmla="*/ 0 h 29"/>
              <a:gd name="T2" fmla="*/ 13 w 29"/>
              <a:gd name="T3" fmla="*/ 14 h 29"/>
              <a:gd name="T4" fmla="*/ 13 w 29"/>
              <a:gd name="T5" fmla="*/ 15 h 29"/>
              <a:gd name="T6" fmla="*/ 12 w 29"/>
              <a:gd name="T7" fmla="*/ 15 h 29"/>
              <a:gd name="T8" fmla="*/ 10 w 29"/>
              <a:gd name="T9" fmla="*/ 15 h 29"/>
              <a:gd name="T10" fmla="*/ 9 w 29"/>
              <a:gd name="T11" fmla="*/ 15 h 29"/>
              <a:gd name="T12" fmla="*/ 8 w 29"/>
              <a:gd name="T13" fmla="*/ 14 h 29"/>
              <a:gd name="T14" fmla="*/ 8 w 29"/>
              <a:gd name="T15" fmla="*/ 11 h 29"/>
              <a:gd name="T16" fmla="*/ 8 w 29"/>
              <a:gd name="T17" fmla="*/ 10 h 29"/>
              <a:gd name="T18" fmla="*/ 9 w 29"/>
              <a:gd name="T19" fmla="*/ 9 h 29"/>
              <a:gd name="T20" fmla="*/ 9 w 29"/>
              <a:gd name="T21" fmla="*/ 9 h 29"/>
              <a:gd name="T22" fmla="*/ 9 w 29"/>
              <a:gd name="T23" fmla="*/ 9 h 29"/>
              <a:gd name="T24" fmla="*/ 10 w 29"/>
              <a:gd name="T25" fmla="*/ 9 h 29"/>
              <a:gd name="T26" fmla="*/ 12 w 29"/>
              <a:gd name="T27" fmla="*/ 9 h 29"/>
              <a:gd name="T28" fmla="*/ 13 w 29"/>
              <a:gd name="T29" fmla="*/ 10 h 29"/>
              <a:gd name="T30" fmla="*/ 13 w 29"/>
              <a:gd name="T31" fmla="*/ 10 h 29"/>
              <a:gd name="T32" fmla="*/ 10 w 29"/>
              <a:gd name="T33" fmla="*/ 13 h 29"/>
              <a:gd name="T34" fmla="*/ 10 w 29"/>
              <a:gd name="T35" fmla="*/ 13 h 29"/>
              <a:gd name="T36" fmla="*/ 10 w 29"/>
              <a:gd name="T37" fmla="*/ 13 h 29"/>
              <a:gd name="T38" fmla="*/ 10 w 29"/>
              <a:gd name="T39" fmla="*/ 13 h 29"/>
              <a:gd name="T40" fmla="*/ 10 w 29"/>
              <a:gd name="T41" fmla="*/ 13 h 29"/>
              <a:gd name="T42" fmla="*/ 10 w 29"/>
              <a:gd name="T43" fmla="*/ 11 h 29"/>
              <a:gd name="T44" fmla="*/ 10 w 29"/>
              <a:gd name="T45" fmla="*/ 10 h 29"/>
              <a:gd name="T46" fmla="*/ 10 w 29"/>
              <a:gd name="T47" fmla="*/ 10 h 29"/>
              <a:gd name="T48" fmla="*/ 11 w 29"/>
              <a:gd name="T49" fmla="*/ 10 h 29"/>
              <a:gd name="T50" fmla="*/ 12 w 29"/>
              <a:gd name="T51" fmla="*/ 10 h 29"/>
              <a:gd name="T52" fmla="*/ 12 w 29"/>
              <a:gd name="T53" fmla="*/ 11 h 29"/>
              <a:gd name="T54" fmla="*/ 12 w 29"/>
              <a:gd name="T55" fmla="*/ 11 h 29"/>
              <a:gd name="T56" fmla="*/ 12 w 29"/>
              <a:gd name="T57" fmla="*/ 13 h 29"/>
              <a:gd name="T58" fmla="*/ 12 w 29"/>
              <a:gd name="T59" fmla="*/ 13 h 29"/>
              <a:gd name="T60" fmla="*/ 11 w 29"/>
              <a:gd name="T61" fmla="*/ 13 h 29"/>
              <a:gd name="T62" fmla="*/ 19 w 29"/>
              <a:gd name="T63" fmla="*/ 9 h 29"/>
              <a:gd name="T64" fmla="*/ 12 w 29"/>
              <a:gd name="T65" fmla="*/ 21 h 29"/>
              <a:gd name="T66" fmla="*/ 10 w 29"/>
              <a:gd name="T67" fmla="*/ 20 h 29"/>
              <a:gd name="T68" fmla="*/ 18 w 29"/>
              <a:gd name="T69" fmla="*/ 9 h 29"/>
              <a:gd name="T70" fmla="*/ 19 w 29"/>
              <a:gd name="T71" fmla="*/ 9 h 29"/>
              <a:gd name="T72" fmla="*/ 22 w 29"/>
              <a:gd name="T73" fmla="*/ 19 h 29"/>
              <a:gd name="T74" fmla="*/ 21 w 29"/>
              <a:gd name="T75" fmla="*/ 20 h 29"/>
              <a:gd name="T76" fmla="*/ 21 w 29"/>
              <a:gd name="T77" fmla="*/ 20 h 29"/>
              <a:gd name="T78" fmla="*/ 20 w 29"/>
              <a:gd name="T79" fmla="*/ 21 h 29"/>
              <a:gd name="T80" fmla="*/ 18 w 29"/>
              <a:gd name="T81" fmla="*/ 21 h 29"/>
              <a:gd name="T82" fmla="*/ 17 w 29"/>
              <a:gd name="T83" fmla="*/ 20 h 29"/>
              <a:gd name="T84" fmla="*/ 16 w 29"/>
              <a:gd name="T85" fmla="*/ 20 h 29"/>
              <a:gd name="T86" fmla="*/ 16 w 29"/>
              <a:gd name="T87" fmla="*/ 17 h 29"/>
              <a:gd name="T88" fmla="*/ 16 w 29"/>
              <a:gd name="T89" fmla="*/ 15 h 29"/>
              <a:gd name="T90" fmla="*/ 17 w 29"/>
              <a:gd name="T91" fmla="*/ 15 h 29"/>
              <a:gd name="T92" fmla="*/ 19 w 29"/>
              <a:gd name="T93" fmla="*/ 14 h 29"/>
              <a:gd name="T94" fmla="*/ 20 w 29"/>
              <a:gd name="T95" fmla="*/ 14 h 29"/>
              <a:gd name="T96" fmla="*/ 21 w 29"/>
              <a:gd name="T97" fmla="*/ 15 h 29"/>
              <a:gd name="T98" fmla="*/ 22 w 29"/>
              <a:gd name="T99" fmla="*/ 16 h 29"/>
              <a:gd name="T100" fmla="*/ 18 w 29"/>
              <a:gd name="T101" fmla="*/ 19 h 29"/>
              <a:gd name="T102" fmla="*/ 18 w 29"/>
              <a:gd name="T103" fmla="*/ 18 h 29"/>
              <a:gd name="T104" fmla="*/ 18 w 29"/>
              <a:gd name="T105" fmla="*/ 16 h 29"/>
              <a:gd name="T106" fmla="*/ 19 w 29"/>
              <a:gd name="T107" fmla="*/ 16 h 29"/>
              <a:gd name="T108" fmla="*/ 20 w 29"/>
              <a:gd name="T109" fmla="*/ 16 h 29"/>
              <a:gd name="T110" fmla="*/ 20 w 29"/>
              <a:gd name="T111" fmla="*/ 19 h 29"/>
              <a:gd name="T112" fmla="*/ 15 w 29"/>
              <a:gd name="T113" fmla="*/ 4 h 29"/>
              <a:gd name="T114" fmla="*/ 15 w 29"/>
              <a:gd name="T115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lose/>
                <a:moveTo>
                  <a:pt x="14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1" y="9"/>
                  <a:pt x="11" y="9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lose/>
                <a:moveTo>
                  <a:pt x="11" y="13"/>
                </a:move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lose/>
                <a:moveTo>
                  <a:pt x="19" y="9"/>
                </a:move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lose/>
                <a:moveTo>
                  <a:pt x="22" y="17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6"/>
                  <a:pt x="21" y="16"/>
                </a:cubicBezTo>
                <a:cubicBezTo>
                  <a:pt x="21" y="16"/>
                  <a:pt x="21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7"/>
                  <a:pt x="22" y="17"/>
                  <a:pt x="22" y="17"/>
                </a:cubicBezTo>
                <a:close/>
                <a:moveTo>
                  <a:pt x="19" y="19"/>
                </a:moveTo>
                <a:cubicBezTo>
                  <a:pt x="19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lose/>
                <a:moveTo>
                  <a:pt x="15" y="4"/>
                </a:moveTo>
                <a:cubicBezTo>
                  <a:pt x="21" y="4"/>
                  <a:pt x="26" y="9"/>
                  <a:pt x="26" y="15"/>
                </a:cubicBezTo>
                <a:cubicBezTo>
                  <a:pt x="26" y="21"/>
                  <a:pt x="21" y="26"/>
                  <a:pt x="15" y="26"/>
                </a:cubicBezTo>
                <a:cubicBezTo>
                  <a:pt x="9" y="26"/>
                  <a:pt x="4" y="21"/>
                  <a:pt x="4" y="15"/>
                </a:cubicBezTo>
                <a:cubicBezTo>
                  <a:pt x="4" y="9"/>
                  <a:pt x="9" y="4"/>
                  <a:pt x="15" y="4"/>
                </a:cubicBezTo>
                <a:close/>
                <a:moveTo>
                  <a:pt x="15" y="2"/>
                </a:moveTo>
                <a:cubicBezTo>
                  <a:pt x="22" y="2"/>
                  <a:pt x="27" y="8"/>
                  <a:pt x="27" y="15"/>
                </a:cubicBezTo>
                <a:cubicBezTo>
                  <a:pt x="27" y="22"/>
                  <a:pt x="22" y="27"/>
                  <a:pt x="15" y="27"/>
                </a:cubicBezTo>
                <a:cubicBezTo>
                  <a:pt x="8" y="27"/>
                  <a:pt x="2" y="22"/>
                  <a:pt x="2" y="15"/>
                </a:cubicBezTo>
                <a:cubicBezTo>
                  <a:pt x="2" y="8"/>
                  <a:pt x="8" y="2"/>
                  <a:pt x="15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eform 228">
            <a:extLst>
              <a:ext uri="{FF2B5EF4-FFF2-40B4-BE49-F238E27FC236}">
                <a16:creationId xmlns:a16="http://schemas.microsoft.com/office/drawing/2014/main" id="{B6FBB73D-F132-6A69-7200-04DB1D17FE98}"/>
              </a:ext>
            </a:extLst>
          </p:cNvPr>
          <p:cNvSpPr>
            <a:spLocks noEditPoints="1"/>
          </p:cNvSpPr>
          <p:nvPr/>
        </p:nvSpPr>
        <p:spPr bwMode="auto">
          <a:xfrm>
            <a:off x="5604868" y="4357586"/>
            <a:ext cx="325761" cy="316712"/>
          </a:xfrm>
          <a:custGeom>
            <a:avLst/>
            <a:gdLst>
              <a:gd name="T0" fmla="*/ 34 w 34"/>
              <a:gd name="T1" fmla="*/ 24 h 33"/>
              <a:gd name="T2" fmla="*/ 16 w 34"/>
              <a:gd name="T3" fmla="*/ 24 h 33"/>
              <a:gd name="T4" fmla="*/ 15 w 34"/>
              <a:gd name="T5" fmla="*/ 13 h 33"/>
              <a:gd name="T6" fmla="*/ 10 w 34"/>
              <a:gd name="T7" fmla="*/ 10 h 33"/>
              <a:gd name="T8" fmla="*/ 9 w 34"/>
              <a:gd name="T9" fmla="*/ 10 h 33"/>
              <a:gd name="T10" fmla="*/ 9 w 34"/>
              <a:gd name="T11" fmla="*/ 11 h 33"/>
              <a:gd name="T12" fmla="*/ 13 w 34"/>
              <a:gd name="T13" fmla="*/ 15 h 33"/>
              <a:gd name="T14" fmla="*/ 13 w 34"/>
              <a:gd name="T15" fmla="*/ 16 h 33"/>
              <a:gd name="T16" fmla="*/ 14 w 34"/>
              <a:gd name="T17" fmla="*/ 16 h 33"/>
              <a:gd name="T18" fmla="*/ 11 w 34"/>
              <a:gd name="T19" fmla="*/ 24 h 33"/>
              <a:gd name="T20" fmla="*/ 12 w 34"/>
              <a:gd name="T21" fmla="*/ 23 h 33"/>
              <a:gd name="T22" fmla="*/ 16 w 34"/>
              <a:gd name="T23" fmla="*/ 16 h 33"/>
              <a:gd name="T24" fmla="*/ 17 w 34"/>
              <a:gd name="T25" fmla="*/ 16 h 33"/>
              <a:gd name="T26" fmla="*/ 17 w 34"/>
              <a:gd name="T27" fmla="*/ 16 h 33"/>
              <a:gd name="T28" fmla="*/ 17 w 34"/>
              <a:gd name="T29" fmla="*/ 15 h 33"/>
              <a:gd name="T30" fmla="*/ 22 w 34"/>
              <a:gd name="T31" fmla="*/ 8 h 33"/>
              <a:gd name="T32" fmla="*/ 22 w 34"/>
              <a:gd name="T33" fmla="*/ 7 h 33"/>
              <a:gd name="T34" fmla="*/ 21 w 34"/>
              <a:gd name="T35" fmla="*/ 7 h 33"/>
              <a:gd name="T36" fmla="*/ 16 w 34"/>
              <a:gd name="T37" fmla="*/ 13 h 33"/>
              <a:gd name="T38" fmla="*/ 15 w 34"/>
              <a:gd name="T39" fmla="*/ 12 h 33"/>
              <a:gd name="T40" fmla="*/ 23 w 34"/>
              <a:gd name="T41" fmla="*/ 7 h 33"/>
              <a:gd name="T42" fmla="*/ 26 w 34"/>
              <a:gd name="T43" fmla="*/ 13 h 33"/>
              <a:gd name="T44" fmla="*/ 25 w 34"/>
              <a:gd name="T45" fmla="*/ 4 h 33"/>
              <a:gd name="T46" fmla="*/ 5 w 34"/>
              <a:gd name="T47" fmla="*/ 4 h 33"/>
              <a:gd name="T48" fmla="*/ 5 w 34"/>
              <a:gd name="T49" fmla="*/ 25 h 33"/>
              <a:gd name="T50" fmla="*/ 14 w 34"/>
              <a:gd name="T51" fmla="*/ 25 h 33"/>
              <a:gd name="T52" fmla="*/ 7 w 34"/>
              <a:gd name="T53" fmla="*/ 22 h 33"/>
              <a:gd name="T54" fmla="*/ 4 w 34"/>
              <a:gd name="T55" fmla="*/ 14 h 33"/>
              <a:gd name="T56" fmla="*/ 7 w 34"/>
              <a:gd name="T57" fmla="*/ 7 h 33"/>
              <a:gd name="T58" fmla="*/ 15 w 34"/>
              <a:gd name="T59" fmla="*/ 3 h 33"/>
              <a:gd name="T60" fmla="*/ 23 w 34"/>
              <a:gd name="T61" fmla="*/ 7 h 33"/>
              <a:gd name="T62" fmla="*/ 9 w 34"/>
              <a:gd name="T63" fmla="*/ 14 h 33"/>
              <a:gd name="T64" fmla="*/ 5 w 34"/>
              <a:gd name="T65" fmla="*/ 15 h 33"/>
              <a:gd name="T66" fmla="*/ 5 w 34"/>
              <a:gd name="T67" fmla="*/ 14 h 33"/>
              <a:gd name="T68" fmla="*/ 16 w 34"/>
              <a:gd name="T69" fmla="*/ 8 h 33"/>
              <a:gd name="T70" fmla="*/ 14 w 34"/>
              <a:gd name="T71" fmla="*/ 8 h 33"/>
              <a:gd name="T72" fmla="*/ 15 w 34"/>
              <a:gd name="T73" fmla="*/ 4 h 33"/>
              <a:gd name="T74" fmla="*/ 16 w 34"/>
              <a:gd name="T75" fmla="*/ 8 h 33"/>
              <a:gd name="T76" fmla="*/ 20 w 34"/>
              <a:gd name="T77" fmla="*/ 27 h 33"/>
              <a:gd name="T78" fmla="*/ 20 w 34"/>
              <a:gd name="T79" fmla="*/ 26 h 33"/>
              <a:gd name="T80" fmla="*/ 24 w 34"/>
              <a:gd name="T81" fmla="*/ 25 h 33"/>
              <a:gd name="T82" fmla="*/ 24 w 34"/>
              <a:gd name="T83" fmla="*/ 21 h 33"/>
              <a:gd name="T84" fmla="*/ 19 w 34"/>
              <a:gd name="T85" fmla="*/ 21 h 33"/>
              <a:gd name="T86" fmla="*/ 18 w 34"/>
              <a:gd name="T87" fmla="*/ 23 h 33"/>
              <a:gd name="T88" fmla="*/ 20 w 34"/>
              <a:gd name="T89" fmla="*/ 23 h 33"/>
              <a:gd name="T90" fmla="*/ 21 w 34"/>
              <a:gd name="T91" fmla="*/ 21 h 33"/>
              <a:gd name="T92" fmla="*/ 23 w 34"/>
              <a:gd name="T93" fmla="*/ 23 h 33"/>
              <a:gd name="T94" fmla="*/ 21 w 34"/>
              <a:gd name="T95" fmla="*/ 24 h 33"/>
              <a:gd name="T96" fmla="*/ 18 w 34"/>
              <a:gd name="T97" fmla="*/ 26 h 33"/>
              <a:gd name="T98" fmla="*/ 24 w 34"/>
              <a:gd name="T99" fmla="*/ 28 h 33"/>
              <a:gd name="T100" fmla="*/ 31 w 34"/>
              <a:gd name="T101" fmla="*/ 20 h 33"/>
              <a:gd name="T102" fmla="*/ 25 w 34"/>
              <a:gd name="T103" fmla="*/ 25 h 33"/>
              <a:gd name="T104" fmla="*/ 29 w 34"/>
              <a:gd name="T105" fmla="*/ 26 h 33"/>
              <a:gd name="T106" fmla="*/ 31 w 34"/>
              <a:gd name="T107" fmla="*/ 28 h 33"/>
              <a:gd name="T108" fmla="*/ 32 w 34"/>
              <a:gd name="T109" fmla="*/ 26 h 33"/>
              <a:gd name="T110" fmla="*/ 31 w 34"/>
              <a:gd name="T111" fmla="*/ 25 h 33"/>
              <a:gd name="T112" fmla="*/ 29 w 34"/>
              <a:gd name="T113" fmla="*/ 25 h 33"/>
              <a:gd name="T114" fmla="*/ 29 w 34"/>
              <a:gd name="T115" fmla="*/ 21 h 33"/>
              <a:gd name="T116" fmla="*/ 29 w 34"/>
              <a:gd name="T117" fmla="*/ 2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" h="33">
                <a:moveTo>
                  <a:pt x="25" y="15"/>
                </a:moveTo>
                <a:cubicBezTo>
                  <a:pt x="30" y="15"/>
                  <a:pt x="34" y="19"/>
                  <a:pt x="34" y="24"/>
                </a:cubicBezTo>
                <a:cubicBezTo>
                  <a:pt x="34" y="29"/>
                  <a:pt x="30" y="33"/>
                  <a:pt x="25" y="33"/>
                </a:cubicBezTo>
                <a:cubicBezTo>
                  <a:pt x="20" y="33"/>
                  <a:pt x="16" y="29"/>
                  <a:pt x="16" y="24"/>
                </a:cubicBezTo>
                <a:cubicBezTo>
                  <a:pt x="16" y="19"/>
                  <a:pt x="20" y="15"/>
                  <a:pt x="25" y="15"/>
                </a:cubicBezTo>
                <a:close/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10" y="9"/>
                  <a:pt x="9" y="9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7"/>
                  <a:pt x="21" y="7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5" y="12"/>
                  <a:pt x="15" y="12"/>
                  <a:pt x="15" y="13"/>
                </a:cubicBezTo>
                <a:close/>
                <a:moveTo>
                  <a:pt x="23" y="7"/>
                </a:moveTo>
                <a:cubicBezTo>
                  <a:pt x="24" y="8"/>
                  <a:pt x="25" y="9"/>
                  <a:pt x="25" y="10"/>
                </a:cubicBezTo>
                <a:cubicBezTo>
                  <a:pt x="26" y="11"/>
                  <a:pt x="26" y="12"/>
                  <a:pt x="26" y="13"/>
                </a:cubicBezTo>
                <a:cubicBezTo>
                  <a:pt x="27" y="13"/>
                  <a:pt x="28" y="13"/>
                  <a:pt x="29" y="14"/>
                </a:cubicBezTo>
                <a:cubicBezTo>
                  <a:pt x="29" y="10"/>
                  <a:pt x="28" y="7"/>
                  <a:pt x="25" y="4"/>
                </a:cubicBezTo>
                <a:cubicBezTo>
                  <a:pt x="23" y="2"/>
                  <a:pt x="19" y="0"/>
                  <a:pt x="15" y="0"/>
                </a:cubicBezTo>
                <a:cubicBezTo>
                  <a:pt x="11" y="0"/>
                  <a:pt x="7" y="2"/>
                  <a:pt x="5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5" y="25"/>
                </a:cubicBezTo>
                <a:cubicBezTo>
                  <a:pt x="7" y="27"/>
                  <a:pt x="11" y="29"/>
                  <a:pt x="15" y="29"/>
                </a:cubicBezTo>
                <a:cubicBezTo>
                  <a:pt x="14" y="28"/>
                  <a:pt x="14" y="27"/>
                  <a:pt x="14" y="25"/>
                </a:cubicBezTo>
                <a:cubicBezTo>
                  <a:pt x="13" y="25"/>
                  <a:pt x="12" y="25"/>
                  <a:pt x="11" y="25"/>
                </a:cubicBezTo>
                <a:cubicBezTo>
                  <a:pt x="9" y="24"/>
                  <a:pt x="8" y="23"/>
                  <a:pt x="7" y="22"/>
                </a:cubicBezTo>
                <a:cubicBezTo>
                  <a:pt x="6" y="21"/>
                  <a:pt x="5" y="20"/>
                  <a:pt x="5" y="19"/>
                </a:cubicBezTo>
                <a:cubicBezTo>
                  <a:pt x="4" y="17"/>
                  <a:pt x="4" y="16"/>
                  <a:pt x="4" y="14"/>
                </a:cubicBezTo>
                <a:cubicBezTo>
                  <a:pt x="4" y="13"/>
                  <a:pt x="4" y="11"/>
                  <a:pt x="5" y="10"/>
                </a:cubicBezTo>
                <a:cubicBezTo>
                  <a:pt x="5" y="9"/>
                  <a:pt x="6" y="8"/>
                  <a:pt x="7" y="7"/>
                </a:cubicBezTo>
                <a:cubicBezTo>
                  <a:pt x="8" y="6"/>
                  <a:pt x="9" y="5"/>
                  <a:pt x="11" y="4"/>
                </a:cubicBezTo>
                <a:cubicBezTo>
                  <a:pt x="12" y="4"/>
                  <a:pt x="13" y="3"/>
                  <a:pt x="15" y="3"/>
                </a:cubicBezTo>
                <a:cubicBezTo>
                  <a:pt x="16" y="3"/>
                  <a:pt x="18" y="4"/>
                  <a:pt x="19" y="4"/>
                </a:cubicBezTo>
                <a:cubicBezTo>
                  <a:pt x="21" y="5"/>
                  <a:pt x="22" y="6"/>
                  <a:pt x="23" y="7"/>
                </a:cubicBezTo>
                <a:close/>
                <a:moveTo>
                  <a:pt x="9" y="14"/>
                </a:move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16" y="8"/>
                </a:moveTo>
                <a:cubicBezTo>
                  <a:pt x="16" y="8"/>
                  <a:pt x="15" y="9"/>
                  <a:pt x="15" y="9"/>
                </a:cubicBezTo>
                <a:cubicBezTo>
                  <a:pt x="15" y="9"/>
                  <a:pt x="14" y="8"/>
                  <a:pt x="14" y="8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5" y="4"/>
                  <a:pt x="15" y="4"/>
                </a:cubicBezTo>
                <a:cubicBezTo>
                  <a:pt x="15" y="4"/>
                  <a:pt x="16" y="5"/>
                  <a:pt x="16" y="5"/>
                </a:cubicBezTo>
                <a:cubicBezTo>
                  <a:pt x="16" y="8"/>
                  <a:pt x="16" y="8"/>
                  <a:pt x="16" y="8"/>
                </a:cubicBezTo>
                <a:close/>
                <a:moveTo>
                  <a:pt x="24" y="27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1" y="25"/>
                  <a:pt x="22" y="25"/>
                </a:cubicBezTo>
                <a:cubicBezTo>
                  <a:pt x="23" y="25"/>
                  <a:pt x="23" y="25"/>
                  <a:pt x="24" y="25"/>
                </a:cubicBezTo>
                <a:cubicBezTo>
                  <a:pt x="24" y="24"/>
                  <a:pt x="24" y="24"/>
                  <a:pt x="24" y="23"/>
                </a:cubicBezTo>
                <a:cubicBezTo>
                  <a:pt x="24" y="22"/>
                  <a:pt x="24" y="21"/>
                  <a:pt x="24" y="21"/>
                </a:cubicBezTo>
                <a:cubicBezTo>
                  <a:pt x="23" y="20"/>
                  <a:pt x="22" y="20"/>
                  <a:pt x="21" y="20"/>
                </a:cubicBezTo>
                <a:cubicBezTo>
                  <a:pt x="20" y="20"/>
                  <a:pt x="19" y="20"/>
                  <a:pt x="19" y="21"/>
                </a:cubicBezTo>
                <a:cubicBezTo>
                  <a:pt x="19" y="21"/>
                  <a:pt x="18" y="22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1" y="21"/>
                  <a:pt x="21" y="21"/>
                </a:cubicBezTo>
                <a:cubicBezTo>
                  <a:pt x="22" y="21"/>
                  <a:pt x="22" y="22"/>
                  <a:pt x="22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23"/>
                  <a:pt x="23" y="24"/>
                  <a:pt x="22" y="24"/>
                </a:cubicBezTo>
                <a:cubicBezTo>
                  <a:pt x="22" y="24"/>
                  <a:pt x="22" y="24"/>
                  <a:pt x="21" y="24"/>
                </a:cubicBezTo>
                <a:cubicBezTo>
                  <a:pt x="20" y="24"/>
                  <a:pt x="19" y="25"/>
                  <a:pt x="19" y="25"/>
                </a:cubicBezTo>
                <a:cubicBezTo>
                  <a:pt x="18" y="25"/>
                  <a:pt x="18" y="26"/>
                  <a:pt x="18" y="26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7"/>
                  <a:pt x="24" y="27"/>
                  <a:pt x="24" y="27"/>
                </a:cubicBezTo>
                <a:close/>
                <a:moveTo>
                  <a:pt x="31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29" y="25"/>
                </a:move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6" y="25"/>
                  <a:pt x="26" y="25"/>
                  <a:pt x="26" y="25"/>
                </a:cubicBezTo>
                <a:lnTo>
                  <a:pt x="29" y="2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Freeform 229">
            <a:extLst>
              <a:ext uri="{FF2B5EF4-FFF2-40B4-BE49-F238E27FC236}">
                <a16:creationId xmlns:a16="http://schemas.microsoft.com/office/drawing/2014/main" id="{FEC00715-147F-E0C5-7759-4135AFFCC3D5}"/>
              </a:ext>
            </a:extLst>
          </p:cNvPr>
          <p:cNvSpPr>
            <a:spLocks noEditPoints="1"/>
          </p:cNvSpPr>
          <p:nvPr/>
        </p:nvSpPr>
        <p:spPr bwMode="auto">
          <a:xfrm>
            <a:off x="3762513" y="3762170"/>
            <a:ext cx="278706" cy="278706"/>
          </a:xfrm>
          <a:custGeom>
            <a:avLst/>
            <a:gdLst>
              <a:gd name="T0" fmla="*/ 15 w 29"/>
              <a:gd name="T1" fmla="*/ 3 h 29"/>
              <a:gd name="T2" fmla="*/ 4 w 29"/>
              <a:gd name="T3" fmla="*/ 14 h 29"/>
              <a:gd name="T4" fmla="*/ 15 w 29"/>
              <a:gd name="T5" fmla="*/ 25 h 29"/>
              <a:gd name="T6" fmla="*/ 26 w 29"/>
              <a:gd name="T7" fmla="*/ 14 h 29"/>
              <a:gd name="T8" fmla="*/ 15 w 29"/>
              <a:gd name="T9" fmla="*/ 3 h 29"/>
              <a:gd name="T10" fmla="*/ 15 w 29"/>
              <a:gd name="T11" fmla="*/ 9 h 29"/>
              <a:gd name="T12" fmla="*/ 15 w 29"/>
              <a:gd name="T13" fmla="*/ 8 h 29"/>
              <a:gd name="T14" fmla="*/ 16 w 29"/>
              <a:gd name="T15" fmla="*/ 7 h 29"/>
              <a:gd name="T16" fmla="*/ 17 w 29"/>
              <a:gd name="T17" fmla="*/ 7 h 29"/>
              <a:gd name="T18" fmla="*/ 17 w 29"/>
              <a:gd name="T19" fmla="*/ 8 h 29"/>
              <a:gd name="T20" fmla="*/ 17 w 29"/>
              <a:gd name="T21" fmla="*/ 9 h 29"/>
              <a:gd name="T22" fmla="*/ 16 w 29"/>
              <a:gd name="T23" fmla="*/ 10 h 29"/>
              <a:gd name="T24" fmla="*/ 15 w 29"/>
              <a:gd name="T25" fmla="*/ 9 h 29"/>
              <a:gd name="T26" fmla="*/ 15 w 29"/>
              <a:gd name="T27" fmla="*/ 9 h 29"/>
              <a:gd name="T28" fmla="*/ 12 w 29"/>
              <a:gd name="T29" fmla="*/ 14 h 29"/>
              <a:gd name="T30" fmla="*/ 12 w 29"/>
              <a:gd name="T31" fmla="*/ 14 h 29"/>
              <a:gd name="T32" fmla="*/ 15 w 29"/>
              <a:gd name="T33" fmla="*/ 12 h 29"/>
              <a:gd name="T34" fmla="*/ 16 w 29"/>
              <a:gd name="T35" fmla="*/ 11 h 29"/>
              <a:gd name="T36" fmla="*/ 16 w 29"/>
              <a:gd name="T37" fmla="*/ 12 h 29"/>
              <a:gd name="T38" fmla="*/ 16 w 29"/>
              <a:gd name="T39" fmla="*/ 12 h 29"/>
              <a:gd name="T40" fmla="*/ 16 w 29"/>
              <a:gd name="T41" fmla="*/ 15 h 29"/>
              <a:gd name="T42" fmla="*/ 15 w 29"/>
              <a:gd name="T43" fmla="*/ 16 h 29"/>
              <a:gd name="T44" fmla="*/ 15 w 29"/>
              <a:gd name="T45" fmla="*/ 19 h 29"/>
              <a:gd name="T46" fmla="*/ 15 w 29"/>
              <a:gd name="T47" fmla="*/ 19 h 29"/>
              <a:gd name="T48" fmla="*/ 17 w 29"/>
              <a:gd name="T49" fmla="*/ 18 h 29"/>
              <a:gd name="T50" fmla="*/ 17 w 29"/>
              <a:gd name="T51" fmla="*/ 19 h 29"/>
              <a:gd name="T52" fmla="*/ 15 w 29"/>
              <a:gd name="T53" fmla="*/ 20 h 29"/>
              <a:gd name="T54" fmla="*/ 14 w 29"/>
              <a:gd name="T55" fmla="*/ 21 h 29"/>
              <a:gd name="T56" fmla="*/ 13 w 29"/>
              <a:gd name="T57" fmla="*/ 21 h 29"/>
              <a:gd name="T58" fmla="*/ 13 w 29"/>
              <a:gd name="T59" fmla="*/ 20 h 29"/>
              <a:gd name="T60" fmla="*/ 12 w 29"/>
              <a:gd name="T61" fmla="*/ 20 h 29"/>
              <a:gd name="T62" fmla="*/ 13 w 29"/>
              <a:gd name="T63" fmla="*/ 18 h 29"/>
              <a:gd name="T64" fmla="*/ 13 w 29"/>
              <a:gd name="T65" fmla="*/ 16 h 29"/>
              <a:gd name="T66" fmla="*/ 14 w 29"/>
              <a:gd name="T67" fmla="*/ 13 h 29"/>
              <a:gd name="T68" fmla="*/ 14 w 29"/>
              <a:gd name="T69" fmla="*/ 13 h 29"/>
              <a:gd name="T70" fmla="*/ 13 w 29"/>
              <a:gd name="T71" fmla="*/ 13 h 29"/>
              <a:gd name="T72" fmla="*/ 12 w 29"/>
              <a:gd name="T73" fmla="*/ 14 h 29"/>
              <a:gd name="T74" fmla="*/ 15 w 29"/>
              <a:gd name="T75" fmla="*/ 0 h 29"/>
              <a:gd name="T76" fmla="*/ 29 w 29"/>
              <a:gd name="T77" fmla="*/ 14 h 29"/>
              <a:gd name="T78" fmla="*/ 15 w 29"/>
              <a:gd name="T79" fmla="*/ 29 h 29"/>
              <a:gd name="T80" fmla="*/ 0 w 29"/>
              <a:gd name="T81" fmla="*/ 14 h 29"/>
              <a:gd name="T82" fmla="*/ 15 w 29"/>
              <a:gd name="T83" fmla="*/ 0 h 29"/>
              <a:gd name="T84" fmla="*/ 15 w 29"/>
              <a:gd name="T85" fmla="*/ 2 h 29"/>
              <a:gd name="T86" fmla="*/ 27 w 29"/>
              <a:gd name="T87" fmla="*/ 14 h 29"/>
              <a:gd name="T88" fmla="*/ 15 w 29"/>
              <a:gd name="T89" fmla="*/ 27 h 29"/>
              <a:gd name="T90" fmla="*/ 2 w 29"/>
              <a:gd name="T91" fmla="*/ 14 h 29"/>
              <a:gd name="T92" fmla="*/ 15 w 29"/>
              <a:gd name="T93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" h="29">
                <a:moveTo>
                  <a:pt x="15" y="3"/>
                </a:moveTo>
                <a:cubicBezTo>
                  <a:pt x="9" y="3"/>
                  <a:pt x="4" y="8"/>
                  <a:pt x="4" y="14"/>
                </a:cubicBezTo>
                <a:cubicBezTo>
                  <a:pt x="4" y="20"/>
                  <a:pt x="9" y="25"/>
                  <a:pt x="15" y="25"/>
                </a:cubicBezTo>
                <a:cubicBezTo>
                  <a:pt x="21" y="25"/>
                  <a:pt x="26" y="20"/>
                  <a:pt x="26" y="14"/>
                </a:cubicBezTo>
                <a:cubicBezTo>
                  <a:pt x="26" y="8"/>
                  <a:pt x="21" y="3"/>
                  <a:pt x="15" y="3"/>
                </a:cubicBezTo>
                <a:close/>
                <a:moveTo>
                  <a:pt x="15" y="9"/>
                </a:move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6" y="10"/>
                  <a:pt x="16" y="10"/>
                </a:cubicBezTo>
                <a:cubicBezTo>
                  <a:pt x="16" y="10"/>
                  <a:pt x="15" y="10"/>
                  <a:pt x="15" y="9"/>
                </a:cubicBezTo>
                <a:cubicBezTo>
                  <a:pt x="15" y="9"/>
                  <a:pt x="15" y="9"/>
                  <a:pt x="15" y="9"/>
                </a:cubicBezTo>
                <a:close/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4" y="12"/>
                  <a:pt x="15" y="12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1"/>
                  <a:pt x="16" y="11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3"/>
                  <a:pt x="16" y="13"/>
                  <a:pt x="16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7"/>
                  <a:pt x="15" y="18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6" y="19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4" y="21"/>
                  <a:pt x="13" y="21"/>
                  <a:pt x="13" y="21"/>
                </a:cubicBez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19"/>
                  <a:pt x="13" y="19"/>
                  <a:pt x="13" y="18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3"/>
                  <a:pt x="13" y="13"/>
                </a:cubicBezTo>
                <a:cubicBezTo>
                  <a:pt x="13" y="14"/>
                  <a:pt x="12" y="14"/>
                  <a:pt x="12" y="14"/>
                </a:cubicBezTo>
                <a:close/>
                <a:moveTo>
                  <a:pt x="15" y="0"/>
                </a:moveTo>
                <a:cubicBezTo>
                  <a:pt x="23" y="0"/>
                  <a:pt x="29" y="6"/>
                  <a:pt x="29" y="14"/>
                </a:cubicBez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lose/>
                <a:moveTo>
                  <a:pt x="15" y="2"/>
                </a:moveTo>
                <a:cubicBezTo>
                  <a:pt x="22" y="2"/>
                  <a:pt x="27" y="7"/>
                  <a:pt x="27" y="14"/>
                </a:cubicBezTo>
                <a:cubicBezTo>
                  <a:pt x="27" y="21"/>
                  <a:pt x="22" y="27"/>
                  <a:pt x="15" y="27"/>
                </a:cubicBezTo>
                <a:cubicBezTo>
                  <a:pt x="8" y="27"/>
                  <a:pt x="2" y="21"/>
                  <a:pt x="2" y="14"/>
                </a:cubicBezTo>
                <a:cubicBezTo>
                  <a:pt x="2" y="7"/>
                  <a:pt x="8" y="2"/>
                  <a:pt x="15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 230">
            <a:extLst>
              <a:ext uri="{FF2B5EF4-FFF2-40B4-BE49-F238E27FC236}">
                <a16:creationId xmlns:a16="http://schemas.microsoft.com/office/drawing/2014/main" id="{A77EC319-8419-B309-FBA6-D3D874036143}"/>
              </a:ext>
            </a:extLst>
          </p:cNvPr>
          <p:cNvSpPr>
            <a:spLocks noEditPoints="1"/>
          </p:cNvSpPr>
          <p:nvPr/>
        </p:nvSpPr>
        <p:spPr bwMode="auto">
          <a:xfrm>
            <a:off x="2524624" y="3762170"/>
            <a:ext cx="278706" cy="278706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15 w 29"/>
              <a:gd name="T11" fmla="*/ 3 h 29"/>
              <a:gd name="T12" fmla="*/ 26 w 29"/>
              <a:gd name="T13" fmla="*/ 14 h 29"/>
              <a:gd name="T14" fmla="*/ 15 w 29"/>
              <a:gd name="T15" fmla="*/ 25 h 29"/>
              <a:gd name="T16" fmla="*/ 4 w 29"/>
              <a:gd name="T17" fmla="*/ 14 h 29"/>
              <a:gd name="T18" fmla="*/ 15 w 29"/>
              <a:gd name="T19" fmla="*/ 3 h 29"/>
              <a:gd name="T20" fmla="*/ 16 w 29"/>
              <a:gd name="T21" fmla="*/ 19 h 29"/>
              <a:gd name="T22" fmla="*/ 16 w 29"/>
              <a:gd name="T23" fmla="*/ 22 h 29"/>
              <a:gd name="T24" fmla="*/ 14 w 29"/>
              <a:gd name="T25" fmla="*/ 22 h 29"/>
              <a:gd name="T26" fmla="*/ 14 w 29"/>
              <a:gd name="T27" fmla="*/ 19 h 29"/>
              <a:gd name="T28" fmla="*/ 16 w 29"/>
              <a:gd name="T29" fmla="*/ 19 h 29"/>
              <a:gd name="T30" fmla="*/ 16 w 29"/>
              <a:gd name="T31" fmla="*/ 8 h 29"/>
              <a:gd name="T32" fmla="*/ 16 w 29"/>
              <a:gd name="T33" fmla="*/ 17 h 29"/>
              <a:gd name="T34" fmla="*/ 14 w 29"/>
              <a:gd name="T35" fmla="*/ 17 h 29"/>
              <a:gd name="T36" fmla="*/ 13 w 29"/>
              <a:gd name="T37" fmla="*/ 8 h 29"/>
              <a:gd name="T38" fmla="*/ 16 w 29"/>
              <a:gd name="T39" fmla="*/ 8 h 29"/>
              <a:gd name="T40" fmla="*/ 15 w 29"/>
              <a:gd name="T41" fmla="*/ 2 h 29"/>
              <a:gd name="T42" fmla="*/ 27 w 29"/>
              <a:gd name="T43" fmla="*/ 14 h 29"/>
              <a:gd name="T44" fmla="*/ 15 w 29"/>
              <a:gd name="T45" fmla="*/ 27 h 29"/>
              <a:gd name="T46" fmla="*/ 2 w 29"/>
              <a:gd name="T47" fmla="*/ 14 h 29"/>
              <a:gd name="T48" fmla="*/ 15 w 29"/>
              <a:gd name="T4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7" y="0"/>
                  <a:pt x="0" y="6"/>
                  <a:pt x="0" y="14"/>
                </a:cubicBez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lose/>
                <a:moveTo>
                  <a:pt x="15" y="3"/>
                </a:moveTo>
                <a:cubicBezTo>
                  <a:pt x="21" y="3"/>
                  <a:pt x="26" y="8"/>
                  <a:pt x="26" y="14"/>
                </a:cubicBezTo>
                <a:cubicBezTo>
                  <a:pt x="26" y="20"/>
                  <a:pt x="21" y="25"/>
                  <a:pt x="15" y="25"/>
                </a:cubicBezTo>
                <a:cubicBezTo>
                  <a:pt x="9" y="25"/>
                  <a:pt x="4" y="20"/>
                  <a:pt x="4" y="14"/>
                </a:cubicBezTo>
                <a:cubicBezTo>
                  <a:pt x="4" y="8"/>
                  <a:pt x="9" y="3"/>
                  <a:pt x="15" y="3"/>
                </a:cubicBezTo>
                <a:close/>
                <a:moveTo>
                  <a:pt x="16" y="19"/>
                </a:moveTo>
                <a:cubicBezTo>
                  <a:pt x="16" y="22"/>
                  <a:pt x="16" y="22"/>
                  <a:pt x="16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6" y="19"/>
                  <a:pt x="16" y="19"/>
                  <a:pt x="16" y="19"/>
                </a:cubicBezTo>
                <a:close/>
                <a:moveTo>
                  <a:pt x="16" y="8"/>
                </a:moveTo>
                <a:cubicBezTo>
                  <a:pt x="16" y="17"/>
                  <a:pt x="16" y="17"/>
                  <a:pt x="1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8"/>
                  <a:pt x="16" y="8"/>
                  <a:pt x="16" y="8"/>
                </a:cubicBezTo>
                <a:close/>
                <a:moveTo>
                  <a:pt x="15" y="2"/>
                </a:moveTo>
                <a:cubicBezTo>
                  <a:pt x="22" y="2"/>
                  <a:pt x="27" y="7"/>
                  <a:pt x="27" y="14"/>
                </a:cubicBezTo>
                <a:cubicBezTo>
                  <a:pt x="27" y="21"/>
                  <a:pt x="22" y="27"/>
                  <a:pt x="15" y="27"/>
                </a:cubicBezTo>
                <a:cubicBezTo>
                  <a:pt x="8" y="27"/>
                  <a:pt x="2" y="21"/>
                  <a:pt x="2" y="14"/>
                </a:cubicBezTo>
                <a:cubicBezTo>
                  <a:pt x="2" y="7"/>
                  <a:pt x="8" y="2"/>
                  <a:pt x="15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Freeform 231">
            <a:extLst>
              <a:ext uri="{FF2B5EF4-FFF2-40B4-BE49-F238E27FC236}">
                <a16:creationId xmlns:a16="http://schemas.microsoft.com/office/drawing/2014/main" id="{3AF42015-8D25-DDEC-F928-017EBF370495}"/>
              </a:ext>
            </a:extLst>
          </p:cNvPr>
          <p:cNvSpPr>
            <a:spLocks noEditPoints="1"/>
          </p:cNvSpPr>
          <p:nvPr/>
        </p:nvSpPr>
        <p:spPr bwMode="auto">
          <a:xfrm>
            <a:off x="1900251" y="3762170"/>
            <a:ext cx="278706" cy="278706"/>
          </a:xfrm>
          <a:custGeom>
            <a:avLst/>
            <a:gdLst>
              <a:gd name="T0" fmla="*/ 15 w 29"/>
              <a:gd name="T1" fmla="*/ 3 h 29"/>
              <a:gd name="T2" fmla="*/ 4 w 29"/>
              <a:gd name="T3" fmla="*/ 14 h 29"/>
              <a:gd name="T4" fmla="*/ 15 w 29"/>
              <a:gd name="T5" fmla="*/ 25 h 29"/>
              <a:gd name="T6" fmla="*/ 26 w 29"/>
              <a:gd name="T7" fmla="*/ 14 h 29"/>
              <a:gd name="T8" fmla="*/ 15 w 29"/>
              <a:gd name="T9" fmla="*/ 3 h 29"/>
              <a:gd name="T10" fmla="*/ 15 w 29"/>
              <a:gd name="T11" fmla="*/ 0 h 29"/>
              <a:gd name="T12" fmla="*/ 29 w 29"/>
              <a:gd name="T13" fmla="*/ 14 h 29"/>
              <a:gd name="T14" fmla="*/ 15 w 29"/>
              <a:gd name="T15" fmla="*/ 29 h 29"/>
              <a:gd name="T16" fmla="*/ 0 w 29"/>
              <a:gd name="T17" fmla="*/ 14 h 29"/>
              <a:gd name="T18" fmla="*/ 15 w 29"/>
              <a:gd name="T19" fmla="*/ 0 h 29"/>
              <a:gd name="T20" fmla="*/ 15 w 29"/>
              <a:gd name="T21" fmla="*/ 2 h 29"/>
              <a:gd name="T22" fmla="*/ 27 w 29"/>
              <a:gd name="T23" fmla="*/ 14 h 29"/>
              <a:gd name="T24" fmla="*/ 15 w 29"/>
              <a:gd name="T25" fmla="*/ 27 h 29"/>
              <a:gd name="T26" fmla="*/ 2 w 29"/>
              <a:gd name="T27" fmla="*/ 14 h 29"/>
              <a:gd name="T28" fmla="*/ 15 w 29"/>
              <a:gd name="T29" fmla="*/ 2 h 29"/>
              <a:gd name="T30" fmla="*/ 15 w 29"/>
              <a:gd name="T31" fmla="*/ 19 h 29"/>
              <a:gd name="T32" fmla="*/ 15 w 29"/>
              <a:gd name="T33" fmla="*/ 22 h 29"/>
              <a:gd name="T34" fmla="*/ 13 w 29"/>
              <a:gd name="T35" fmla="*/ 22 h 29"/>
              <a:gd name="T36" fmla="*/ 13 w 29"/>
              <a:gd name="T37" fmla="*/ 19 h 29"/>
              <a:gd name="T38" fmla="*/ 15 w 29"/>
              <a:gd name="T39" fmla="*/ 19 h 29"/>
              <a:gd name="T40" fmla="*/ 15 w 29"/>
              <a:gd name="T41" fmla="*/ 17 h 29"/>
              <a:gd name="T42" fmla="*/ 13 w 29"/>
              <a:gd name="T43" fmla="*/ 17 h 29"/>
              <a:gd name="T44" fmla="*/ 13 w 29"/>
              <a:gd name="T45" fmla="*/ 16 h 29"/>
              <a:gd name="T46" fmla="*/ 14 w 29"/>
              <a:gd name="T47" fmla="*/ 15 h 29"/>
              <a:gd name="T48" fmla="*/ 15 w 29"/>
              <a:gd name="T49" fmla="*/ 14 h 29"/>
              <a:gd name="T50" fmla="*/ 16 w 29"/>
              <a:gd name="T51" fmla="*/ 14 h 29"/>
              <a:gd name="T52" fmla="*/ 17 w 29"/>
              <a:gd name="T53" fmla="*/ 13 h 29"/>
              <a:gd name="T54" fmla="*/ 17 w 29"/>
              <a:gd name="T55" fmla="*/ 12 h 29"/>
              <a:gd name="T56" fmla="*/ 17 w 29"/>
              <a:gd name="T57" fmla="*/ 11 h 29"/>
              <a:gd name="T58" fmla="*/ 16 w 29"/>
              <a:gd name="T59" fmla="*/ 10 h 29"/>
              <a:gd name="T60" fmla="*/ 15 w 29"/>
              <a:gd name="T61" fmla="*/ 10 h 29"/>
              <a:gd name="T62" fmla="*/ 13 w 29"/>
              <a:gd name="T63" fmla="*/ 10 h 29"/>
              <a:gd name="T64" fmla="*/ 13 w 29"/>
              <a:gd name="T65" fmla="*/ 11 h 29"/>
              <a:gd name="T66" fmla="*/ 13 w 29"/>
              <a:gd name="T67" fmla="*/ 12 h 29"/>
              <a:gd name="T68" fmla="*/ 13 w 29"/>
              <a:gd name="T69" fmla="*/ 12 h 29"/>
              <a:gd name="T70" fmla="*/ 10 w 29"/>
              <a:gd name="T71" fmla="*/ 12 h 29"/>
              <a:gd name="T72" fmla="*/ 10 w 29"/>
              <a:gd name="T73" fmla="*/ 12 h 29"/>
              <a:gd name="T74" fmla="*/ 11 w 29"/>
              <a:gd name="T75" fmla="*/ 10 h 29"/>
              <a:gd name="T76" fmla="*/ 12 w 29"/>
              <a:gd name="T77" fmla="*/ 8 h 29"/>
              <a:gd name="T78" fmla="*/ 15 w 29"/>
              <a:gd name="T79" fmla="*/ 8 h 29"/>
              <a:gd name="T80" fmla="*/ 17 w 29"/>
              <a:gd name="T81" fmla="*/ 8 h 29"/>
              <a:gd name="T82" fmla="*/ 19 w 29"/>
              <a:gd name="T83" fmla="*/ 9 h 29"/>
              <a:gd name="T84" fmla="*/ 19 w 29"/>
              <a:gd name="T85" fmla="*/ 12 h 29"/>
              <a:gd name="T86" fmla="*/ 19 w 29"/>
              <a:gd name="T87" fmla="*/ 13 h 29"/>
              <a:gd name="T88" fmla="*/ 18 w 29"/>
              <a:gd name="T89" fmla="*/ 14 h 29"/>
              <a:gd name="T90" fmla="*/ 17 w 29"/>
              <a:gd name="T91" fmla="*/ 15 h 29"/>
              <a:gd name="T92" fmla="*/ 16 w 29"/>
              <a:gd name="T93" fmla="*/ 16 h 29"/>
              <a:gd name="T94" fmla="*/ 16 w 29"/>
              <a:gd name="T95" fmla="*/ 16 h 29"/>
              <a:gd name="T96" fmla="*/ 16 w 29"/>
              <a:gd name="T97" fmla="*/ 16 h 29"/>
              <a:gd name="T98" fmla="*/ 15 w 29"/>
              <a:gd name="T99" fmla="*/ 17 h 29"/>
              <a:gd name="T100" fmla="*/ 15 w 29"/>
              <a:gd name="T101" fmla="*/ 17 h 29"/>
              <a:gd name="T102" fmla="*/ 15 w 29"/>
              <a:gd name="T103" fmla="*/ 1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" h="29">
                <a:moveTo>
                  <a:pt x="15" y="3"/>
                </a:moveTo>
                <a:cubicBezTo>
                  <a:pt x="9" y="3"/>
                  <a:pt x="4" y="8"/>
                  <a:pt x="4" y="14"/>
                </a:cubicBezTo>
                <a:cubicBezTo>
                  <a:pt x="4" y="20"/>
                  <a:pt x="9" y="25"/>
                  <a:pt x="15" y="25"/>
                </a:cubicBezTo>
                <a:cubicBezTo>
                  <a:pt x="21" y="25"/>
                  <a:pt x="26" y="20"/>
                  <a:pt x="26" y="14"/>
                </a:cubicBezTo>
                <a:cubicBezTo>
                  <a:pt x="26" y="8"/>
                  <a:pt x="21" y="3"/>
                  <a:pt x="15" y="3"/>
                </a:cubicBezTo>
                <a:close/>
                <a:moveTo>
                  <a:pt x="15" y="0"/>
                </a:moveTo>
                <a:cubicBezTo>
                  <a:pt x="23" y="0"/>
                  <a:pt x="29" y="6"/>
                  <a:pt x="29" y="14"/>
                </a:cubicBez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lose/>
                <a:moveTo>
                  <a:pt x="15" y="2"/>
                </a:moveTo>
                <a:cubicBezTo>
                  <a:pt x="22" y="2"/>
                  <a:pt x="27" y="7"/>
                  <a:pt x="27" y="14"/>
                </a:cubicBezTo>
                <a:cubicBezTo>
                  <a:pt x="27" y="21"/>
                  <a:pt x="22" y="27"/>
                  <a:pt x="15" y="27"/>
                </a:cubicBezTo>
                <a:cubicBezTo>
                  <a:pt x="8" y="27"/>
                  <a:pt x="2" y="21"/>
                  <a:pt x="2" y="14"/>
                </a:cubicBezTo>
                <a:cubicBezTo>
                  <a:pt x="2" y="7"/>
                  <a:pt x="8" y="2"/>
                  <a:pt x="15" y="2"/>
                </a:cubicBezTo>
                <a:close/>
                <a:moveTo>
                  <a:pt x="15" y="19"/>
                </a:move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19"/>
                  <a:pt x="13" y="19"/>
                  <a:pt x="13" y="19"/>
                </a:cubicBezTo>
                <a:cubicBezTo>
                  <a:pt x="15" y="19"/>
                  <a:pt x="15" y="19"/>
                  <a:pt x="15" y="19"/>
                </a:cubicBezTo>
                <a:close/>
                <a:moveTo>
                  <a:pt x="15" y="17"/>
                </a:move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6"/>
                  <a:pt x="13" y="16"/>
                </a:cubicBezTo>
                <a:cubicBezTo>
                  <a:pt x="13" y="15"/>
                  <a:pt x="13" y="15"/>
                  <a:pt x="14" y="15"/>
                </a:cubicBezTo>
                <a:cubicBezTo>
                  <a:pt x="14" y="15"/>
                  <a:pt x="14" y="14"/>
                  <a:pt x="15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3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6" y="10"/>
                  <a:pt x="16" y="10"/>
                </a:cubicBezTo>
                <a:cubicBezTo>
                  <a:pt x="16" y="10"/>
                  <a:pt x="15" y="10"/>
                  <a:pt x="15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10"/>
                  <a:pt x="13" y="10"/>
                  <a:pt x="13" y="11"/>
                </a:cubicBezTo>
                <a:cubicBezTo>
                  <a:pt x="13" y="11"/>
                  <a:pt x="13" y="11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1" y="9"/>
                  <a:pt x="12" y="9"/>
                  <a:pt x="12" y="8"/>
                </a:cubicBezTo>
                <a:cubicBezTo>
                  <a:pt x="13" y="8"/>
                  <a:pt x="14" y="8"/>
                  <a:pt x="15" y="8"/>
                </a:cubicBezTo>
                <a:cubicBezTo>
                  <a:pt x="16" y="8"/>
                  <a:pt x="16" y="8"/>
                  <a:pt x="17" y="8"/>
                </a:cubicBezTo>
                <a:cubicBezTo>
                  <a:pt x="18" y="9"/>
                  <a:pt x="18" y="9"/>
                  <a:pt x="19" y="9"/>
                </a:cubicBezTo>
                <a:cubicBezTo>
                  <a:pt x="19" y="10"/>
                  <a:pt x="19" y="11"/>
                  <a:pt x="19" y="12"/>
                </a:cubicBezTo>
                <a:cubicBezTo>
                  <a:pt x="19" y="12"/>
                  <a:pt x="19" y="13"/>
                  <a:pt x="19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5"/>
                  <a:pt x="18" y="15"/>
                  <a:pt x="17" y="15"/>
                </a:cubicBezTo>
                <a:cubicBezTo>
                  <a:pt x="17" y="15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Freeform 232">
            <a:extLst>
              <a:ext uri="{FF2B5EF4-FFF2-40B4-BE49-F238E27FC236}">
                <a16:creationId xmlns:a16="http://schemas.microsoft.com/office/drawing/2014/main" id="{411A9D39-E0AF-2BCC-5077-69D0739807A7}"/>
              </a:ext>
            </a:extLst>
          </p:cNvPr>
          <p:cNvSpPr>
            <a:spLocks noEditPoints="1"/>
          </p:cNvSpPr>
          <p:nvPr/>
        </p:nvSpPr>
        <p:spPr bwMode="auto">
          <a:xfrm>
            <a:off x="3129090" y="3762170"/>
            <a:ext cx="316712" cy="269658"/>
          </a:xfrm>
          <a:custGeom>
            <a:avLst/>
            <a:gdLst>
              <a:gd name="T0" fmla="*/ 16 w 33"/>
              <a:gd name="T1" fmla="*/ 5 h 28"/>
              <a:gd name="T2" fmla="*/ 22 w 33"/>
              <a:gd name="T3" fmla="*/ 15 h 28"/>
              <a:gd name="T4" fmla="*/ 28 w 33"/>
              <a:gd name="T5" fmla="*/ 25 h 28"/>
              <a:gd name="T6" fmla="*/ 16 w 33"/>
              <a:gd name="T7" fmla="*/ 25 h 28"/>
              <a:gd name="T8" fmla="*/ 5 w 33"/>
              <a:gd name="T9" fmla="*/ 25 h 28"/>
              <a:gd name="T10" fmla="*/ 11 w 33"/>
              <a:gd name="T11" fmla="*/ 15 h 28"/>
              <a:gd name="T12" fmla="*/ 16 w 33"/>
              <a:gd name="T13" fmla="*/ 5 h 28"/>
              <a:gd name="T14" fmla="*/ 17 w 33"/>
              <a:gd name="T15" fmla="*/ 0 h 28"/>
              <a:gd name="T16" fmla="*/ 17 w 33"/>
              <a:gd name="T17" fmla="*/ 0 h 28"/>
              <a:gd name="T18" fmla="*/ 15 w 33"/>
              <a:gd name="T19" fmla="*/ 0 h 28"/>
              <a:gd name="T20" fmla="*/ 8 w 33"/>
              <a:gd name="T21" fmla="*/ 14 h 28"/>
              <a:gd name="T22" fmla="*/ 8 w 33"/>
              <a:gd name="T23" fmla="*/ 14 h 28"/>
              <a:gd name="T24" fmla="*/ 8 w 33"/>
              <a:gd name="T25" fmla="*/ 14 h 28"/>
              <a:gd name="T26" fmla="*/ 0 w 33"/>
              <a:gd name="T27" fmla="*/ 27 h 28"/>
              <a:gd name="T28" fmla="*/ 0 w 33"/>
              <a:gd name="T29" fmla="*/ 28 h 28"/>
              <a:gd name="T30" fmla="*/ 1 w 33"/>
              <a:gd name="T31" fmla="*/ 28 h 28"/>
              <a:gd name="T32" fmla="*/ 16 w 33"/>
              <a:gd name="T33" fmla="*/ 28 h 28"/>
              <a:gd name="T34" fmla="*/ 32 w 33"/>
              <a:gd name="T35" fmla="*/ 28 h 28"/>
              <a:gd name="T36" fmla="*/ 32 w 33"/>
              <a:gd name="T37" fmla="*/ 28 h 28"/>
              <a:gd name="T38" fmla="*/ 32 w 33"/>
              <a:gd name="T39" fmla="*/ 28 h 28"/>
              <a:gd name="T40" fmla="*/ 33 w 33"/>
              <a:gd name="T41" fmla="*/ 27 h 28"/>
              <a:gd name="T42" fmla="*/ 25 w 33"/>
              <a:gd name="T43" fmla="*/ 14 h 28"/>
              <a:gd name="T44" fmla="*/ 17 w 33"/>
              <a:gd name="T45" fmla="*/ 0 h 28"/>
              <a:gd name="T46" fmla="*/ 23 w 33"/>
              <a:gd name="T47" fmla="*/ 15 h 28"/>
              <a:gd name="T48" fmla="*/ 16 w 33"/>
              <a:gd name="T49" fmla="*/ 3 h 28"/>
              <a:gd name="T50" fmla="*/ 9 w 33"/>
              <a:gd name="T51" fmla="*/ 15 h 28"/>
              <a:gd name="T52" fmla="*/ 9 w 33"/>
              <a:gd name="T53" fmla="*/ 15 h 28"/>
              <a:gd name="T54" fmla="*/ 2 w 33"/>
              <a:gd name="T55" fmla="*/ 27 h 28"/>
              <a:gd name="T56" fmla="*/ 16 w 33"/>
              <a:gd name="T57" fmla="*/ 27 h 28"/>
              <a:gd name="T58" fmla="*/ 30 w 33"/>
              <a:gd name="T59" fmla="*/ 27 h 28"/>
              <a:gd name="T60" fmla="*/ 23 w 33"/>
              <a:gd name="T61" fmla="*/ 15 h 28"/>
              <a:gd name="T62" fmla="*/ 17 w 33"/>
              <a:gd name="T63" fmla="*/ 21 h 28"/>
              <a:gd name="T64" fmla="*/ 15 w 33"/>
              <a:gd name="T65" fmla="*/ 21 h 28"/>
              <a:gd name="T66" fmla="*/ 15 w 33"/>
              <a:gd name="T67" fmla="*/ 24 h 28"/>
              <a:gd name="T68" fmla="*/ 17 w 33"/>
              <a:gd name="T69" fmla="*/ 24 h 28"/>
              <a:gd name="T70" fmla="*/ 17 w 33"/>
              <a:gd name="T71" fmla="*/ 21 h 28"/>
              <a:gd name="T72" fmla="*/ 18 w 33"/>
              <a:gd name="T73" fmla="*/ 10 h 28"/>
              <a:gd name="T74" fmla="*/ 15 w 33"/>
              <a:gd name="T75" fmla="*/ 10 h 28"/>
              <a:gd name="T76" fmla="*/ 15 w 33"/>
              <a:gd name="T77" fmla="*/ 19 h 28"/>
              <a:gd name="T78" fmla="*/ 17 w 33"/>
              <a:gd name="T79" fmla="*/ 19 h 28"/>
              <a:gd name="T80" fmla="*/ 18 w 33"/>
              <a:gd name="T81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" h="28">
                <a:moveTo>
                  <a:pt x="16" y="5"/>
                </a:moveTo>
                <a:cubicBezTo>
                  <a:pt x="22" y="15"/>
                  <a:pt x="22" y="15"/>
                  <a:pt x="22" y="15"/>
                </a:cubicBezTo>
                <a:cubicBezTo>
                  <a:pt x="28" y="25"/>
                  <a:pt x="28" y="25"/>
                  <a:pt x="28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11" y="15"/>
                  <a:pt x="11" y="15"/>
                  <a:pt x="11" y="15"/>
                </a:cubicBezTo>
                <a:cubicBezTo>
                  <a:pt x="16" y="5"/>
                  <a:pt x="16" y="5"/>
                  <a:pt x="16" y="5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8"/>
                  <a:pt x="0" y="28"/>
                  <a:pt x="1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25" y="14"/>
                  <a:pt x="25" y="14"/>
                  <a:pt x="25" y="14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23" y="15"/>
                </a:moveTo>
                <a:cubicBezTo>
                  <a:pt x="16" y="3"/>
                  <a:pt x="16" y="3"/>
                  <a:pt x="16" y="3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2" y="27"/>
                  <a:pt x="2" y="27"/>
                  <a:pt x="2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3" y="15"/>
                  <a:pt x="23" y="15"/>
                  <a:pt x="23" y="15"/>
                </a:cubicBezTo>
                <a:close/>
                <a:moveTo>
                  <a:pt x="17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18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19"/>
                  <a:pt x="15" y="19"/>
                  <a:pt x="15" y="19"/>
                </a:cubicBezTo>
                <a:cubicBezTo>
                  <a:pt x="17" y="19"/>
                  <a:pt x="17" y="19"/>
                  <a:pt x="17" y="19"/>
                </a:cubicBezTo>
                <a:lnTo>
                  <a:pt x="18" y="1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Freeform 233">
            <a:extLst>
              <a:ext uri="{FF2B5EF4-FFF2-40B4-BE49-F238E27FC236}">
                <a16:creationId xmlns:a16="http://schemas.microsoft.com/office/drawing/2014/main" id="{015499AE-6721-B1CB-ADAC-64E9E09342E4}"/>
              </a:ext>
            </a:extLst>
          </p:cNvPr>
          <p:cNvSpPr>
            <a:spLocks noEditPoints="1"/>
          </p:cNvSpPr>
          <p:nvPr/>
        </p:nvSpPr>
        <p:spPr bwMode="auto">
          <a:xfrm>
            <a:off x="4971445" y="3744072"/>
            <a:ext cx="345668" cy="305853"/>
          </a:xfrm>
          <a:custGeom>
            <a:avLst/>
            <a:gdLst>
              <a:gd name="T0" fmla="*/ 28 w 36"/>
              <a:gd name="T1" fmla="*/ 4 h 32"/>
              <a:gd name="T2" fmla="*/ 27 w 36"/>
              <a:gd name="T3" fmla="*/ 2 h 32"/>
              <a:gd name="T4" fmla="*/ 2 w 36"/>
              <a:gd name="T5" fmla="*/ 8 h 32"/>
              <a:gd name="T6" fmla="*/ 2 w 36"/>
              <a:gd name="T7" fmla="*/ 6 h 32"/>
              <a:gd name="T8" fmla="*/ 29 w 36"/>
              <a:gd name="T9" fmla="*/ 2 h 32"/>
              <a:gd name="T10" fmla="*/ 30 w 36"/>
              <a:gd name="T11" fmla="*/ 13 h 32"/>
              <a:gd name="T12" fmla="*/ 3 w 36"/>
              <a:gd name="T13" fmla="*/ 14 h 32"/>
              <a:gd name="T14" fmla="*/ 5 w 36"/>
              <a:gd name="T15" fmla="*/ 22 h 32"/>
              <a:gd name="T16" fmla="*/ 6 w 36"/>
              <a:gd name="T17" fmla="*/ 22 h 32"/>
              <a:gd name="T18" fmla="*/ 6 w 36"/>
              <a:gd name="T19" fmla="*/ 23 h 32"/>
              <a:gd name="T20" fmla="*/ 0 w 36"/>
              <a:gd name="T21" fmla="*/ 8 h 32"/>
              <a:gd name="T22" fmla="*/ 2 w 36"/>
              <a:gd name="T23" fmla="*/ 6 h 32"/>
              <a:gd name="T24" fmla="*/ 6 w 36"/>
              <a:gd name="T25" fmla="*/ 16 h 32"/>
              <a:gd name="T26" fmla="*/ 9 w 36"/>
              <a:gd name="T27" fmla="*/ 32 h 32"/>
              <a:gd name="T28" fmla="*/ 36 w 36"/>
              <a:gd name="T29" fmla="*/ 30 h 32"/>
              <a:gd name="T30" fmla="*/ 34 w 36"/>
              <a:gd name="T31" fmla="*/ 14 h 32"/>
              <a:gd name="T32" fmla="*/ 33 w 36"/>
              <a:gd name="T33" fmla="*/ 20 h 32"/>
              <a:gd name="T34" fmla="*/ 33 w 36"/>
              <a:gd name="T35" fmla="*/ 17 h 32"/>
              <a:gd name="T36" fmla="*/ 26 w 36"/>
              <a:gd name="T37" fmla="*/ 17 h 32"/>
              <a:gd name="T38" fmla="*/ 26 w 36"/>
              <a:gd name="T39" fmla="*/ 20 h 32"/>
              <a:gd name="T40" fmla="*/ 33 w 36"/>
              <a:gd name="T41" fmla="*/ 20 h 32"/>
              <a:gd name="T42" fmla="*/ 28 w 36"/>
              <a:gd name="T43" fmla="*/ 28 h 32"/>
              <a:gd name="T44" fmla="*/ 28 w 36"/>
              <a:gd name="T45" fmla="*/ 27 h 32"/>
              <a:gd name="T46" fmla="*/ 33 w 36"/>
              <a:gd name="T47" fmla="*/ 28 h 32"/>
              <a:gd name="T48" fmla="*/ 33 w 36"/>
              <a:gd name="T49" fmla="*/ 29 h 32"/>
              <a:gd name="T50" fmla="*/ 22 w 36"/>
              <a:gd name="T51" fmla="*/ 29 h 32"/>
              <a:gd name="T52" fmla="*/ 22 w 36"/>
              <a:gd name="T53" fmla="*/ 28 h 32"/>
              <a:gd name="T54" fmla="*/ 27 w 36"/>
              <a:gd name="T55" fmla="*/ 27 h 32"/>
              <a:gd name="T56" fmla="*/ 27 w 36"/>
              <a:gd name="T57" fmla="*/ 28 h 32"/>
              <a:gd name="T58" fmla="*/ 22 w 36"/>
              <a:gd name="T59" fmla="*/ 29 h 32"/>
              <a:gd name="T60" fmla="*/ 16 w 36"/>
              <a:gd name="T61" fmla="*/ 28 h 32"/>
              <a:gd name="T62" fmla="*/ 16 w 36"/>
              <a:gd name="T63" fmla="*/ 27 h 32"/>
              <a:gd name="T64" fmla="*/ 21 w 36"/>
              <a:gd name="T65" fmla="*/ 28 h 32"/>
              <a:gd name="T66" fmla="*/ 21 w 36"/>
              <a:gd name="T67" fmla="*/ 29 h 32"/>
              <a:gd name="T68" fmla="*/ 10 w 36"/>
              <a:gd name="T69" fmla="*/ 29 h 32"/>
              <a:gd name="T70" fmla="*/ 10 w 36"/>
              <a:gd name="T71" fmla="*/ 28 h 32"/>
              <a:gd name="T72" fmla="*/ 14 w 36"/>
              <a:gd name="T73" fmla="*/ 27 h 32"/>
              <a:gd name="T74" fmla="*/ 15 w 36"/>
              <a:gd name="T75" fmla="*/ 28 h 32"/>
              <a:gd name="T76" fmla="*/ 10 w 36"/>
              <a:gd name="T77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32">
                <a:moveTo>
                  <a:pt x="2" y="10"/>
                </a:moveTo>
                <a:cubicBezTo>
                  <a:pt x="28" y="4"/>
                  <a:pt x="28" y="4"/>
                  <a:pt x="28" y="4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7" y="1"/>
                  <a:pt x="27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9"/>
                  <a:pt x="2" y="9"/>
                  <a:pt x="2" y="10"/>
                </a:cubicBezTo>
                <a:close/>
                <a:moveTo>
                  <a:pt x="2" y="6"/>
                </a:move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9" y="8"/>
                  <a:pt x="29" y="8"/>
                  <a:pt x="29" y="8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4" y="23"/>
                  <a:pt x="4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1" y="7"/>
                </a:cubicBezTo>
                <a:cubicBezTo>
                  <a:pt x="1" y="6"/>
                  <a:pt x="2" y="6"/>
                  <a:pt x="2" y="6"/>
                </a:cubicBezTo>
                <a:close/>
                <a:moveTo>
                  <a:pt x="9" y="14"/>
                </a:moveTo>
                <a:cubicBezTo>
                  <a:pt x="7" y="14"/>
                  <a:pt x="6" y="15"/>
                  <a:pt x="6" y="16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7" y="32"/>
                  <a:pt x="9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2"/>
                  <a:pt x="36" y="31"/>
                  <a:pt x="36" y="30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5"/>
                  <a:pt x="35" y="14"/>
                  <a:pt x="34" y="14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33" y="20"/>
                </a:moveTo>
                <a:cubicBezTo>
                  <a:pt x="33" y="19"/>
                  <a:pt x="33" y="18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7"/>
                  <a:pt x="29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6" y="19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9" y="20"/>
                  <a:pt x="31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7"/>
                  <a:pt x="28" y="27"/>
                  <a:pt x="28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9"/>
                  <a:pt x="33" y="29"/>
                  <a:pt x="33" y="29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22" y="29"/>
                </a:moveTo>
                <a:cubicBezTo>
                  <a:pt x="22" y="29"/>
                  <a:pt x="22" y="29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2" y="29"/>
                  <a:pt x="22" y="29"/>
                  <a:pt x="22" y="29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7"/>
                  <a:pt x="15" y="27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9"/>
                  <a:pt x="15" y="29"/>
                  <a:pt x="14" y="29"/>
                </a:cubicBezTo>
                <a:lnTo>
                  <a:pt x="10" y="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Freeform 234">
            <a:extLst>
              <a:ext uri="{FF2B5EF4-FFF2-40B4-BE49-F238E27FC236}">
                <a16:creationId xmlns:a16="http://schemas.microsoft.com/office/drawing/2014/main" id="{11161512-3A2B-2B1B-83AC-0B426E7CFF5B}"/>
              </a:ext>
            </a:extLst>
          </p:cNvPr>
          <p:cNvSpPr>
            <a:spLocks noEditPoints="1"/>
          </p:cNvSpPr>
          <p:nvPr/>
        </p:nvSpPr>
        <p:spPr bwMode="auto">
          <a:xfrm>
            <a:off x="6229243" y="3791126"/>
            <a:ext cx="316712" cy="211745"/>
          </a:xfrm>
          <a:custGeom>
            <a:avLst/>
            <a:gdLst>
              <a:gd name="T0" fmla="*/ 13 w 33"/>
              <a:gd name="T1" fmla="*/ 21 h 22"/>
              <a:gd name="T2" fmla="*/ 2 w 33"/>
              <a:gd name="T3" fmla="*/ 21 h 22"/>
              <a:gd name="T4" fmla="*/ 13 w 33"/>
              <a:gd name="T5" fmla="*/ 19 h 22"/>
              <a:gd name="T6" fmla="*/ 2 w 33"/>
              <a:gd name="T7" fmla="*/ 19 h 22"/>
              <a:gd name="T8" fmla="*/ 13 w 33"/>
              <a:gd name="T9" fmla="*/ 16 h 22"/>
              <a:gd name="T10" fmla="*/ 2 w 33"/>
              <a:gd name="T11" fmla="*/ 3 h 22"/>
              <a:gd name="T12" fmla="*/ 13 w 33"/>
              <a:gd name="T13" fmla="*/ 0 h 22"/>
              <a:gd name="T14" fmla="*/ 0 w 33"/>
              <a:gd name="T15" fmla="*/ 19 h 22"/>
              <a:gd name="T16" fmla="*/ 19 w 33"/>
              <a:gd name="T17" fmla="*/ 22 h 22"/>
              <a:gd name="T18" fmla="*/ 19 w 33"/>
              <a:gd name="T19" fmla="*/ 21 h 22"/>
              <a:gd name="T20" fmla="*/ 19 w 33"/>
              <a:gd name="T21" fmla="*/ 19 h 22"/>
              <a:gd name="T22" fmla="*/ 19 w 33"/>
              <a:gd name="T23" fmla="*/ 16 h 22"/>
              <a:gd name="T24" fmla="*/ 19 w 33"/>
              <a:gd name="T25" fmla="*/ 14 h 22"/>
              <a:gd name="T26" fmla="*/ 19 w 33"/>
              <a:gd name="T27" fmla="*/ 3 h 22"/>
              <a:gd name="T28" fmla="*/ 14 w 33"/>
              <a:gd name="T29" fmla="*/ 0 h 22"/>
              <a:gd name="T30" fmla="*/ 14 w 33"/>
              <a:gd name="T31" fmla="*/ 5 h 22"/>
              <a:gd name="T32" fmla="*/ 14 w 33"/>
              <a:gd name="T33" fmla="*/ 16 h 22"/>
              <a:gd name="T34" fmla="*/ 14 w 33"/>
              <a:gd name="T35" fmla="*/ 19 h 22"/>
              <a:gd name="T36" fmla="*/ 14 w 33"/>
              <a:gd name="T37" fmla="*/ 21 h 22"/>
              <a:gd name="T38" fmla="*/ 14 w 33"/>
              <a:gd name="T39" fmla="*/ 21 h 22"/>
              <a:gd name="T40" fmla="*/ 31 w 33"/>
              <a:gd name="T41" fmla="*/ 22 h 22"/>
              <a:gd name="T42" fmla="*/ 31 w 33"/>
              <a:gd name="T43" fmla="*/ 0 h 22"/>
              <a:gd name="T44" fmla="*/ 31 w 33"/>
              <a:gd name="T45" fmla="*/ 2 h 22"/>
              <a:gd name="T46" fmla="*/ 31 w 33"/>
              <a:gd name="T47" fmla="*/ 16 h 22"/>
              <a:gd name="T48" fmla="*/ 31 w 33"/>
              <a:gd name="T49" fmla="*/ 19 h 22"/>
              <a:gd name="T50" fmla="*/ 31 w 33"/>
              <a:gd name="T51" fmla="*/ 19 h 22"/>
              <a:gd name="T52" fmla="*/ 31 w 33"/>
              <a:gd name="T53" fmla="*/ 20 h 22"/>
              <a:gd name="T54" fmla="*/ 31 w 33"/>
              <a:gd name="T55" fmla="*/ 21 h 22"/>
              <a:gd name="T56" fmla="*/ 13 w 33"/>
              <a:gd name="T57" fmla="*/ 4 h 22"/>
              <a:gd name="T58" fmla="*/ 13 w 33"/>
              <a:gd name="T59" fmla="*/ 12 h 22"/>
              <a:gd name="T60" fmla="*/ 13 w 33"/>
              <a:gd name="T61" fmla="*/ 4 h 22"/>
              <a:gd name="T62" fmla="*/ 21 w 33"/>
              <a:gd name="T63" fmla="*/ 6 h 22"/>
              <a:gd name="T64" fmla="*/ 21 w 33"/>
              <a:gd name="T65" fmla="*/ 15 h 22"/>
              <a:gd name="T66" fmla="*/ 30 w 33"/>
              <a:gd name="T67" fmla="*/ 9 h 22"/>
              <a:gd name="T68" fmla="*/ 29 w 33"/>
              <a:gd name="T69" fmla="*/ 8 h 22"/>
              <a:gd name="T70" fmla="*/ 31 w 33"/>
              <a:gd name="T71" fmla="*/ 15 h 22"/>
              <a:gd name="T72" fmla="*/ 27 w 33"/>
              <a:gd name="T73" fmla="*/ 16 h 22"/>
              <a:gd name="T74" fmla="*/ 27 w 33"/>
              <a:gd name="T75" fmla="*/ 15 h 22"/>
              <a:gd name="T76" fmla="*/ 31 w 33"/>
              <a:gd name="T77" fmla="*/ 3 h 22"/>
              <a:gd name="T78" fmla="*/ 27 w 33"/>
              <a:gd name="T79" fmla="*/ 4 h 22"/>
              <a:gd name="T80" fmla="*/ 27 w 33"/>
              <a:gd name="T81" fmla="*/ 3 h 22"/>
              <a:gd name="T82" fmla="*/ 5 w 33"/>
              <a:gd name="T83" fmla="*/ 8 h 22"/>
              <a:gd name="T84" fmla="*/ 3 w 33"/>
              <a:gd name="T85" fmla="*/ 9 h 22"/>
              <a:gd name="T86" fmla="*/ 7 w 33"/>
              <a:gd name="T87" fmla="*/ 15 h 22"/>
              <a:gd name="T88" fmla="*/ 3 w 33"/>
              <a:gd name="T89" fmla="*/ 16 h 22"/>
              <a:gd name="T90" fmla="*/ 3 w 33"/>
              <a:gd name="T91" fmla="*/ 15 h 22"/>
              <a:gd name="T92" fmla="*/ 7 w 33"/>
              <a:gd name="T93" fmla="*/ 3 h 22"/>
              <a:gd name="T94" fmla="*/ 3 w 33"/>
              <a:gd name="T95" fmla="*/ 4 h 22"/>
              <a:gd name="T96" fmla="*/ 3 w 33"/>
              <a:gd name="T97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22">
                <a:moveTo>
                  <a:pt x="3" y="22"/>
                </a:move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0"/>
                  <a:pt x="2" y="20"/>
                  <a:pt x="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6"/>
                  <a:pt x="13" y="16"/>
                  <a:pt x="1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5"/>
                </a:cubicBezTo>
                <a:cubicBezTo>
                  <a:pt x="2" y="11"/>
                  <a:pt x="2" y="7"/>
                  <a:pt x="2" y="3"/>
                </a:cubicBezTo>
                <a:cubicBezTo>
                  <a:pt x="2" y="3"/>
                  <a:pt x="2" y="2"/>
                  <a:pt x="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1" y="22"/>
                  <a:pt x="3" y="22"/>
                </a:cubicBezTo>
                <a:close/>
                <a:moveTo>
                  <a:pt x="14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lose/>
                <a:moveTo>
                  <a:pt x="21" y="22"/>
                </a:move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3" y="21"/>
                  <a:pt x="33" y="19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2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2" y="3"/>
                  <a:pt x="32" y="3"/>
                </a:cubicBezTo>
                <a:cubicBezTo>
                  <a:pt x="32" y="7"/>
                  <a:pt x="32" y="11"/>
                  <a:pt x="32" y="15"/>
                </a:cubicBezTo>
                <a:cubicBezTo>
                  <a:pt x="32" y="16"/>
                  <a:pt x="31" y="16"/>
                  <a:pt x="3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13" y="4"/>
                </a:move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2" y="8"/>
                  <a:pt x="12" y="9"/>
                </a:cubicBezTo>
                <a:cubicBezTo>
                  <a:pt x="12" y="10"/>
                  <a:pt x="13" y="11"/>
                  <a:pt x="13" y="12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4"/>
                  <a:pt x="11" y="12"/>
                  <a:pt x="11" y="9"/>
                </a:cubicBezTo>
                <a:cubicBezTo>
                  <a:pt x="11" y="7"/>
                  <a:pt x="12" y="5"/>
                  <a:pt x="13" y="4"/>
                </a:cubicBezTo>
                <a:close/>
                <a:moveTo>
                  <a:pt x="21" y="12"/>
                </a:moveTo>
                <a:cubicBezTo>
                  <a:pt x="21" y="11"/>
                  <a:pt x="21" y="10"/>
                  <a:pt x="21" y="9"/>
                </a:cubicBezTo>
                <a:cubicBezTo>
                  <a:pt x="21" y="8"/>
                  <a:pt x="21" y="7"/>
                  <a:pt x="21" y="6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5"/>
                  <a:pt x="23" y="7"/>
                  <a:pt x="23" y="9"/>
                </a:cubicBezTo>
                <a:cubicBezTo>
                  <a:pt x="23" y="12"/>
                  <a:pt x="22" y="14"/>
                  <a:pt x="21" y="15"/>
                </a:cubicBezTo>
                <a:cubicBezTo>
                  <a:pt x="21" y="12"/>
                  <a:pt x="21" y="12"/>
                  <a:pt x="21" y="12"/>
                </a:cubicBezTo>
                <a:close/>
                <a:moveTo>
                  <a:pt x="29" y="8"/>
                </a:moveTo>
                <a:cubicBezTo>
                  <a:pt x="30" y="8"/>
                  <a:pt x="30" y="9"/>
                  <a:pt x="30" y="9"/>
                </a:cubicBezTo>
                <a:cubicBezTo>
                  <a:pt x="30" y="10"/>
                  <a:pt x="30" y="11"/>
                  <a:pt x="29" y="11"/>
                </a:cubicBezTo>
                <a:cubicBezTo>
                  <a:pt x="28" y="11"/>
                  <a:pt x="28" y="10"/>
                  <a:pt x="28" y="9"/>
                </a:cubicBezTo>
                <a:cubicBezTo>
                  <a:pt x="28" y="9"/>
                  <a:pt x="28" y="8"/>
                  <a:pt x="29" y="8"/>
                </a:cubicBezTo>
                <a:close/>
                <a:moveTo>
                  <a:pt x="27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"/>
                </a:move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lose/>
                <a:moveTo>
                  <a:pt x="14" y="14"/>
                </a:moveTo>
                <a:cubicBezTo>
                  <a:pt x="14" y="14"/>
                  <a:pt x="14" y="14"/>
                  <a:pt x="14" y="14"/>
                </a:cubicBezTo>
                <a:close/>
                <a:moveTo>
                  <a:pt x="5" y="8"/>
                </a:moveTo>
                <a:cubicBezTo>
                  <a:pt x="5" y="8"/>
                  <a:pt x="6" y="9"/>
                  <a:pt x="6" y="9"/>
                </a:cubicBezTo>
                <a:cubicBezTo>
                  <a:pt x="6" y="10"/>
                  <a:pt x="5" y="11"/>
                  <a:pt x="5" y="11"/>
                </a:cubicBezTo>
                <a:cubicBezTo>
                  <a:pt x="4" y="11"/>
                  <a:pt x="3" y="10"/>
                  <a:pt x="3" y="9"/>
                </a:cubicBezTo>
                <a:cubicBezTo>
                  <a:pt x="3" y="9"/>
                  <a:pt x="4" y="8"/>
                  <a:pt x="5" y="8"/>
                </a:cubicBezTo>
                <a:close/>
                <a:moveTo>
                  <a:pt x="7" y="15"/>
                </a:move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7" y="15"/>
                  <a:pt x="7" y="15"/>
                  <a:pt x="7" y="15"/>
                </a:cubicBezTo>
                <a:close/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lnTo>
                  <a:pt x="7" y="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Freeform 235">
            <a:extLst>
              <a:ext uri="{FF2B5EF4-FFF2-40B4-BE49-F238E27FC236}">
                <a16:creationId xmlns:a16="http://schemas.microsoft.com/office/drawing/2014/main" id="{32759F43-D70B-DE04-E173-D30A083200AA}"/>
              </a:ext>
            </a:extLst>
          </p:cNvPr>
          <p:cNvSpPr>
            <a:spLocks noEditPoints="1"/>
          </p:cNvSpPr>
          <p:nvPr/>
        </p:nvSpPr>
        <p:spPr bwMode="auto">
          <a:xfrm>
            <a:off x="6851806" y="3753120"/>
            <a:ext cx="327571" cy="325761"/>
          </a:xfrm>
          <a:custGeom>
            <a:avLst/>
            <a:gdLst>
              <a:gd name="T0" fmla="*/ 21 w 34"/>
              <a:gd name="T1" fmla="*/ 26 h 34"/>
              <a:gd name="T2" fmla="*/ 21 w 34"/>
              <a:gd name="T3" fmla="*/ 20 h 34"/>
              <a:gd name="T4" fmla="*/ 31 w 34"/>
              <a:gd name="T5" fmla="*/ 19 h 34"/>
              <a:gd name="T6" fmla="*/ 34 w 34"/>
              <a:gd name="T7" fmla="*/ 24 h 34"/>
              <a:gd name="T8" fmla="*/ 31 w 34"/>
              <a:gd name="T9" fmla="*/ 20 h 34"/>
              <a:gd name="T10" fmla="*/ 22 w 34"/>
              <a:gd name="T11" fmla="*/ 20 h 34"/>
              <a:gd name="T12" fmla="*/ 29 w 34"/>
              <a:gd name="T13" fmla="*/ 32 h 34"/>
              <a:gd name="T14" fmla="*/ 27 w 34"/>
              <a:gd name="T15" fmla="*/ 29 h 34"/>
              <a:gd name="T16" fmla="*/ 23 w 34"/>
              <a:gd name="T17" fmla="*/ 32 h 34"/>
              <a:gd name="T18" fmla="*/ 23 w 34"/>
              <a:gd name="T19" fmla="*/ 30 h 34"/>
              <a:gd name="T20" fmla="*/ 24 w 34"/>
              <a:gd name="T21" fmla="*/ 29 h 34"/>
              <a:gd name="T22" fmla="*/ 23 w 34"/>
              <a:gd name="T23" fmla="*/ 27 h 34"/>
              <a:gd name="T24" fmla="*/ 24 w 34"/>
              <a:gd name="T25" fmla="*/ 26 h 34"/>
              <a:gd name="T26" fmla="*/ 23 w 34"/>
              <a:gd name="T27" fmla="*/ 21 h 34"/>
              <a:gd name="T28" fmla="*/ 24 w 34"/>
              <a:gd name="T29" fmla="*/ 23 h 34"/>
              <a:gd name="T30" fmla="*/ 17 w 34"/>
              <a:gd name="T31" fmla="*/ 12 h 34"/>
              <a:gd name="T32" fmla="*/ 11 w 34"/>
              <a:gd name="T33" fmla="*/ 11 h 34"/>
              <a:gd name="T34" fmla="*/ 12 w 34"/>
              <a:gd name="T35" fmla="*/ 15 h 34"/>
              <a:gd name="T36" fmla="*/ 10 w 34"/>
              <a:gd name="T37" fmla="*/ 15 h 34"/>
              <a:gd name="T38" fmla="*/ 8 w 34"/>
              <a:gd name="T39" fmla="*/ 13 h 34"/>
              <a:gd name="T40" fmla="*/ 10 w 34"/>
              <a:gd name="T41" fmla="*/ 14 h 34"/>
              <a:gd name="T42" fmla="*/ 8 w 34"/>
              <a:gd name="T43" fmla="*/ 10 h 34"/>
              <a:gd name="T44" fmla="*/ 11 w 34"/>
              <a:gd name="T45" fmla="*/ 8 h 34"/>
              <a:gd name="T46" fmla="*/ 12 w 34"/>
              <a:gd name="T47" fmla="*/ 10 h 34"/>
              <a:gd name="T48" fmla="*/ 10 w 34"/>
              <a:gd name="T49" fmla="*/ 10 h 34"/>
              <a:gd name="T50" fmla="*/ 10 w 34"/>
              <a:gd name="T51" fmla="*/ 10 h 34"/>
              <a:gd name="T52" fmla="*/ 12 w 34"/>
              <a:gd name="T53" fmla="*/ 12 h 34"/>
              <a:gd name="T54" fmla="*/ 11 w 34"/>
              <a:gd name="T55" fmla="*/ 12 h 34"/>
              <a:gd name="T56" fmla="*/ 11 w 34"/>
              <a:gd name="T57" fmla="*/ 7 h 34"/>
              <a:gd name="T58" fmla="*/ 14 w 34"/>
              <a:gd name="T59" fmla="*/ 16 h 34"/>
              <a:gd name="T60" fmla="*/ 11 w 34"/>
              <a:gd name="T61" fmla="*/ 6 h 34"/>
              <a:gd name="T62" fmla="*/ 3 w 34"/>
              <a:gd name="T63" fmla="*/ 4 h 34"/>
              <a:gd name="T64" fmla="*/ 3 w 34"/>
              <a:gd name="T65" fmla="*/ 19 h 34"/>
              <a:gd name="T66" fmla="*/ 31 w 34"/>
              <a:gd name="T67" fmla="*/ 17 h 34"/>
              <a:gd name="T68" fmla="*/ 21 w 34"/>
              <a:gd name="T69" fmla="*/ 17 h 34"/>
              <a:gd name="T70" fmla="*/ 30 w 34"/>
              <a:gd name="T71" fmla="*/ 7 h 34"/>
              <a:gd name="T72" fmla="*/ 30 w 34"/>
              <a:gd name="T73" fmla="*/ 4 h 34"/>
              <a:gd name="T74" fmla="*/ 21 w 34"/>
              <a:gd name="T75" fmla="*/ 13 h 34"/>
              <a:gd name="T76" fmla="*/ 27 w 34"/>
              <a:gd name="T77" fmla="*/ 11 h 34"/>
              <a:gd name="T78" fmla="*/ 24 w 34"/>
              <a:gd name="T79" fmla="*/ 13 h 34"/>
              <a:gd name="T80" fmla="*/ 31 w 34"/>
              <a:gd name="T81" fmla="*/ 11 h 34"/>
              <a:gd name="T82" fmla="*/ 28 w 34"/>
              <a:gd name="T83" fmla="*/ 11 h 34"/>
              <a:gd name="T84" fmla="*/ 24 w 34"/>
              <a:gd name="T85" fmla="*/ 10 h 34"/>
              <a:gd name="T86" fmla="*/ 21 w 34"/>
              <a:gd name="T87" fmla="*/ 8 h 34"/>
              <a:gd name="T88" fmla="*/ 27 w 34"/>
              <a:gd name="T89" fmla="*/ 10 h 34"/>
              <a:gd name="T90" fmla="*/ 27 w 34"/>
              <a:gd name="T91" fmla="*/ 8 h 34"/>
              <a:gd name="T92" fmla="*/ 28 w 34"/>
              <a:gd name="T93" fmla="*/ 10 h 34"/>
              <a:gd name="T94" fmla="*/ 24 w 34"/>
              <a:gd name="T95" fmla="*/ 4 h 34"/>
              <a:gd name="T96" fmla="*/ 21 w 34"/>
              <a:gd name="T97" fmla="*/ 7 h 34"/>
              <a:gd name="T98" fmla="*/ 27 w 34"/>
              <a:gd name="T99" fmla="*/ 5 h 34"/>
              <a:gd name="T100" fmla="*/ 24 w 34"/>
              <a:gd name="T101" fmla="*/ 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" h="34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5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8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6"/>
                  <a:pt x="34" y="25"/>
                  <a:pt x="34" y="24"/>
                </a:cubicBezTo>
                <a:cubicBezTo>
                  <a:pt x="34" y="15"/>
                  <a:pt x="34" y="11"/>
                  <a:pt x="34" y="2"/>
                </a:cubicBezTo>
                <a:cubicBezTo>
                  <a:pt x="34" y="1"/>
                  <a:pt x="32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31" y="20"/>
                </a:move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0" y="34"/>
                  <a:pt x="29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4"/>
                  <a:pt x="22" y="33"/>
                  <a:pt x="22" y="33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19"/>
                  <a:pt x="23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1" y="20"/>
                  <a:pt x="31" y="20"/>
                </a:cubicBezTo>
                <a:close/>
                <a:moveTo>
                  <a:pt x="27" y="32"/>
                </a:moveTo>
                <a:cubicBezTo>
                  <a:pt x="28" y="32"/>
                  <a:pt x="28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1"/>
                  <a:pt x="29" y="30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29"/>
                  <a:pt x="28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7" y="31"/>
                  <a:pt x="27" y="32"/>
                </a:cubicBezTo>
                <a:cubicBezTo>
                  <a:pt x="27" y="32"/>
                  <a:pt x="27" y="32"/>
                  <a:pt x="27" y="32"/>
                </a:cubicBezTo>
                <a:close/>
                <a:moveTo>
                  <a:pt x="23" y="30"/>
                </a:move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lose/>
                <a:moveTo>
                  <a:pt x="23" y="27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4"/>
                  <a:pt x="23" y="24"/>
                  <a:pt x="23" y="24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11" y="5"/>
                </a:moveTo>
                <a:cubicBezTo>
                  <a:pt x="14" y="5"/>
                  <a:pt x="17" y="8"/>
                  <a:pt x="17" y="12"/>
                </a:cubicBezTo>
                <a:cubicBezTo>
                  <a:pt x="17" y="15"/>
                  <a:pt x="14" y="18"/>
                  <a:pt x="11" y="18"/>
                </a:cubicBezTo>
                <a:cubicBezTo>
                  <a:pt x="7" y="18"/>
                  <a:pt x="4" y="15"/>
                  <a:pt x="4" y="12"/>
                </a:cubicBezTo>
                <a:cubicBezTo>
                  <a:pt x="4" y="8"/>
                  <a:pt x="7" y="5"/>
                  <a:pt x="11" y="5"/>
                </a:cubicBezTo>
                <a:close/>
                <a:moveTo>
                  <a:pt x="11" y="10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2" y="11"/>
                  <a:pt x="12" y="11"/>
                </a:cubicBezTo>
                <a:cubicBezTo>
                  <a:pt x="13" y="11"/>
                  <a:pt x="13" y="12"/>
                  <a:pt x="13" y="12"/>
                </a:cubicBezTo>
                <a:cubicBezTo>
                  <a:pt x="13" y="12"/>
                  <a:pt x="13" y="12"/>
                  <a:pt x="13" y="13"/>
                </a:cubicBezTo>
                <a:cubicBezTo>
                  <a:pt x="13" y="13"/>
                  <a:pt x="13" y="14"/>
                  <a:pt x="13" y="14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5"/>
                  <a:pt x="12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1"/>
                  <a:pt x="8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10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2" y="9"/>
                  <a:pt x="12" y="9"/>
                </a:cubicBezTo>
                <a:cubicBezTo>
                  <a:pt x="12" y="9"/>
                  <a:pt x="13" y="9"/>
                  <a:pt x="13" y="9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lose/>
                <a:moveTo>
                  <a:pt x="10" y="10"/>
                </a:move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11" y="12"/>
                </a:moveTo>
                <a:cubicBezTo>
                  <a:pt x="11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4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1" y="16"/>
                </a:moveTo>
                <a:cubicBezTo>
                  <a:pt x="9" y="16"/>
                  <a:pt x="8" y="16"/>
                  <a:pt x="7" y="15"/>
                </a:cubicBezTo>
                <a:cubicBezTo>
                  <a:pt x="7" y="14"/>
                  <a:pt x="6" y="13"/>
                  <a:pt x="6" y="12"/>
                </a:cubicBezTo>
                <a:cubicBezTo>
                  <a:pt x="6" y="11"/>
                  <a:pt x="7" y="9"/>
                  <a:pt x="7" y="9"/>
                </a:cubicBezTo>
                <a:cubicBezTo>
                  <a:pt x="8" y="8"/>
                  <a:pt x="9" y="7"/>
                  <a:pt x="11" y="7"/>
                </a:cubicBezTo>
                <a:cubicBezTo>
                  <a:pt x="12" y="7"/>
                  <a:pt x="13" y="8"/>
                  <a:pt x="14" y="9"/>
                </a:cubicBezTo>
                <a:cubicBezTo>
                  <a:pt x="15" y="9"/>
                  <a:pt x="15" y="11"/>
                  <a:pt x="15" y="12"/>
                </a:cubicBezTo>
                <a:cubicBezTo>
                  <a:pt x="15" y="13"/>
                  <a:pt x="15" y="14"/>
                  <a:pt x="14" y="15"/>
                </a:cubicBezTo>
                <a:cubicBezTo>
                  <a:pt x="13" y="16"/>
                  <a:pt x="12" y="16"/>
                  <a:pt x="11" y="16"/>
                </a:cubicBezTo>
                <a:close/>
                <a:moveTo>
                  <a:pt x="14" y="16"/>
                </a:moveTo>
                <a:cubicBezTo>
                  <a:pt x="13" y="17"/>
                  <a:pt x="12" y="17"/>
                  <a:pt x="11" y="17"/>
                </a:cubicBezTo>
                <a:cubicBezTo>
                  <a:pt x="9" y="17"/>
                  <a:pt x="8" y="17"/>
                  <a:pt x="7" y="16"/>
                </a:cubicBezTo>
                <a:cubicBezTo>
                  <a:pt x="6" y="15"/>
                  <a:pt x="5" y="13"/>
                  <a:pt x="5" y="12"/>
                </a:cubicBezTo>
                <a:cubicBezTo>
                  <a:pt x="5" y="10"/>
                  <a:pt x="6" y="9"/>
                  <a:pt x="7" y="8"/>
                </a:cubicBezTo>
                <a:cubicBezTo>
                  <a:pt x="8" y="7"/>
                  <a:pt x="9" y="6"/>
                  <a:pt x="11" y="6"/>
                </a:cubicBezTo>
                <a:cubicBezTo>
                  <a:pt x="12" y="6"/>
                  <a:pt x="13" y="7"/>
                  <a:pt x="14" y="8"/>
                </a:cubicBezTo>
                <a:cubicBezTo>
                  <a:pt x="15" y="9"/>
                  <a:pt x="16" y="10"/>
                  <a:pt x="16" y="12"/>
                </a:cubicBezTo>
                <a:cubicBezTo>
                  <a:pt x="16" y="13"/>
                  <a:pt x="15" y="15"/>
                  <a:pt x="14" y="16"/>
                </a:cubicBezTo>
                <a:close/>
                <a:moveTo>
                  <a:pt x="3" y="5"/>
                </a:moveTo>
                <a:cubicBezTo>
                  <a:pt x="3" y="5"/>
                  <a:pt x="3" y="4"/>
                  <a:pt x="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7"/>
                  <a:pt x="3" y="6"/>
                  <a:pt x="3" y="5"/>
                </a:cubicBezTo>
                <a:close/>
                <a:moveTo>
                  <a:pt x="21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30" y="4"/>
                </a:moveTo>
                <a:cubicBezTo>
                  <a:pt x="30" y="4"/>
                  <a:pt x="31" y="5"/>
                  <a:pt x="31" y="5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0" y="7"/>
                  <a:pt x="30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7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3"/>
                  <a:pt x="24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5" y="11"/>
                  <a:pt x="25" y="11"/>
                </a:cubicBezTo>
                <a:cubicBezTo>
                  <a:pt x="27" y="11"/>
                  <a:pt x="27" y="11"/>
                  <a:pt x="27" y="11"/>
                </a:cubicBezTo>
                <a:close/>
                <a:moveTo>
                  <a:pt x="30" y="11"/>
                </a:moveTo>
                <a:cubicBezTo>
                  <a:pt x="30" y="11"/>
                  <a:pt x="31" y="11"/>
                  <a:pt x="31" y="1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3"/>
                  <a:pt x="30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4" y="8"/>
                  <a:pt x="24" y="8"/>
                  <a:pt x="24" y="8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8"/>
                  <a:pt x="25" y="8"/>
                </a:cubicBezTo>
                <a:cubicBezTo>
                  <a:pt x="27" y="8"/>
                  <a:pt x="27" y="8"/>
                  <a:pt x="27" y="8"/>
                </a:cubicBezTo>
                <a:close/>
                <a:moveTo>
                  <a:pt x="30" y="8"/>
                </a:moveTo>
                <a:cubicBezTo>
                  <a:pt x="30" y="8"/>
                  <a:pt x="31" y="8"/>
                  <a:pt x="31" y="8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0" y="10"/>
                  <a:pt x="30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4" y="4"/>
                </a:moveTo>
                <a:cubicBezTo>
                  <a:pt x="24" y="4"/>
                  <a:pt x="24" y="5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4"/>
                  <a:pt x="21" y="4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27" y="4"/>
                </a:moveTo>
                <a:cubicBezTo>
                  <a:pt x="27" y="4"/>
                  <a:pt x="27" y="5"/>
                  <a:pt x="27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5" y="4"/>
                </a:cubicBezTo>
                <a:lnTo>
                  <a:pt x="27" y="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Freeform 236">
            <a:extLst>
              <a:ext uri="{FF2B5EF4-FFF2-40B4-BE49-F238E27FC236}">
                <a16:creationId xmlns:a16="http://schemas.microsoft.com/office/drawing/2014/main" id="{643CA4E8-D4D6-5F13-BF2C-F1CFF8C8960D}"/>
              </a:ext>
            </a:extLst>
          </p:cNvPr>
          <p:cNvSpPr>
            <a:spLocks noEditPoints="1"/>
          </p:cNvSpPr>
          <p:nvPr/>
        </p:nvSpPr>
        <p:spPr bwMode="auto">
          <a:xfrm>
            <a:off x="5624776" y="3762170"/>
            <a:ext cx="276897" cy="269658"/>
          </a:xfrm>
          <a:custGeom>
            <a:avLst/>
            <a:gdLst>
              <a:gd name="T0" fmla="*/ 20 w 29"/>
              <a:gd name="T1" fmla="*/ 21 h 28"/>
              <a:gd name="T2" fmla="*/ 27 w 29"/>
              <a:gd name="T3" fmla="*/ 15 h 28"/>
              <a:gd name="T4" fmla="*/ 29 w 29"/>
              <a:gd name="T5" fmla="*/ 15 h 28"/>
              <a:gd name="T6" fmla="*/ 29 w 29"/>
              <a:gd name="T7" fmla="*/ 15 h 28"/>
              <a:gd name="T8" fmla="*/ 29 w 29"/>
              <a:gd name="T9" fmla="*/ 20 h 28"/>
              <a:gd name="T10" fmla="*/ 26 w 29"/>
              <a:gd name="T11" fmla="*/ 21 h 28"/>
              <a:gd name="T12" fmla="*/ 27 w 29"/>
              <a:gd name="T13" fmla="*/ 7 h 28"/>
              <a:gd name="T14" fmla="*/ 24 w 29"/>
              <a:gd name="T15" fmla="*/ 4 h 28"/>
              <a:gd name="T16" fmla="*/ 16 w 29"/>
              <a:gd name="T17" fmla="*/ 4 h 28"/>
              <a:gd name="T18" fmla="*/ 10 w 29"/>
              <a:gd name="T19" fmla="*/ 1 h 28"/>
              <a:gd name="T20" fmla="*/ 3 w 29"/>
              <a:gd name="T21" fmla="*/ 6 h 28"/>
              <a:gd name="T22" fmla="*/ 0 w 29"/>
              <a:gd name="T23" fmla="*/ 11 h 28"/>
              <a:gd name="T24" fmla="*/ 2 w 29"/>
              <a:gd name="T25" fmla="*/ 28 h 28"/>
              <a:gd name="T26" fmla="*/ 28 w 29"/>
              <a:gd name="T27" fmla="*/ 26 h 28"/>
              <a:gd name="T28" fmla="*/ 20 w 29"/>
              <a:gd name="T29" fmla="*/ 21 h 28"/>
              <a:gd name="T30" fmla="*/ 28 w 29"/>
              <a:gd name="T31" fmla="*/ 15 h 28"/>
              <a:gd name="T32" fmla="*/ 25 w 29"/>
              <a:gd name="T33" fmla="*/ 8 h 28"/>
              <a:gd name="T34" fmla="*/ 2 w 29"/>
              <a:gd name="T35" fmla="*/ 8 h 28"/>
              <a:gd name="T36" fmla="*/ 2 w 29"/>
              <a:gd name="T37" fmla="*/ 7 h 28"/>
              <a:gd name="T38" fmla="*/ 2 w 29"/>
              <a:gd name="T39" fmla="*/ 8 h 28"/>
              <a:gd name="T40" fmla="*/ 6 w 29"/>
              <a:gd name="T41" fmla="*/ 8 h 28"/>
              <a:gd name="T42" fmla="*/ 22 w 29"/>
              <a:gd name="T43" fmla="*/ 5 h 28"/>
              <a:gd name="T44" fmla="*/ 24 w 29"/>
              <a:gd name="T45" fmla="*/ 8 h 28"/>
              <a:gd name="T46" fmla="*/ 25 w 29"/>
              <a:gd name="T47" fmla="*/ 7 h 28"/>
              <a:gd name="T48" fmla="*/ 28 w 29"/>
              <a:gd name="T49" fmla="*/ 10 h 28"/>
              <a:gd name="T50" fmla="*/ 29 w 29"/>
              <a:gd name="T51" fmla="*/ 14 h 28"/>
              <a:gd name="T52" fmla="*/ 6 w 29"/>
              <a:gd name="T53" fmla="*/ 7 h 28"/>
              <a:gd name="T54" fmla="*/ 13 w 29"/>
              <a:gd name="T55" fmla="*/ 3 h 28"/>
              <a:gd name="T56" fmla="*/ 11 w 29"/>
              <a:gd name="T57" fmla="*/ 6 h 28"/>
              <a:gd name="T58" fmla="*/ 13 w 29"/>
              <a:gd name="T59" fmla="*/ 4 h 28"/>
              <a:gd name="T60" fmla="*/ 12 w 29"/>
              <a:gd name="T61" fmla="*/ 4 h 28"/>
              <a:gd name="T62" fmla="*/ 9 w 29"/>
              <a:gd name="T63" fmla="*/ 7 h 28"/>
              <a:gd name="T64" fmla="*/ 18 w 29"/>
              <a:gd name="T65" fmla="*/ 7 h 28"/>
              <a:gd name="T66" fmla="*/ 22 w 29"/>
              <a:gd name="T67" fmla="*/ 6 h 28"/>
              <a:gd name="T68" fmla="*/ 22 w 29"/>
              <a:gd name="T69" fmla="*/ 7 h 28"/>
              <a:gd name="T70" fmla="*/ 18 w 29"/>
              <a:gd name="T71" fmla="*/ 8 h 28"/>
              <a:gd name="T72" fmla="*/ 18 w 29"/>
              <a:gd name="T73" fmla="*/ 7 h 28"/>
              <a:gd name="T74" fmla="*/ 28 w 29"/>
              <a:gd name="T75" fmla="*/ 21 h 28"/>
              <a:gd name="T76" fmla="*/ 29 w 29"/>
              <a:gd name="T77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" h="28">
                <a:moveTo>
                  <a:pt x="26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19" y="21"/>
                  <a:pt x="19" y="15"/>
                  <a:pt x="20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8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20"/>
                  <a:pt x="2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7" y="20"/>
                  <a:pt x="27" y="21"/>
                  <a:pt x="26" y="21"/>
                </a:cubicBezTo>
                <a:close/>
                <a:moveTo>
                  <a:pt x="29" y="9"/>
                </a:moveTo>
                <a:cubicBezTo>
                  <a:pt x="29" y="8"/>
                  <a:pt x="28" y="7"/>
                  <a:pt x="27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3"/>
                  <a:pt x="22" y="2"/>
                  <a:pt x="21" y="2"/>
                </a:cubicBezTo>
                <a:cubicBezTo>
                  <a:pt x="16" y="4"/>
                  <a:pt x="16" y="4"/>
                  <a:pt x="16" y="4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1" y="0"/>
                  <a:pt x="10" y="1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7"/>
                  <a:pt x="0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0" y="19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8" y="28"/>
                  <a:pt x="20" y="28"/>
                  <a:pt x="25" y="28"/>
                </a:cubicBezTo>
                <a:cubicBezTo>
                  <a:pt x="27" y="28"/>
                  <a:pt x="28" y="27"/>
                  <a:pt x="28" y="26"/>
                </a:cubicBezTo>
                <a:cubicBezTo>
                  <a:pt x="28" y="21"/>
                  <a:pt x="28" y="21"/>
                  <a:pt x="28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21"/>
                  <a:pt x="17" y="15"/>
                  <a:pt x="20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7" y="8"/>
                  <a:pt x="25" y="8"/>
                </a:cubicBezTo>
                <a:cubicBezTo>
                  <a:pt x="18" y="8"/>
                  <a:pt x="10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3" y="5"/>
                  <a:pt x="23" y="5"/>
                </a:cubicBezTo>
                <a:cubicBezTo>
                  <a:pt x="24" y="8"/>
                  <a:pt x="24" y="8"/>
                  <a:pt x="24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8" y="8"/>
                  <a:pt x="28" y="10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6" y="7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3" y="3"/>
                  <a:pt x="13" y="3"/>
                </a:cubicBezTo>
                <a:cubicBezTo>
                  <a:pt x="15" y="5"/>
                  <a:pt x="15" y="5"/>
                  <a:pt x="15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6" y="7"/>
                  <a:pt x="6" y="7"/>
                  <a:pt x="6" y="7"/>
                </a:cubicBezTo>
                <a:close/>
                <a:moveTo>
                  <a:pt x="18" y="7"/>
                </a:move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7"/>
                  <a:pt x="22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lose/>
                <a:moveTo>
                  <a:pt x="29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8" y="26"/>
                  <a:pt x="28" y="26"/>
                  <a:pt x="28" y="26"/>
                </a:cubicBezTo>
                <a:cubicBezTo>
                  <a:pt x="29" y="26"/>
                  <a:pt x="29" y="25"/>
                  <a:pt x="29" y="25"/>
                </a:cubicBezTo>
                <a:lnTo>
                  <a:pt x="29" y="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Freeform 237">
            <a:extLst>
              <a:ext uri="{FF2B5EF4-FFF2-40B4-BE49-F238E27FC236}">
                <a16:creationId xmlns:a16="http://schemas.microsoft.com/office/drawing/2014/main" id="{1C39DA3C-25D2-5881-8BB0-FC6081B72D5C}"/>
              </a:ext>
            </a:extLst>
          </p:cNvPr>
          <p:cNvSpPr>
            <a:spLocks noEditPoints="1"/>
          </p:cNvSpPr>
          <p:nvPr/>
        </p:nvSpPr>
        <p:spPr bwMode="auto">
          <a:xfrm>
            <a:off x="8752075" y="3753120"/>
            <a:ext cx="229843" cy="287756"/>
          </a:xfrm>
          <a:custGeom>
            <a:avLst/>
            <a:gdLst>
              <a:gd name="T0" fmla="*/ 24 w 24"/>
              <a:gd name="T1" fmla="*/ 2 h 30"/>
              <a:gd name="T2" fmla="*/ 2 w 24"/>
              <a:gd name="T3" fmla="*/ 30 h 30"/>
              <a:gd name="T4" fmla="*/ 2 w 24"/>
              <a:gd name="T5" fmla="*/ 0 h 30"/>
              <a:gd name="T6" fmla="*/ 2 w 24"/>
              <a:gd name="T7" fmla="*/ 28 h 30"/>
              <a:gd name="T8" fmla="*/ 22 w 24"/>
              <a:gd name="T9" fmla="*/ 24 h 30"/>
              <a:gd name="T10" fmla="*/ 20 w 24"/>
              <a:gd name="T11" fmla="*/ 25 h 30"/>
              <a:gd name="T12" fmla="*/ 19 w 24"/>
              <a:gd name="T13" fmla="*/ 24 h 30"/>
              <a:gd name="T14" fmla="*/ 18 w 24"/>
              <a:gd name="T15" fmla="*/ 25 h 30"/>
              <a:gd name="T16" fmla="*/ 17 w 24"/>
              <a:gd name="T17" fmla="*/ 24 h 30"/>
              <a:gd name="T18" fmla="*/ 9 w 24"/>
              <a:gd name="T19" fmla="*/ 25 h 30"/>
              <a:gd name="T20" fmla="*/ 8 w 24"/>
              <a:gd name="T21" fmla="*/ 24 h 30"/>
              <a:gd name="T22" fmla="*/ 6 w 24"/>
              <a:gd name="T23" fmla="*/ 25 h 30"/>
              <a:gd name="T24" fmla="*/ 5 w 24"/>
              <a:gd name="T25" fmla="*/ 24 h 30"/>
              <a:gd name="T26" fmla="*/ 22 w 24"/>
              <a:gd name="T27" fmla="*/ 16 h 30"/>
              <a:gd name="T28" fmla="*/ 20 w 24"/>
              <a:gd name="T29" fmla="*/ 17 h 30"/>
              <a:gd name="T30" fmla="*/ 19 w 24"/>
              <a:gd name="T31" fmla="*/ 16 h 30"/>
              <a:gd name="T32" fmla="*/ 18 w 24"/>
              <a:gd name="T33" fmla="*/ 17 h 30"/>
              <a:gd name="T34" fmla="*/ 17 w 24"/>
              <a:gd name="T35" fmla="*/ 16 h 30"/>
              <a:gd name="T36" fmla="*/ 15 w 24"/>
              <a:gd name="T37" fmla="*/ 17 h 30"/>
              <a:gd name="T38" fmla="*/ 14 w 24"/>
              <a:gd name="T39" fmla="*/ 16 h 30"/>
              <a:gd name="T40" fmla="*/ 13 w 24"/>
              <a:gd name="T41" fmla="*/ 17 h 30"/>
              <a:gd name="T42" fmla="*/ 12 w 24"/>
              <a:gd name="T43" fmla="*/ 16 h 30"/>
              <a:gd name="T44" fmla="*/ 5 w 24"/>
              <a:gd name="T45" fmla="*/ 22 h 30"/>
              <a:gd name="T46" fmla="*/ 6 w 24"/>
              <a:gd name="T47" fmla="*/ 21 h 30"/>
              <a:gd name="T48" fmla="*/ 8 w 24"/>
              <a:gd name="T49" fmla="*/ 22 h 30"/>
              <a:gd name="T50" fmla="*/ 9 w 24"/>
              <a:gd name="T51" fmla="*/ 21 h 30"/>
              <a:gd name="T52" fmla="*/ 17 w 24"/>
              <a:gd name="T53" fmla="*/ 22 h 30"/>
              <a:gd name="T54" fmla="*/ 18 w 24"/>
              <a:gd name="T55" fmla="*/ 21 h 30"/>
              <a:gd name="T56" fmla="*/ 19 w 24"/>
              <a:gd name="T57" fmla="*/ 22 h 30"/>
              <a:gd name="T58" fmla="*/ 20 w 24"/>
              <a:gd name="T59" fmla="*/ 21 h 30"/>
              <a:gd name="T60" fmla="*/ 22 w 24"/>
              <a:gd name="T61" fmla="*/ 22 h 30"/>
              <a:gd name="T62" fmla="*/ 21 w 24"/>
              <a:gd name="T63" fmla="*/ 8 h 30"/>
              <a:gd name="T64" fmla="*/ 20 w 24"/>
              <a:gd name="T65" fmla="*/ 9 h 30"/>
              <a:gd name="T66" fmla="*/ 19 w 24"/>
              <a:gd name="T67" fmla="*/ 8 h 30"/>
              <a:gd name="T68" fmla="*/ 18 w 24"/>
              <a:gd name="T69" fmla="*/ 9 h 30"/>
              <a:gd name="T70" fmla="*/ 16 w 24"/>
              <a:gd name="T71" fmla="*/ 8 h 30"/>
              <a:gd name="T72" fmla="*/ 15 w 24"/>
              <a:gd name="T73" fmla="*/ 9 h 30"/>
              <a:gd name="T74" fmla="*/ 13 w 24"/>
              <a:gd name="T75" fmla="*/ 8 h 30"/>
              <a:gd name="T76" fmla="*/ 13 w 24"/>
              <a:gd name="T77" fmla="*/ 9 h 30"/>
              <a:gd name="T78" fmla="*/ 2 w 24"/>
              <a:gd name="T79" fmla="*/ 8 h 30"/>
              <a:gd name="T80" fmla="*/ 12 w 24"/>
              <a:gd name="T81" fmla="*/ 14 h 30"/>
              <a:gd name="T82" fmla="*/ 13 w 24"/>
              <a:gd name="T83" fmla="*/ 14 h 30"/>
              <a:gd name="T84" fmla="*/ 14 w 24"/>
              <a:gd name="T85" fmla="*/ 14 h 30"/>
              <a:gd name="T86" fmla="*/ 16 w 24"/>
              <a:gd name="T87" fmla="*/ 14 h 30"/>
              <a:gd name="T88" fmla="*/ 17 w 24"/>
              <a:gd name="T89" fmla="*/ 14 h 30"/>
              <a:gd name="T90" fmla="*/ 19 w 24"/>
              <a:gd name="T91" fmla="*/ 14 h 30"/>
              <a:gd name="T92" fmla="*/ 19 w 24"/>
              <a:gd name="T93" fmla="*/ 14 h 30"/>
              <a:gd name="T94" fmla="*/ 21 w 24"/>
              <a:gd name="T95" fmla="*/ 14 h 30"/>
              <a:gd name="T96" fmla="*/ 22 w 24"/>
              <a:gd name="T97" fmla="*/ 7 h 30"/>
              <a:gd name="T98" fmla="*/ 2 w 24"/>
              <a:gd name="T99" fmla="*/ 2 h 30"/>
              <a:gd name="T100" fmla="*/ 12 w 24"/>
              <a:gd name="T101" fmla="*/ 7 h 30"/>
              <a:gd name="T102" fmla="*/ 13 w 24"/>
              <a:gd name="T103" fmla="*/ 5 h 30"/>
              <a:gd name="T104" fmla="*/ 14 w 24"/>
              <a:gd name="T105" fmla="*/ 7 h 30"/>
              <a:gd name="T106" fmla="*/ 15 w 24"/>
              <a:gd name="T107" fmla="*/ 5 h 30"/>
              <a:gd name="T108" fmla="*/ 17 w 24"/>
              <a:gd name="T109" fmla="*/ 7 h 30"/>
              <a:gd name="T110" fmla="*/ 18 w 24"/>
              <a:gd name="T111" fmla="*/ 5 h 30"/>
              <a:gd name="T112" fmla="*/ 19 w 24"/>
              <a:gd name="T113" fmla="*/ 7 h 30"/>
              <a:gd name="T114" fmla="*/ 20 w 24"/>
              <a:gd name="T115" fmla="*/ 5 h 30"/>
              <a:gd name="T116" fmla="*/ 22 w 24"/>
              <a:gd name="T11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" h="30">
                <a:moveTo>
                  <a:pt x="2" y="0"/>
                </a:move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0"/>
                  <a:pt x="23" y="30"/>
                  <a:pt x="2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0"/>
                  <a:pt x="0" y="2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" y="24"/>
                </a:move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5"/>
                  <a:pt x="21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19" y="25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5"/>
                  <a:pt x="17" y="25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8" y="25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5"/>
                  <a:pt x="7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5" y="25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" y="24"/>
                  <a:pt x="2" y="24"/>
                  <a:pt x="2" y="24"/>
                </a:cubicBezTo>
                <a:close/>
                <a:moveTo>
                  <a:pt x="22" y="22"/>
                </a:moveTo>
                <a:cubicBezTo>
                  <a:pt x="22" y="16"/>
                  <a:pt x="22" y="16"/>
                  <a:pt x="22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19" y="17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7"/>
                  <a:pt x="17" y="17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7"/>
                  <a:pt x="16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4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8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9" y="21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1" y="21"/>
                  <a:pt x="21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2" y="22"/>
                  <a:pt x="22" y="22"/>
                </a:cubicBezTo>
                <a:close/>
                <a:moveTo>
                  <a:pt x="22" y="14"/>
                </a:move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14"/>
                  <a:pt x="2" y="14"/>
                  <a:pt x="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3"/>
                  <a:pt x="17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9" y="13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7"/>
                </a:move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7"/>
                  <a:pt x="2" y="7"/>
                  <a:pt x="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9" y="5"/>
                  <a:pt x="19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1" y="6"/>
                </a:cubicBezTo>
                <a:cubicBezTo>
                  <a:pt x="21" y="7"/>
                  <a:pt x="21" y="7"/>
                  <a:pt x="21" y="7"/>
                </a:cubicBezTo>
                <a:lnTo>
                  <a:pt x="22" y="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Freeform 238">
            <a:extLst>
              <a:ext uri="{FF2B5EF4-FFF2-40B4-BE49-F238E27FC236}">
                <a16:creationId xmlns:a16="http://schemas.microsoft.com/office/drawing/2014/main" id="{7ED249BF-B0F4-D09F-C58E-A23138C65E56}"/>
              </a:ext>
            </a:extLst>
          </p:cNvPr>
          <p:cNvSpPr>
            <a:spLocks noEditPoints="1"/>
          </p:cNvSpPr>
          <p:nvPr/>
        </p:nvSpPr>
        <p:spPr bwMode="auto">
          <a:xfrm>
            <a:off x="7427316" y="3724164"/>
            <a:ext cx="394532" cy="325761"/>
          </a:xfrm>
          <a:custGeom>
            <a:avLst/>
            <a:gdLst>
              <a:gd name="T0" fmla="*/ 6 w 41"/>
              <a:gd name="T1" fmla="*/ 13 h 34"/>
              <a:gd name="T2" fmla="*/ 0 w 41"/>
              <a:gd name="T3" fmla="*/ 2 h 34"/>
              <a:gd name="T4" fmla="*/ 16 w 41"/>
              <a:gd name="T5" fmla="*/ 31 h 34"/>
              <a:gd name="T6" fmla="*/ 27 w 41"/>
              <a:gd name="T7" fmla="*/ 32 h 34"/>
              <a:gd name="T8" fmla="*/ 35 w 41"/>
              <a:gd name="T9" fmla="*/ 31 h 34"/>
              <a:gd name="T10" fmla="*/ 36 w 41"/>
              <a:gd name="T11" fmla="*/ 29 h 34"/>
              <a:gd name="T12" fmla="*/ 36 w 41"/>
              <a:gd name="T13" fmla="*/ 12 h 34"/>
              <a:gd name="T14" fmla="*/ 39 w 41"/>
              <a:gd name="T15" fmla="*/ 6 h 34"/>
              <a:gd name="T16" fmla="*/ 27 w 41"/>
              <a:gd name="T17" fmla="*/ 2 h 34"/>
              <a:gd name="T18" fmla="*/ 22 w 41"/>
              <a:gd name="T19" fmla="*/ 29 h 34"/>
              <a:gd name="T20" fmla="*/ 21 w 41"/>
              <a:gd name="T21" fmla="*/ 28 h 34"/>
              <a:gd name="T22" fmla="*/ 22 w 41"/>
              <a:gd name="T23" fmla="*/ 28 h 34"/>
              <a:gd name="T24" fmla="*/ 29 w 41"/>
              <a:gd name="T25" fmla="*/ 23 h 34"/>
              <a:gd name="T26" fmla="*/ 29 w 41"/>
              <a:gd name="T27" fmla="*/ 28 h 34"/>
              <a:gd name="T28" fmla="*/ 34 w 41"/>
              <a:gd name="T29" fmla="*/ 24 h 34"/>
              <a:gd name="T30" fmla="*/ 33 w 41"/>
              <a:gd name="T31" fmla="*/ 27 h 34"/>
              <a:gd name="T32" fmla="*/ 33 w 41"/>
              <a:gd name="T33" fmla="*/ 22 h 34"/>
              <a:gd name="T34" fmla="*/ 34 w 41"/>
              <a:gd name="T35" fmla="*/ 22 h 34"/>
              <a:gd name="T36" fmla="*/ 27 w 41"/>
              <a:gd name="T37" fmla="*/ 27 h 34"/>
              <a:gd name="T38" fmla="*/ 22 w 41"/>
              <a:gd name="T39" fmla="*/ 27 h 34"/>
              <a:gd name="T40" fmla="*/ 24 w 41"/>
              <a:gd name="T41" fmla="*/ 27 h 34"/>
              <a:gd name="T42" fmla="*/ 24 w 41"/>
              <a:gd name="T43" fmla="*/ 22 h 34"/>
              <a:gd name="T44" fmla="*/ 19 w 41"/>
              <a:gd name="T45" fmla="*/ 21 h 34"/>
              <a:gd name="T46" fmla="*/ 7 w 41"/>
              <a:gd name="T47" fmla="*/ 22 h 34"/>
              <a:gd name="T48" fmla="*/ 12 w 41"/>
              <a:gd name="T49" fmla="*/ 22 h 34"/>
              <a:gd name="T50" fmla="*/ 14 w 41"/>
              <a:gd name="T51" fmla="*/ 22 h 34"/>
              <a:gd name="T52" fmla="*/ 19 w 41"/>
              <a:gd name="T53" fmla="*/ 22 h 34"/>
              <a:gd name="T54" fmla="*/ 19 w 41"/>
              <a:gd name="T55" fmla="*/ 24 h 34"/>
              <a:gd name="T56" fmla="*/ 19 w 41"/>
              <a:gd name="T57" fmla="*/ 27 h 34"/>
              <a:gd name="T58" fmla="*/ 19 w 41"/>
              <a:gd name="T59" fmla="*/ 22 h 34"/>
              <a:gd name="T60" fmla="*/ 12 w 41"/>
              <a:gd name="T61" fmla="*/ 23 h 34"/>
              <a:gd name="T62" fmla="*/ 9 w 41"/>
              <a:gd name="T63" fmla="*/ 25 h 34"/>
              <a:gd name="T64" fmla="*/ 9 w 41"/>
              <a:gd name="T65" fmla="*/ 27 h 34"/>
              <a:gd name="T66" fmla="*/ 7 w 41"/>
              <a:gd name="T67" fmla="*/ 22 h 34"/>
              <a:gd name="T68" fmla="*/ 34 w 41"/>
              <a:gd name="T69" fmla="*/ 20 h 34"/>
              <a:gd name="T70" fmla="*/ 22 w 41"/>
              <a:gd name="T71" fmla="*/ 20 h 34"/>
              <a:gd name="T72" fmla="*/ 27 w 41"/>
              <a:gd name="T73" fmla="*/ 19 h 34"/>
              <a:gd name="T74" fmla="*/ 29 w 41"/>
              <a:gd name="T75" fmla="*/ 14 h 34"/>
              <a:gd name="T76" fmla="*/ 34 w 41"/>
              <a:gd name="T77" fmla="*/ 19 h 34"/>
              <a:gd name="T78" fmla="*/ 33 w 41"/>
              <a:gd name="T79" fmla="*/ 16 h 34"/>
              <a:gd name="T80" fmla="*/ 33 w 41"/>
              <a:gd name="T81" fmla="*/ 19 h 34"/>
              <a:gd name="T82" fmla="*/ 33 w 41"/>
              <a:gd name="T83" fmla="*/ 13 h 34"/>
              <a:gd name="T84" fmla="*/ 33 w 41"/>
              <a:gd name="T85" fmla="*/ 13 h 34"/>
              <a:gd name="T86" fmla="*/ 23 w 41"/>
              <a:gd name="T87" fmla="*/ 15 h 34"/>
              <a:gd name="T88" fmla="*/ 22 w 41"/>
              <a:gd name="T89" fmla="*/ 18 h 34"/>
              <a:gd name="T90" fmla="*/ 24 w 41"/>
              <a:gd name="T91" fmla="*/ 13 h 34"/>
              <a:gd name="T92" fmla="*/ 24 w 41"/>
              <a:gd name="T93" fmla="*/ 13 h 34"/>
              <a:gd name="T94" fmla="*/ 7 w 41"/>
              <a:gd name="T95" fmla="*/ 18 h 34"/>
              <a:gd name="T96" fmla="*/ 14 w 41"/>
              <a:gd name="T97" fmla="*/ 14 h 34"/>
              <a:gd name="T98" fmla="*/ 20 w 41"/>
              <a:gd name="T99" fmla="*/ 13 h 34"/>
              <a:gd name="T100" fmla="*/ 19 w 41"/>
              <a:gd name="T101" fmla="*/ 15 h 34"/>
              <a:gd name="T102" fmla="*/ 19 w 41"/>
              <a:gd name="T103" fmla="*/ 18 h 34"/>
              <a:gd name="T104" fmla="*/ 18 w 41"/>
              <a:gd name="T105" fmla="*/ 13 h 34"/>
              <a:gd name="T106" fmla="*/ 18 w 41"/>
              <a:gd name="T107" fmla="*/ 13 h 34"/>
              <a:gd name="T108" fmla="*/ 12 w 41"/>
              <a:gd name="T109" fmla="*/ 18 h 34"/>
              <a:gd name="T110" fmla="*/ 9 w 41"/>
              <a:gd name="T111" fmla="*/ 18 h 34"/>
              <a:gd name="T112" fmla="*/ 9 w 41"/>
              <a:gd name="T113" fmla="*/ 18 h 34"/>
              <a:gd name="T114" fmla="*/ 7 w 41"/>
              <a:gd name="T115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" h="34">
                <a:moveTo>
                  <a:pt x="7" y="20"/>
                </a:move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9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2"/>
                  <a:pt x="20" y="12"/>
                  <a:pt x="1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3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20"/>
                  <a:pt x="7" y="20"/>
                </a:cubicBezTo>
                <a:close/>
                <a:moveTo>
                  <a:pt x="41" y="3"/>
                </a:moveTo>
                <a:cubicBezTo>
                  <a:pt x="41" y="3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26" y="0"/>
                  <a:pt x="15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15" y="5"/>
                  <a:pt x="26" y="5"/>
                  <a:pt x="39" y="5"/>
                </a:cubicBezTo>
                <a:cubicBezTo>
                  <a:pt x="40" y="5"/>
                  <a:pt x="41" y="4"/>
                  <a:pt x="41" y="3"/>
                </a:cubicBezTo>
                <a:close/>
                <a:moveTo>
                  <a:pt x="14" y="32"/>
                </a:moveTo>
                <a:cubicBezTo>
                  <a:pt x="14" y="32"/>
                  <a:pt x="14" y="31"/>
                  <a:pt x="1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9" y="33"/>
                  <a:pt x="22" y="33"/>
                  <a:pt x="25" y="33"/>
                </a:cubicBezTo>
                <a:cubicBezTo>
                  <a:pt x="25" y="33"/>
                  <a:pt x="26" y="33"/>
                  <a:pt x="26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6" y="34"/>
                  <a:pt x="25" y="34"/>
                </a:cubicBezTo>
                <a:cubicBezTo>
                  <a:pt x="22" y="34"/>
                  <a:pt x="19" y="34"/>
                  <a:pt x="16" y="34"/>
                </a:cubicBezTo>
                <a:cubicBezTo>
                  <a:pt x="15" y="34"/>
                  <a:pt x="14" y="33"/>
                  <a:pt x="14" y="32"/>
                </a:cubicBezTo>
                <a:close/>
                <a:moveTo>
                  <a:pt x="35" y="10"/>
                </a:moveTo>
                <a:cubicBezTo>
                  <a:pt x="36" y="10"/>
                  <a:pt x="37" y="11"/>
                  <a:pt x="37" y="12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30"/>
                  <a:pt x="36" y="31"/>
                  <a:pt x="35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1"/>
                  <a:pt x="4" y="30"/>
                  <a:pt x="4" y="28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5" y="10"/>
                  <a:pt x="6" y="10"/>
                </a:cubicBezTo>
                <a:cubicBezTo>
                  <a:pt x="35" y="10"/>
                  <a:pt x="35" y="10"/>
                  <a:pt x="35" y="10"/>
                </a:cubicBezTo>
                <a:close/>
                <a:moveTo>
                  <a:pt x="36" y="12"/>
                </a:move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30"/>
                  <a:pt x="35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5" y="29"/>
                  <a:pt x="5" y="29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6" y="11"/>
                  <a:pt x="6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2"/>
                </a:cubicBezTo>
                <a:close/>
                <a:moveTo>
                  <a:pt x="6" y="9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6" y="9"/>
                  <a:pt x="6" y="9"/>
                </a:cubicBezTo>
                <a:close/>
                <a:moveTo>
                  <a:pt x="15" y="2"/>
                </a:move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lose/>
                <a:moveTo>
                  <a:pt x="22" y="29"/>
                </a:move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5" y="21"/>
                  <a:pt x="34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1" y="21"/>
                  <a:pt x="21" y="22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2" y="29"/>
                  <a:pt x="22" y="29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5" y="22"/>
                  <a:pt x="24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4"/>
                  <a:pt x="22" y="26"/>
                  <a:pt x="22" y="27"/>
                </a:cubicBezTo>
                <a:cubicBezTo>
                  <a:pt x="22" y="27"/>
                  <a:pt x="22" y="28"/>
                  <a:pt x="22" y="28"/>
                </a:cubicBezTo>
                <a:cubicBezTo>
                  <a:pt x="24" y="28"/>
                  <a:pt x="25" y="28"/>
                  <a:pt x="27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6" y="27"/>
                  <a:pt x="26" y="26"/>
                  <a:pt x="26" y="25"/>
                </a:cubicBezTo>
                <a:cubicBezTo>
                  <a:pt x="26" y="23"/>
                  <a:pt x="26" y="22"/>
                  <a:pt x="27" y="22"/>
                </a:cubicBezTo>
                <a:close/>
                <a:moveTo>
                  <a:pt x="29" y="27"/>
                </a:moveTo>
                <a:cubicBezTo>
                  <a:pt x="30" y="26"/>
                  <a:pt x="30" y="25"/>
                  <a:pt x="30" y="25"/>
                </a:cubicBezTo>
                <a:cubicBezTo>
                  <a:pt x="30" y="24"/>
                  <a:pt x="30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29" y="22"/>
                </a:moveTo>
                <a:cubicBezTo>
                  <a:pt x="30" y="22"/>
                  <a:pt x="31" y="23"/>
                  <a:pt x="31" y="25"/>
                </a:cubicBezTo>
                <a:cubicBezTo>
                  <a:pt x="31" y="26"/>
                  <a:pt x="30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8"/>
                  <a:pt x="33" y="28"/>
                  <a:pt x="34" y="28"/>
                </a:cubicBezTo>
                <a:cubicBezTo>
                  <a:pt x="35" y="28"/>
                  <a:pt x="35" y="27"/>
                  <a:pt x="35" y="27"/>
                </a:cubicBezTo>
                <a:cubicBezTo>
                  <a:pt x="35" y="26"/>
                  <a:pt x="35" y="24"/>
                  <a:pt x="35" y="22"/>
                </a:cubicBezTo>
                <a:cubicBezTo>
                  <a:pt x="35" y="22"/>
                  <a:pt x="35" y="22"/>
                  <a:pt x="34" y="22"/>
                </a:cubicBezTo>
                <a:cubicBezTo>
                  <a:pt x="33" y="22"/>
                  <a:pt x="31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lose/>
                <a:moveTo>
                  <a:pt x="34" y="24"/>
                </a:moveTo>
                <a:cubicBezTo>
                  <a:pt x="33" y="24"/>
                  <a:pt x="33" y="24"/>
                  <a:pt x="33" y="25"/>
                </a:cubicBezTo>
                <a:cubicBezTo>
                  <a:pt x="33" y="25"/>
                  <a:pt x="33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4"/>
                  <a:pt x="34" y="24"/>
                  <a:pt x="34" y="24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3" y="27"/>
                  <a:pt x="33" y="27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6" y="24"/>
                  <a:pt x="26" y="25"/>
                </a:cubicBezTo>
                <a:cubicBezTo>
                  <a:pt x="26" y="25"/>
                  <a:pt x="27" y="26"/>
                  <a:pt x="27" y="27"/>
                </a:cubicBezTo>
                <a:close/>
                <a:moveTo>
                  <a:pt x="23" y="24"/>
                </a:moveTo>
                <a:cubicBezTo>
                  <a:pt x="23" y="24"/>
                  <a:pt x="22" y="24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4"/>
                  <a:pt x="23" y="24"/>
                  <a:pt x="23" y="24"/>
                </a:cubicBezTo>
                <a:close/>
                <a:moveTo>
                  <a:pt x="24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lose/>
                <a:moveTo>
                  <a:pt x="24" y="22"/>
                </a:move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8"/>
                  <a:pt x="20" y="28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0" y="21"/>
                  <a:pt x="19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2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9"/>
                  <a:pt x="7" y="29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10" y="22"/>
                  <a:pt x="9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4"/>
                  <a:pt x="7" y="26"/>
                  <a:pt x="7" y="27"/>
                </a:cubicBezTo>
                <a:cubicBezTo>
                  <a:pt x="7" y="27"/>
                  <a:pt x="7" y="28"/>
                  <a:pt x="7" y="28"/>
                </a:cubicBezTo>
                <a:cubicBezTo>
                  <a:pt x="9" y="28"/>
                  <a:pt x="10" y="28"/>
                  <a:pt x="12" y="28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7"/>
                  <a:pt x="11" y="26"/>
                  <a:pt x="11" y="25"/>
                </a:cubicBezTo>
                <a:cubicBezTo>
                  <a:pt x="11" y="23"/>
                  <a:pt x="11" y="22"/>
                  <a:pt x="12" y="22"/>
                </a:cubicBezTo>
                <a:close/>
                <a:moveTo>
                  <a:pt x="14" y="27"/>
                </a:moveTo>
                <a:cubicBezTo>
                  <a:pt x="15" y="26"/>
                  <a:pt x="15" y="25"/>
                  <a:pt x="15" y="25"/>
                </a:cubicBezTo>
                <a:cubicBezTo>
                  <a:pt x="15" y="24"/>
                  <a:pt x="15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lose/>
                <a:moveTo>
                  <a:pt x="14" y="22"/>
                </a:moveTo>
                <a:cubicBezTo>
                  <a:pt x="15" y="22"/>
                  <a:pt x="16" y="23"/>
                  <a:pt x="16" y="25"/>
                </a:cubicBezTo>
                <a:cubicBezTo>
                  <a:pt x="16" y="26"/>
                  <a:pt x="15" y="27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6" y="28"/>
                  <a:pt x="18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6"/>
                  <a:pt x="20" y="24"/>
                  <a:pt x="20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8" y="22"/>
                  <a:pt x="16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  <a:moveTo>
                  <a:pt x="19" y="24"/>
                </a:move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19" y="24"/>
                  <a:pt x="19" y="24"/>
                </a:cubicBezTo>
                <a:close/>
                <a:moveTo>
                  <a:pt x="18" y="27"/>
                </a:move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8" y="27"/>
                  <a:pt x="18" y="27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8" y="22"/>
                  <a:pt x="18" y="22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1" y="24"/>
                  <a:pt x="11" y="25"/>
                </a:cubicBezTo>
                <a:cubicBezTo>
                  <a:pt x="11" y="25"/>
                  <a:pt x="12" y="26"/>
                  <a:pt x="12" y="27"/>
                </a:cubicBezTo>
                <a:close/>
                <a:moveTo>
                  <a:pt x="8" y="24"/>
                </a:moveTo>
                <a:cubicBezTo>
                  <a:pt x="8" y="24"/>
                  <a:pt x="7" y="24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9" y="24"/>
                  <a:pt x="8" y="24"/>
                  <a:pt x="8" y="24"/>
                </a:cubicBezTo>
                <a:close/>
                <a:moveTo>
                  <a:pt x="9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lose/>
                <a:moveTo>
                  <a:pt x="9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lose/>
                <a:moveTo>
                  <a:pt x="22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35" y="20"/>
                  <a:pt x="36" y="19"/>
                  <a:pt x="36" y="19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2"/>
                  <a:pt x="34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1" y="12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2" y="20"/>
                  <a:pt x="22" y="20"/>
                </a:cubicBezTo>
                <a:close/>
                <a:moveTo>
                  <a:pt x="27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5"/>
                  <a:pt x="22" y="17"/>
                  <a:pt x="22" y="18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9"/>
                  <a:pt x="25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8"/>
                  <a:pt x="26" y="17"/>
                  <a:pt x="26" y="16"/>
                </a:cubicBezTo>
                <a:cubicBezTo>
                  <a:pt x="26" y="15"/>
                  <a:pt x="26" y="14"/>
                  <a:pt x="27" y="13"/>
                </a:cubicBezTo>
                <a:close/>
                <a:moveTo>
                  <a:pt x="29" y="18"/>
                </a:moveTo>
                <a:cubicBezTo>
                  <a:pt x="30" y="17"/>
                  <a:pt x="30" y="17"/>
                  <a:pt x="30" y="16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lose/>
                <a:moveTo>
                  <a:pt x="29" y="13"/>
                </a:moveTo>
                <a:cubicBezTo>
                  <a:pt x="30" y="14"/>
                  <a:pt x="31" y="15"/>
                  <a:pt x="31" y="16"/>
                </a:cubicBezTo>
                <a:cubicBezTo>
                  <a:pt x="31" y="17"/>
                  <a:pt x="30" y="18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1" y="19"/>
                  <a:pt x="33" y="19"/>
                  <a:pt x="34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7"/>
                  <a:pt x="35" y="15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3" y="13"/>
                  <a:pt x="31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lose/>
                <a:moveTo>
                  <a:pt x="34" y="15"/>
                </a:moveTo>
                <a:cubicBezTo>
                  <a:pt x="33" y="15"/>
                  <a:pt x="33" y="16"/>
                  <a:pt x="33" y="16"/>
                </a:cubicBezTo>
                <a:cubicBezTo>
                  <a:pt x="33" y="16"/>
                  <a:pt x="33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5"/>
                  <a:pt x="34" y="15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8"/>
                  <a:pt x="33" y="18"/>
                  <a:pt x="33" y="18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27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5"/>
                  <a:pt x="26" y="16"/>
                </a:cubicBezTo>
                <a:cubicBezTo>
                  <a:pt x="26" y="17"/>
                  <a:pt x="27" y="17"/>
                  <a:pt x="27" y="18"/>
                </a:cubicBezTo>
                <a:close/>
                <a:moveTo>
                  <a:pt x="23" y="15"/>
                </a:moveTo>
                <a:cubicBezTo>
                  <a:pt x="23" y="15"/>
                  <a:pt x="22" y="16"/>
                  <a:pt x="22" y="16"/>
                </a:cubicBezTo>
                <a:cubicBezTo>
                  <a:pt x="22" y="16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3" y="15"/>
                  <a:pt x="23" y="15"/>
                </a:cubicBezTo>
                <a:close/>
                <a:moveTo>
                  <a:pt x="24" y="18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lose/>
                <a:moveTo>
                  <a:pt x="12" y="13"/>
                </a:moveTo>
                <a:cubicBezTo>
                  <a:pt x="11" y="14"/>
                  <a:pt x="11" y="15"/>
                  <a:pt x="11" y="16"/>
                </a:cubicBezTo>
                <a:cubicBezTo>
                  <a:pt x="11" y="17"/>
                  <a:pt x="11" y="18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19"/>
                  <a:pt x="9" y="19"/>
                  <a:pt x="7" y="19"/>
                </a:cubicBezTo>
                <a:cubicBezTo>
                  <a:pt x="7" y="19"/>
                  <a:pt x="7" y="19"/>
                  <a:pt x="7" y="18"/>
                </a:cubicBezTo>
                <a:cubicBezTo>
                  <a:pt x="7" y="17"/>
                  <a:pt x="7" y="15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10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lose/>
                <a:moveTo>
                  <a:pt x="14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5"/>
                  <a:pt x="15" y="16"/>
                </a:cubicBezTo>
                <a:cubicBezTo>
                  <a:pt x="15" y="17"/>
                  <a:pt x="15" y="17"/>
                  <a:pt x="14" y="18"/>
                </a:cubicBezTo>
                <a:close/>
                <a:moveTo>
                  <a:pt x="14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6" y="13"/>
                  <a:pt x="18" y="13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5"/>
                  <a:pt x="20" y="17"/>
                  <a:pt x="20" y="18"/>
                </a:cubicBezTo>
                <a:cubicBezTo>
                  <a:pt x="20" y="19"/>
                  <a:pt x="20" y="19"/>
                  <a:pt x="19" y="19"/>
                </a:cubicBezTo>
                <a:cubicBezTo>
                  <a:pt x="18" y="19"/>
                  <a:pt x="16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8"/>
                  <a:pt x="16" y="17"/>
                  <a:pt x="16" y="16"/>
                </a:cubicBezTo>
                <a:cubicBezTo>
                  <a:pt x="16" y="15"/>
                  <a:pt x="15" y="14"/>
                  <a:pt x="14" y="13"/>
                </a:cubicBezTo>
                <a:close/>
                <a:moveTo>
                  <a:pt x="19" y="15"/>
                </a:moveTo>
                <a:cubicBezTo>
                  <a:pt x="19" y="15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5"/>
                  <a:pt x="19" y="15"/>
                </a:cubicBezTo>
                <a:close/>
                <a:moveTo>
                  <a:pt x="18" y="18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lose/>
                <a:moveTo>
                  <a:pt x="18" y="13"/>
                </a:move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lose/>
                <a:moveTo>
                  <a:pt x="12" y="18"/>
                </a:moveTo>
                <a:cubicBezTo>
                  <a:pt x="12" y="17"/>
                  <a:pt x="11" y="17"/>
                  <a:pt x="11" y="16"/>
                </a:cubicBezTo>
                <a:cubicBezTo>
                  <a:pt x="11" y="15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lose/>
                <a:moveTo>
                  <a:pt x="8" y="15"/>
                </a:moveTo>
                <a:cubicBezTo>
                  <a:pt x="8" y="15"/>
                  <a:pt x="9" y="16"/>
                  <a:pt x="9" y="16"/>
                </a:cubicBezTo>
                <a:cubicBezTo>
                  <a:pt x="9" y="16"/>
                  <a:pt x="8" y="16"/>
                  <a:pt x="8" y="16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6"/>
                  <a:pt x="8" y="15"/>
                  <a:pt x="8" y="15"/>
                </a:cubicBezTo>
                <a:close/>
                <a:moveTo>
                  <a:pt x="9" y="18"/>
                </a:move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lose/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lnTo>
                  <a:pt x="9" y="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Freeform 239">
            <a:extLst>
              <a:ext uri="{FF2B5EF4-FFF2-40B4-BE49-F238E27FC236}">
                <a16:creationId xmlns:a16="http://schemas.microsoft.com/office/drawing/2014/main" id="{764527E3-F457-665D-3F24-F363E6B7E3C8}"/>
              </a:ext>
            </a:extLst>
          </p:cNvPr>
          <p:cNvSpPr>
            <a:spLocks noEditPoints="1"/>
          </p:cNvSpPr>
          <p:nvPr/>
        </p:nvSpPr>
        <p:spPr bwMode="auto">
          <a:xfrm>
            <a:off x="4366979" y="3782077"/>
            <a:ext cx="316712" cy="258799"/>
          </a:xfrm>
          <a:custGeom>
            <a:avLst/>
            <a:gdLst>
              <a:gd name="T0" fmla="*/ 2 w 33"/>
              <a:gd name="T1" fmla="*/ 22 h 27"/>
              <a:gd name="T2" fmla="*/ 0 w 33"/>
              <a:gd name="T3" fmla="*/ 19 h 27"/>
              <a:gd name="T4" fmla="*/ 10 w 33"/>
              <a:gd name="T5" fmla="*/ 18 h 27"/>
              <a:gd name="T6" fmla="*/ 23 w 33"/>
              <a:gd name="T7" fmla="*/ 10 h 27"/>
              <a:gd name="T8" fmla="*/ 26 w 33"/>
              <a:gd name="T9" fmla="*/ 14 h 27"/>
              <a:gd name="T10" fmla="*/ 28 w 33"/>
              <a:gd name="T11" fmla="*/ 18 h 27"/>
              <a:gd name="T12" fmla="*/ 26 w 33"/>
              <a:gd name="T13" fmla="*/ 21 h 27"/>
              <a:gd name="T14" fmla="*/ 23 w 33"/>
              <a:gd name="T15" fmla="*/ 22 h 27"/>
              <a:gd name="T16" fmla="*/ 21 w 33"/>
              <a:gd name="T17" fmla="*/ 23 h 27"/>
              <a:gd name="T18" fmla="*/ 19 w 33"/>
              <a:gd name="T19" fmla="*/ 22 h 27"/>
              <a:gd name="T20" fmla="*/ 17 w 33"/>
              <a:gd name="T21" fmla="*/ 20 h 27"/>
              <a:gd name="T22" fmla="*/ 16 w 33"/>
              <a:gd name="T23" fmla="*/ 17 h 27"/>
              <a:gd name="T24" fmla="*/ 19 w 33"/>
              <a:gd name="T25" fmla="*/ 19 h 27"/>
              <a:gd name="T26" fmla="*/ 20 w 33"/>
              <a:gd name="T27" fmla="*/ 20 h 27"/>
              <a:gd name="T28" fmla="*/ 21 w 33"/>
              <a:gd name="T29" fmla="*/ 16 h 27"/>
              <a:gd name="T30" fmla="*/ 18 w 33"/>
              <a:gd name="T31" fmla="*/ 15 h 27"/>
              <a:gd name="T32" fmla="*/ 17 w 33"/>
              <a:gd name="T33" fmla="*/ 12 h 27"/>
              <a:gd name="T34" fmla="*/ 19 w 33"/>
              <a:gd name="T35" fmla="*/ 9 h 27"/>
              <a:gd name="T36" fmla="*/ 21 w 33"/>
              <a:gd name="T37" fmla="*/ 7 h 27"/>
              <a:gd name="T38" fmla="*/ 23 w 33"/>
              <a:gd name="T39" fmla="*/ 8 h 27"/>
              <a:gd name="T40" fmla="*/ 27 w 33"/>
              <a:gd name="T41" fmla="*/ 10 h 27"/>
              <a:gd name="T42" fmla="*/ 25 w 33"/>
              <a:gd name="T43" fmla="*/ 12 h 27"/>
              <a:gd name="T44" fmla="*/ 25 w 33"/>
              <a:gd name="T45" fmla="*/ 11 h 27"/>
              <a:gd name="T46" fmla="*/ 23 w 33"/>
              <a:gd name="T47" fmla="*/ 10 h 27"/>
              <a:gd name="T48" fmla="*/ 21 w 33"/>
              <a:gd name="T49" fmla="*/ 10 h 27"/>
              <a:gd name="T50" fmla="*/ 19 w 33"/>
              <a:gd name="T51" fmla="*/ 11 h 27"/>
              <a:gd name="T52" fmla="*/ 19 w 33"/>
              <a:gd name="T53" fmla="*/ 14 h 27"/>
              <a:gd name="T54" fmla="*/ 21 w 33"/>
              <a:gd name="T55" fmla="*/ 10 h 27"/>
              <a:gd name="T56" fmla="*/ 23 w 33"/>
              <a:gd name="T57" fmla="*/ 20 h 27"/>
              <a:gd name="T58" fmla="*/ 25 w 33"/>
              <a:gd name="T59" fmla="*/ 19 h 27"/>
              <a:gd name="T60" fmla="*/ 25 w 33"/>
              <a:gd name="T61" fmla="*/ 17 h 27"/>
              <a:gd name="T62" fmla="*/ 23 w 33"/>
              <a:gd name="T63" fmla="*/ 16 h 27"/>
              <a:gd name="T64" fmla="*/ 29 w 33"/>
              <a:gd name="T65" fmla="*/ 22 h 27"/>
              <a:gd name="T66" fmla="*/ 29 w 33"/>
              <a:gd name="T67" fmla="*/ 9 h 27"/>
              <a:gd name="T68" fmla="*/ 15 w 33"/>
              <a:gd name="T69" fmla="*/ 9 h 27"/>
              <a:gd name="T70" fmla="*/ 15 w 33"/>
              <a:gd name="T71" fmla="*/ 22 h 27"/>
              <a:gd name="T72" fmla="*/ 30 w 33"/>
              <a:gd name="T73" fmla="*/ 23 h 27"/>
              <a:gd name="T74" fmla="*/ 30 w 33"/>
              <a:gd name="T75" fmla="*/ 7 h 27"/>
              <a:gd name="T76" fmla="*/ 14 w 33"/>
              <a:gd name="T77" fmla="*/ 7 h 27"/>
              <a:gd name="T78" fmla="*/ 14 w 33"/>
              <a:gd name="T79" fmla="*/ 23 h 27"/>
              <a:gd name="T80" fmla="*/ 30 w 33"/>
              <a:gd name="T81" fmla="*/ 23 h 27"/>
              <a:gd name="T82" fmla="*/ 2 w 33"/>
              <a:gd name="T83" fmla="*/ 5 h 27"/>
              <a:gd name="T84" fmla="*/ 0 w 33"/>
              <a:gd name="T85" fmla="*/ 1 h 27"/>
              <a:gd name="T86" fmla="*/ 21 w 33"/>
              <a:gd name="T87" fmla="*/ 0 h 27"/>
              <a:gd name="T88" fmla="*/ 22 w 33"/>
              <a:gd name="T89" fmla="*/ 2 h 27"/>
              <a:gd name="T90" fmla="*/ 14 w 33"/>
              <a:gd name="T91" fmla="*/ 5 h 27"/>
              <a:gd name="T92" fmla="*/ 2 w 33"/>
              <a:gd name="T93" fmla="*/ 11 h 27"/>
              <a:gd name="T94" fmla="*/ 0 w 33"/>
              <a:gd name="T95" fmla="*/ 7 h 27"/>
              <a:gd name="T96" fmla="*/ 13 w 33"/>
              <a:gd name="T97" fmla="*/ 6 h 27"/>
              <a:gd name="T98" fmla="*/ 9 w 33"/>
              <a:gd name="T99" fmla="*/ 17 h 27"/>
              <a:gd name="T100" fmla="*/ 0 w 33"/>
              <a:gd name="T101" fmla="*/ 15 h 27"/>
              <a:gd name="T102" fmla="*/ 2 w 33"/>
              <a:gd name="T103" fmla="*/ 12 h 27"/>
              <a:gd name="T104" fmla="*/ 9 w 33"/>
              <a:gd name="T105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" h="27">
                <a:moveTo>
                  <a:pt x="11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1" y="18"/>
                  <a:pt x="2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1" y="21"/>
                  <a:pt x="11" y="22"/>
                </a:cubicBezTo>
                <a:close/>
                <a:moveTo>
                  <a:pt x="23" y="10"/>
                </a:move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4"/>
                  <a:pt x="26" y="14"/>
                </a:cubicBezTo>
                <a:cubicBezTo>
                  <a:pt x="26" y="14"/>
                  <a:pt x="27" y="15"/>
                  <a:pt x="27" y="15"/>
                </a:cubicBezTo>
                <a:cubicBezTo>
                  <a:pt x="28" y="16"/>
                  <a:pt x="28" y="17"/>
                  <a:pt x="28" y="18"/>
                </a:cubicBezTo>
                <a:cubicBezTo>
                  <a:pt x="28" y="19"/>
                  <a:pt x="28" y="19"/>
                  <a:pt x="27" y="20"/>
                </a:cubicBezTo>
                <a:cubicBezTo>
                  <a:pt x="27" y="21"/>
                  <a:pt x="27" y="21"/>
                  <a:pt x="26" y="21"/>
                </a:cubicBezTo>
                <a:cubicBezTo>
                  <a:pt x="25" y="22"/>
                  <a:pt x="24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0" y="22"/>
                  <a:pt x="19" y="22"/>
                </a:cubicBezTo>
                <a:cubicBezTo>
                  <a:pt x="19" y="22"/>
                  <a:pt x="18" y="21"/>
                  <a:pt x="18" y="21"/>
                </a:cubicBezTo>
                <a:cubicBezTo>
                  <a:pt x="17" y="21"/>
                  <a:pt x="17" y="20"/>
                  <a:pt x="17" y="20"/>
                </a:cubicBezTo>
                <a:cubicBezTo>
                  <a:pt x="17" y="19"/>
                  <a:pt x="16" y="19"/>
                  <a:pt x="16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9" y="18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0"/>
                  <a:pt x="20" y="20"/>
                  <a:pt x="20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0" y="16"/>
                  <a:pt x="19" y="16"/>
                </a:cubicBezTo>
                <a:cubicBezTo>
                  <a:pt x="19" y="16"/>
                  <a:pt x="18" y="15"/>
                  <a:pt x="18" y="15"/>
                </a:cubicBezTo>
                <a:cubicBezTo>
                  <a:pt x="17" y="15"/>
                  <a:pt x="17" y="15"/>
                  <a:pt x="17" y="14"/>
                </a:cubicBezTo>
                <a:cubicBezTo>
                  <a:pt x="17" y="14"/>
                  <a:pt x="17" y="13"/>
                  <a:pt x="17" y="12"/>
                </a:cubicBezTo>
                <a:cubicBezTo>
                  <a:pt x="17" y="11"/>
                  <a:pt x="17" y="10"/>
                  <a:pt x="17" y="10"/>
                </a:cubicBezTo>
                <a:cubicBezTo>
                  <a:pt x="18" y="9"/>
                  <a:pt x="18" y="9"/>
                  <a:pt x="19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9"/>
                  <a:pt x="26" y="9"/>
                </a:cubicBezTo>
                <a:cubicBezTo>
                  <a:pt x="26" y="9"/>
                  <a:pt x="27" y="9"/>
                  <a:pt x="27" y="10"/>
                </a:cubicBezTo>
                <a:cubicBezTo>
                  <a:pt x="27" y="10"/>
                  <a:pt x="28" y="11"/>
                  <a:pt x="28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4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20" y="11"/>
                  <a:pt x="19" y="11"/>
                  <a:pt x="19" y="11"/>
                </a:cubicBezTo>
                <a:cubicBezTo>
                  <a:pt x="19" y="11"/>
                  <a:pt x="19" y="12"/>
                  <a:pt x="19" y="12"/>
                </a:cubicBezTo>
                <a:cubicBezTo>
                  <a:pt x="19" y="13"/>
                  <a:pt x="19" y="13"/>
                  <a:pt x="19" y="14"/>
                </a:cubicBezTo>
                <a:cubicBezTo>
                  <a:pt x="20" y="14"/>
                  <a:pt x="21" y="14"/>
                  <a:pt x="21" y="14"/>
                </a:cubicBezTo>
                <a:cubicBezTo>
                  <a:pt x="21" y="10"/>
                  <a:pt x="21" y="10"/>
                  <a:pt x="21" y="10"/>
                </a:cubicBezTo>
                <a:close/>
                <a:moveTo>
                  <a:pt x="23" y="16"/>
                </a:move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0"/>
                  <a:pt x="25" y="20"/>
                  <a:pt x="25" y="19"/>
                </a:cubicBezTo>
                <a:cubicBezTo>
                  <a:pt x="25" y="19"/>
                  <a:pt x="26" y="19"/>
                  <a:pt x="26" y="18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6"/>
                  <a:pt x="25" y="16"/>
                  <a:pt x="24" y="16"/>
                </a:cubicBezTo>
                <a:cubicBezTo>
                  <a:pt x="24" y="16"/>
                  <a:pt x="24" y="16"/>
                  <a:pt x="23" y="16"/>
                </a:cubicBezTo>
                <a:close/>
                <a:moveTo>
                  <a:pt x="22" y="25"/>
                </a:moveTo>
                <a:cubicBezTo>
                  <a:pt x="25" y="25"/>
                  <a:pt x="27" y="24"/>
                  <a:pt x="29" y="22"/>
                </a:cubicBezTo>
                <a:cubicBezTo>
                  <a:pt x="30" y="20"/>
                  <a:pt x="32" y="18"/>
                  <a:pt x="32" y="15"/>
                </a:cubicBezTo>
                <a:cubicBezTo>
                  <a:pt x="32" y="13"/>
                  <a:pt x="30" y="10"/>
                  <a:pt x="29" y="9"/>
                </a:cubicBezTo>
                <a:cubicBezTo>
                  <a:pt x="27" y="7"/>
                  <a:pt x="25" y="6"/>
                  <a:pt x="22" y="6"/>
                </a:cubicBezTo>
                <a:cubicBezTo>
                  <a:pt x="20" y="6"/>
                  <a:pt x="17" y="7"/>
                  <a:pt x="15" y="9"/>
                </a:cubicBezTo>
                <a:cubicBezTo>
                  <a:pt x="14" y="10"/>
                  <a:pt x="13" y="13"/>
                  <a:pt x="13" y="15"/>
                </a:cubicBezTo>
                <a:cubicBezTo>
                  <a:pt x="13" y="18"/>
                  <a:pt x="14" y="20"/>
                  <a:pt x="15" y="22"/>
                </a:cubicBezTo>
                <a:cubicBezTo>
                  <a:pt x="17" y="24"/>
                  <a:pt x="20" y="25"/>
                  <a:pt x="22" y="25"/>
                </a:cubicBezTo>
                <a:close/>
                <a:moveTo>
                  <a:pt x="30" y="23"/>
                </a:moveTo>
                <a:cubicBezTo>
                  <a:pt x="32" y="21"/>
                  <a:pt x="33" y="18"/>
                  <a:pt x="33" y="15"/>
                </a:cubicBezTo>
                <a:cubicBezTo>
                  <a:pt x="33" y="12"/>
                  <a:pt x="32" y="9"/>
                  <a:pt x="30" y="7"/>
                </a:cubicBezTo>
                <a:cubicBezTo>
                  <a:pt x="28" y="5"/>
                  <a:pt x="25" y="4"/>
                  <a:pt x="22" y="4"/>
                </a:cubicBezTo>
                <a:cubicBezTo>
                  <a:pt x="19" y="4"/>
                  <a:pt x="16" y="5"/>
                  <a:pt x="14" y="7"/>
                </a:cubicBezTo>
                <a:cubicBezTo>
                  <a:pt x="12" y="9"/>
                  <a:pt x="11" y="12"/>
                  <a:pt x="11" y="15"/>
                </a:cubicBezTo>
                <a:cubicBezTo>
                  <a:pt x="11" y="18"/>
                  <a:pt x="12" y="21"/>
                  <a:pt x="14" y="23"/>
                </a:cubicBezTo>
                <a:cubicBezTo>
                  <a:pt x="16" y="25"/>
                  <a:pt x="19" y="27"/>
                  <a:pt x="22" y="27"/>
                </a:cubicBezTo>
                <a:cubicBezTo>
                  <a:pt x="25" y="27"/>
                  <a:pt x="28" y="25"/>
                  <a:pt x="30" y="23"/>
                </a:cubicBezTo>
                <a:close/>
                <a:moveTo>
                  <a:pt x="14" y="5"/>
                </a:move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2"/>
                  <a:pt x="17" y="3"/>
                  <a:pt x="14" y="5"/>
                </a:cubicBezTo>
                <a:close/>
                <a:moveTo>
                  <a:pt x="10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6"/>
                  <a:pt x="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7"/>
                  <a:pt x="11" y="9"/>
                  <a:pt x="10" y="11"/>
                </a:cubicBezTo>
                <a:close/>
                <a:moveTo>
                  <a:pt x="9" y="17"/>
                </a:move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1" y="12"/>
                  <a:pt x="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9" y="14"/>
                  <a:pt x="9" y="15"/>
                </a:cubicBezTo>
                <a:cubicBezTo>
                  <a:pt x="9" y="16"/>
                  <a:pt x="9" y="16"/>
                  <a:pt x="9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Freeform 240">
            <a:extLst>
              <a:ext uri="{FF2B5EF4-FFF2-40B4-BE49-F238E27FC236}">
                <a16:creationId xmlns:a16="http://schemas.microsoft.com/office/drawing/2014/main" id="{0C7A4C64-75C6-F261-D6BB-DCF0FF89C390}"/>
              </a:ext>
            </a:extLst>
          </p:cNvPr>
          <p:cNvSpPr>
            <a:spLocks noEditPoints="1"/>
          </p:cNvSpPr>
          <p:nvPr/>
        </p:nvSpPr>
        <p:spPr bwMode="auto">
          <a:xfrm>
            <a:off x="8109603" y="3744072"/>
            <a:ext cx="278706" cy="305853"/>
          </a:xfrm>
          <a:custGeom>
            <a:avLst/>
            <a:gdLst>
              <a:gd name="T0" fmla="*/ 3 w 29"/>
              <a:gd name="T1" fmla="*/ 32 h 32"/>
              <a:gd name="T2" fmla="*/ 17 w 29"/>
              <a:gd name="T3" fmla="*/ 7 h 32"/>
              <a:gd name="T4" fmla="*/ 13 w 29"/>
              <a:gd name="T5" fmla="*/ 0 h 32"/>
              <a:gd name="T6" fmla="*/ 11 w 29"/>
              <a:gd name="T7" fmla="*/ 0 h 32"/>
              <a:gd name="T8" fmla="*/ 9 w 29"/>
              <a:gd name="T9" fmla="*/ 0 h 32"/>
              <a:gd name="T10" fmla="*/ 7 w 29"/>
              <a:gd name="T11" fmla="*/ 0 h 32"/>
              <a:gd name="T12" fmla="*/ 5 w 29"/>
              <a:gd name="T13" fmla="*/ 0 h 32"/>
              <a:gd name="T14" fmla="*/ 3 w 29"/>
              <a:gd name="T15" fmla="*/ 4 h 32"/>
              <a:gd name="T16" fmla="*/ 20 w 29"/>
              <a:gd name="T17" fmla="*/ 28 h 32"/>
              <a:gd name="T18" fmla="*/ 28 w 29"/>
              <a:gd name="T19" fmla="*/ 11 h 32"/>
              <a:gd name="T20" fmla="*/ 20 w 29"/>
              <a:gd name="T21" fmla="*/ 16 h 32"/>
              <a:gd name="T22" fmla="*/ 21 w 29"/>
              <a:gd name="T23" fmla="*/ 13 h 32"/>
              <a:gd name="T24" fmla="*/ 27 w 29"/>
              <a:gd name="T25" fmla="*/ 26 h 32"/>
              <a:gd name="T26" fmla="*/ 25 w 29"/>
              <a:gd name="T27" fmla="*/ 22 h 32"/>
              <a:gd name="T28" fmla="*/ 20 w 29"/>
              <a:gd name="T29" fmla="*/ 24 h 32"/>
              <a:gd name="T30" fmla="*/ 21 w 29"/>
              <a:gd name="T31" fmla="*/ 26 h 32"/>
              <a:gd name="T32" fmla="*/ 20 w 29"/>
              <a:gd name="T33" fmla="*/ 24 h 32"/>
              <a:gd name="T34" fmla="*/ 21 w 29"/>
              <a:gd name="T35" fmla="*/ 23 h 32"/>
              <a:gd name="T36" fmla="*/ 20 w 29"/>
              <a:gd name="T37" fmla="*/ 20 h 32"/>
              <a:gd name="T38" fmla="*/ 20 w 29"/>
              <a:gd name="T39" fmla="*/ 19 h 32"/>
              <a:gd name="T40" fmla="*/ 21 w 29"/>
              <a:gd name="T41" fmla="*/ 16 h 32"/>
              <a:gd name="T42" fmla="*/ 10 w 29"/>
              <a:gd name="T43" fmla="*/ 19 h 32"/>
              <a:gd name="T44" fmla="*/ 7 w 29"/>
              <a:gd name="T45" fmla="*/ 22 h 32"/>
              <a:gd name="T46" fmla="*/ 13 w 29"/>
              <a:gd name="T47" fmla="*/ 19 h 32"/>
              <a:gd name="T48" fmla="*/ 11 w 29"/>
              <a:gd name="T49" fmla="*/ 22 h 32"/>
              <a:gd name="T50" fmla="*/ 13 w 29"/>
              <a:gd name="T51" fmla="*/ 19 h 32"/>
              <a:gd name="T52" fmla="*/ 6 w 29"/>
              <a:gd name="T53" fmla="*/ 29 h 32"/>
              <a:gd name="T54" fmla="*/ 3 w 29"/>
              <a:gd name="T55" fmla="*/ 26 h 32"/>
              <a:gd name="T56" fmla="*/ 10 w 29"/>
              <a:gd name="T57" fmla="*/ 29 h 32"/>
              <a:gd name="T58" fmla="*/ 7 w 29"/>
              <a:gd name="T59" fmla="*/ 27 h 32"/>
              <a:gd name="T60" fmla="*/ 14 w 29"/>
              <a:gd name="T61" fmla="*/ 27 h 32"/>
              <a:gd name="T62" fmla="*/ 11 w 29"/>
              <a:gd name="T63" fmla="*/ 29 h 32"/>
              <a:gd name="T64" fmla="*/ 6 w 29"/>
              <a:gd name="T65" fmla="*/ 23 h 32"/>
              <a:gd name="T66" fmla="*/ 3 w 29"/>
              <a:gd name="T67" fmla="*/ 26 h 32"/>
              <a:gd name="T68" fmla="*/ 6 w 29"/>
              <a:gd name="T69" fmla="*/ 23 h 32"/>
              <a:gd name="T70" fmla="*/ 10 w 29"/>
              <a:gd name="T71" fmla="*/ 26 h 32"/>
              <a:gd name="T72" fmla="*/ 7 w 29"/>
              <a:gd name="T73" fmla="*/ 23 h 32"/>
              <a:gd name="T74" fmla="*/ 14 w 29"/>
              <a:gd name="T75" fmla="*/ 25 h 32"/>
              <a:gd name="T76" fmla="*/ 11 w 29"/>
              <a:gd name="T77" fmla="*/ 23 h 32"/>
              <a:gd name="T78" fmla="*/ 6 w 29"/>
              <a:gd name="T79" fmla="*/ 19 h 32"/>
              <a:gd name="T80" fmla="*/ 3 w 29"/>
              <a:gd name="T81" fmla="*/ 22 h 32"/>
              <a:gd name="T82" fmla="*/ 3 w 29"/>
              <a:gd name="T83" fmla="*/ 11 h 32"/>
              <a:gd name="T84" fmla="*/ 14 w 29"/>
              <a:gd name="T85" fmla="*/ 16 h 32"/>
              <a:gd name="T86" fmla="*/ 3 w 29"/>
              <a:gd name="T87" fmla="*/ 11 h 32"/>
              <a:gd name="T88" fmla="*/ 4 w 29"/>
              <a:gd name="T89" fmla="*/ 6 h 32"/>
              <a:gd name="T90" fmla="*/ 5 w 29"/>
              <a:gd name="T91" fmla="*/ 1 h 32"/>
              <a:gd name="T92" fmla="*/ 7 w 29"/>
              <a:gd name="T93" fmla="*/ 1 h 32"/>
              <a:gd name="T94" fmla="*/ 8 w 29"/>
              <a:gd name="T95" fmla="*/ 1 h 32"/>
              <a:gd name="T96" fmla="*/ 10 w 29"/>
              <a:gd name="T97" fmla="*/ 1 h 32"/>
              <a:gd name="T98" fmla="*/ 12 w 29"/>
              <a:gd name="T99" fmla="*/ 1 h 32"/>
              <a:gd name="T100" fmla="*/ 15 w 29"/>
              <a:gd name="T101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" h="32">
                <a:moveTo>
                  <a:pt x="3" y="4"/>
                </a:moveTo>
                <a:cubicBezTo>
                  <a:pt x="1" y="4"/>
                  <a:pt x="0" y="5"/>
                  <a:pt x="0" y="7"/>
                </a:cubicBezTo>
                <a:cubicBezTo>
                  <a:pt x="0" y="17"/>
                  <a:pt x="0" y="1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7" y="31"/>
                  <a:pt x="17" y="30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5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lose/>
                <a:moveTo>
                  <a:pt x="29" y="12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8"/>
                  <a:pt x="28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7"/>
                  <a:pt x="18" y="27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9" y="11"/>
                  <a:pt x="20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9" y="12"/>
                  <a:pt x="29" y="12"/>
                </a:cubicBezTo>
                <a:close/>
                <a:moveTo>
                  <a:pt x="20" y="13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lose/>
                <a:moveTo>
                  <a:pt x="25" y="26"/>
                </a:moveTo>
                <a:cubicBezTo>
                  <a:pt x="26" y="26"/>
                  <a:pt x="26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5"/>
                  <a:pt x="27" y="24"/>
                  <a:pt x="27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2"/>
                </a:cubicBezTo>
                <a:cubicBezTo>
                  <a:pt x="25" y="22"/>
                  <a:pt x="25" y="22"/>
                  <a:pt x="25" y="23"/>
                </a:cubicBezTo>
                <a:cubicBezTo>
                  <a:pt x="25" y="24"/>
                  <a:pt x="25" y="25"/>
                  <a:pt x="25" y="26"/>
                </a:cubicBezTo>
                <a:cubicBezTo>
                  <a:pt x="25" y="26"/>
                  <a:pt x="25" y="26"/>
                  <a:pt x="25" y="26"/>
                </a:cubicBezTo>
                <a:close/>
                <a:moveTo>
                  <a:pt x="20" y="24"/>
                </a:move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lose/>
                <a:moveTo>
                  <a:pt x="20" y="20"/>
                </a:move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lose/>
                <a:moveTo>
                  <a:pt x="20" y="17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6"/>
                  <a:pt x="21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7"/>
                  <a:pt x="20" y="17"/>
                </a:cubicBezTo>
                <a:close/>
                <a:moveTo>
                  <a:pt x="1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10" y="19"/>
                  <a:pt x="10" y="19"/>
                  <a:pt x="10" y="19"/>
                </a:cubicBezTo>
                <a:close/>
                <a:moveTo>
                  <a:pt x="13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3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lose/>
                <a:moveTo>
                  <a:pt x="6" y="26"/>
                </a:moveTo>
                <a:cubicBezTo>
                  <a:pt x="6" y="26"/>
                  <a:pt x="6" y="26"/>
                  <a:pt x="6" y="27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6"/>
                  <a:pt x="6" y="26"/>
                  <a:pt x="6" y="26"/>
                </a:cubicBezTo>
                <a:close/>
                <a:moveTo>
                  <a:pt x="10" y="26"/>
                </a:moveTo>
                <a:cubicBezTo>
                  <a:pt x="10" y="26"/>
                  <a:pt x="10" y="26"/>
                  <a:pt x="10" y="27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0" y="26"/>
                  <a:pt x="10" y="26"/>
                </a:cubicBezTo>
                <a:close/>
                <a:moveTo>
                  <a:pt x="13" y="26"/>
                </a:moveTo>
                <a:cubicBezTo>
                  <a:pt x="14" y="26"/>
                  <a:pt x="14" y="26"/>
                  <a:pt x="14" y="27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6"/>
                  <a:pt x="11" y="26"/>
                  <a:pt x="11" y="26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6" y="23"/>
                </a:moveTo>
                <a:cubicBezTo>
                  <a:pt x="6" y="23"/>
                  <a:pt x="6" y="23"/>
                  <a:pt x="6" y="23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6"/>
                  <a:pt x="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5"/>
                  <a:pt x="3" y="25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6"/>
                  <a:pt x="10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5"/>
                  <a:pt x="7" y="25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0" y="23"/>
                  <a:pt x="10" y="23"/>
                  <a:pt x="10" y="23"/>
                </a:cubicBezTo>
                <a:close/>
                <a:moveTo>
                  <a:pt x="13" y="23"/>
                </a:moveTo>
                <a:cubicBezTo>
                  <a:pt x="14" y="23"/>
                  <a:pt x="14" y="23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5"/>
                  <a:pt x="11" y="25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3" y="23"/>
                  <a:pt x="13" y="23"/>
                  <a:pt x="13" y="23"/>
                </a:cubicBezTo>
                <a:close/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6" y="19"/>
                  <a:pt x="6" y="19"/>
                  <a:pt x="6" y="19"/>
                </a:cubicBezTo>
                <a:close/>
                <a:moveTo>
                  <a:pt x="3" y="11"/>
                </a:moveTo>
                <a:cubicBezTo>
                  <a:pt x="3" y="11"/>
                  <a:pt x="3" y="11"/>
                  <a:pt x="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5"/>
                  <a:pt x="3" y="13"/>
                  <a:pt x="3" y="11"/>
                </a:cubicBezTo>
                <a:close/>
                <a:moveTo>
                  <a:pt x="13" y="4"/>
                </a:move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4"/>
                  <a:pt x="13" y="4"/>
                  <a:pt x="13" y="4"/>
                </a:cubicBezTo>
                <a:close/>
                <a:moveTo>
                  <a:pt x="2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9"/>
                  <a:pt x="15" y="9"/>
                  <a:pt x="15" y="9"/>
                </a:cubicBezTo>
                <a:cubicBezTo>
                  <a:pt x="2" y="9"/>
                  <a:pt x="2" y="9"/>
                  <a:pt x="2" y="9"/>
                </a:cubicBezTo>
                <a:lnTo>
                  <a:pt x="2" y="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Freeform 241">
            <a:extLst>
              <a:ext uri="{FF2B5EF4-FFF2-40B4-BE49-F238E27FC236}">
                <a16:creationId xmlns:a16="http://schemas.microsoft.com/office/drawing/2014/main" id="{0048AC33-C43C-0BD7-7C29-16B223A4FFDE}"/>
              </a:ext>
            </a:extLst>
          </p:cNvPr>
          <p:cNvSpPr>
            <a:spLocks noEditPoints="1"/>
          </p:cNvSpPr>
          <p:nvPr/>
        </p:nvSpPr>
        <p:spPr bwMode="auto">
          <a:xfrm>
            <a:off x="1266828" y="3744072"/>
            <a:ext cx="327571" cy="314902"/>
          </a:xfrm>
          <a:custGeom>
            <a:avLst/>
            <a:gdLst>
              <a:gd name="T0" fmla="*/ 34 w 34"/>
              <a:gd name="T1" fmla="*/ 24 h 33"/>
              <a:gd name="T2" fmla="*/ 16 w 34"/>
              <a:gd name="T3" fmla="*/ 24 h 33"/>
              <a:gd name="T4" fmla="*/ 23 w 34"/>
              <a:gd name="T5" fmla="*/ 20 h 33"/>
              <a:gd name="T6" fmla="*/ 18 w 34"/>
              <a:gd name="T7" fmla="*/ 22 h 33"/>
              <a:gd name="T8" fmla="*/ 21 w 34"/>
              <a:gd name="T9" fmla="*/ 21 h 33"/>
              <a:gd name="T10" fmla="*/ 23 w 34"/>
              <a:gd name="T11" fmla="*/ 28 h 33"/>
              <a:gd name="T12" fmla="*/ 31 w 34"/>
              <a:gd name="T13" fmla="*/ 27 h 33"/>
              <a:gd name="T14" fmla="*/ 27 w 34"/>
              <a:gd name="T15" fmla="*/ 26 h 33"/>
              <a:gd name="T16" fmla="*/ 29 w 34"/>
              <a:gd name="T17" fmla="*/ 25 h 33"/>
              <a:gd name="T18" fmla="*/ 31 w 34"/>
              <a:gd name="T19" fmla="*/ 22 h 33"/>
              <a:gd name="T20" fmla="*/ 28 w 34"/>
              <a:gd name="T21" fmla="*/ 20 h 33"/>
              <a:gd name="T22" fmla="*/ 25 w 34"/>
              <a:gd name="T23" fmla="*/ 22 h 33"/>
              <a:gd name="T24" fmla="*/ 27 w 34"/>
              <a:gd name="T25" fmla="*/ 23 h 33"/>
              <a:gd name="T26" fmla="*/ 27 w 34"/>
              <a:gd name="T27" fmla="*/ 21 h 33"/>
              <a:gd name="T28" fmla="*/ 30 w 34"/>
              <a:gd name="T29" fmla="*/ 21 h 33"/>
              <a:gd name="T30" fmla="*/ 30 w 34"/>
              <a:gd name="T31" fmla="*/ 23 h 33"/>
              <a:gd name="T32" fmla="*/ 26 w 34"/>
              <a:gd name="T33" fmla="*/ 25 h 33"/>
              <a:gd name="T34" fmla="*/ 25 w 34"/>
              <a:gd name="T35" fmla="*/ 28 h 33"/>
              <a:gd name="T36" fmla="*/ 31 w 34"/>
              <a:gd name="T37" fmla="*/ 27 h 33"/>
              <a:gd name="T38" fmla="*/ 15 w 34"/>
              <a:gd name="T39" fmla="*/ 13 h 33"/>
              <a:gd name="T40" fmla="*/ 9 w 34"/>
              <a:gd name="T41" fmla="*/ 9 h 33"/>
              <a:gd name="T42" fmla="*/ 9 w 34"/>
              <a:gd name="T43" fmla="*/ 10 h 33"/>
              <a:gd name="T44" fmla="*/ 14 w 34"/>
              <a:gd name="T45" fmla="*/ 14 h 33"/>
              <a:gd name="T46" fmla="*/ 13 w 34"/>
              <a:gd name="T47" fmla="*/ 15 h 33"/>
              <a:gd name="T48" fmla="*/ 14 w 34"/>
              <a:gd name="T49" fmla="*/ 16 h 33"/>
              <a:gd name="T50" fmla="*/ 11 w 34"/>
              <a:gd name="T51" fmla="*/ 23 h 33"/>
              <a:gd name="T52" fmla="*/ 12 w 34"/>
              <a:gd name="T53" fmla="*/ 23 h 33"/>
              <a:gd name="T54" fmla="*/ 15 w 34"/>
              <a:gd name="T55" fmla="*/ 15 h 33"/>
              <a:gd name="T56" fmla="*/ 16 w 34"/>
              <a:gd name="T57" fmla="*/ 16 h 33"/>
              <a:gd name="T58" fmla="*/ 17 w 34"/>
              <a:gd name="T59" fmla="*/ 16 h 33"/>
              <a:gd name="T60" fmla="*/ 17 w 34"/>
              <a:gd name="T61" fmla="*/ 15 h 33"/>
              <a:gd name="T62" fmla="*/ 16 w 34"/>
              <a:gd name="T63" fmla="*/ 14 h 33"/>
              <a:gd name="T64" fmla="*/ 22 w 34"/>
              <a:gd name="T65" fmla="*/ 7 h 33"/>
              <a:gd name="T66" fmla="*/ 22 w 34"/>
              <a:gd name="T67" fmla="*/ 7 h 33"/>
              <a:gd name="T68" fmla="*/ 16 w 34"/>
              <a:gd name="T69" fmla="*/ 12 h 33"/>
              <a:gd name="T70" fmla="*/ 16 w 34"/>
              <a:gd name="T71" fmla="*/ 12 h 33"/>
              <a:gd name="T72" fmla="*/ 15 w 34"/>
              <a:gd name="T73" fmla="*/ 12 h 33"/>
              <a:gd name="T74" fmla="*/ 25 w 34"/>
              <a:gd name="T75" fmla="*/ 10 h 33"/>
              <a:gd name="T76" fmla="*/ 29 w 34"/>
              <a:gd name="T77" fmla="*/ 13 h 33"/>
              <a:gd name="T78" fmla="*/ 15 w 34"/>
              <a:gd name="T79" fmla="*/ 0 h 33"/>
              <a:gd name="T80" fmla="*/ 0 w 34"/>
              <a:gd name="T81" fmla="*/ 14 h 33"/>
              <a:gd name="T82" fmla="*/ 15 w 34"/>
              <a:gd name="T83" fmla="*/ 29 h 33"/>
              <a:gd name="T84" fmla="*/ 11 w 34"/>
              <a:gd name="T85" fmla="*/ 24 h 33"/>
              <a:gd name="T86" fmla="*/ 5 w 34"/>
              <a:gd name="T87" fmla="*/ 18 h 33"/>
              <a:gd name="T88" fmla="*/ 5 w 34"/>
              <a:gd name="T89" fmla="*/ 10 h 33"/>
              <a:gd name="T90" fmla="*/ 11 w 34"/>
              <a:gd name="T91" fmla="*/ 4 h 33"/>
              <a:gd name="T92" fmla="*/ 19 w 34"/>
              <a:gd name="T93" fmla="*/ 4 h 33"/>
              <a:gd name="T94" fmla="*/ 9 w 34"/>
              <a:gd name="T95" fmla="*/ 14 h 33"/>
              <a:gd name="T96" fmla="*/ 9 w 34"/>
              <a:gd name="T97" fmla="*/ 15 h 33"/>
              <a:gd name="T98" fmla="*/ 5 w 34"/>
              <a:gd name="T99" fmla="*/ 14 h 33"/>
              <a:gd name="T100" fmla="*/ 9 w 34"/>
              <a:gd name="T101" fmla="*/ 14 h 33"/>
              <a:gd name="T102" fmla="*/ 15 w 34"/>
              <a:gd name="T103" fmla="*/ 8 h 33"/>
              <a:gd name="T104" fmla="*/ 14 w 34"/>
              <a:gd name="T105" fmla="*/ 5 h 33"/>
              <a:gd name="T106" fmla="*/ 15 w 34"/>
              <a:gd name="T107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" h="33">
                <a:moveTo>
                  <a:pt x="25" y="15"/>
                </a:moveTo>
                <a:cubicBezTo>
                  <a:pt x="30" y="15"/>
                  <a:pt x="34" y="19"/>
                  <a:pt x="34" y="24"/>
                </a:cubicBezTo>
                <a:cubicBezTo>
                  <a:pt x="34" y="29"/>
                  <a:pt x="30" y="33"/>
                  <a:pt x="25" y="33"/>
                </a:cubicBezTo>
                <a:cubicBezTo>
                  <a:pt x="20" y="33"/>
                  <a:pt x="16" y="29"/>
                  <a:pt x="16" y="24"/>
                </a:cubicBezTo>
                <a:cubicBezTo>
                  <a:pt x="16" y="19"/>
                  <a:pt x="20" y="15"/>
                  <a:pt x="25" y="15"/>
                </a:cubicBezTo>
                <a:close/>
                <a:moveTo>
                  <a:pt x="23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0"/>
                  <a:pt x="23" y="20"/>
                  <a:pt x="23" y="20"/>
                </a:cubicBezTo>
                <a:close/>
                <a:moveTo>
                  <a:pt x="31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30" y="25"/>
                  <a:pt x="30" y="25"/>
                  <a:pt x="31" y="24"/>
                </a:cubicBezTo>
                <a:cubicBezTo>
                  <a:pt x="31" y="24"/>
                  <a:pt x="31" y="23"/>
                  <a:pt x="31" y="22"/>
                </a:cubicBezTo>
                <a:cubicBezTo>
                  <a:pt x="31" y="21"/>
                  <a:pt x="31" y="21"/>
                  <a:pt x="31" y="20"/>
                </a:cubicBezTo>
                <a:cubicBezTo>
                  <a:pt x="30" y="20"/>
                  <a:pt x="29" y="20"/>
                  <a:pt x="28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6" y="21"/>
                  <a:pt x="25" y="21"/>
                  <a:pt x="25" y="22"/>
                </a:cubicBezTo>
                <a:cubicBezTo>
                  <a:pt x="25" y="23"/>
                  <a:pt x="25" y="23"/>
                  <a:pt x="25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1"/>
                </a:cubicBezTo>
                <a:cubicBezTo>
                  <a:pt x="27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3"/>
                  <a:pt x="30" y="23"/>
                  <a:pt x="30" y="23"/>
                </a:cubicBezTo>
                <a:cubicBezTo>
                  <a:pt x="29" y="24"/>
                  <a:pt x="29" y="24"/>
                  <a:pt x="28" y="24"/>
                </a:cubicBezTo>
                <a:cubicBezTo>
                  <a:pt x="27" y="24"/>
                  <a:pt x="26" y="24"/>
                  <a:pt x="26" y="25"/>
                </a:cubicBezTo>
                <a:cubicBezTo>
                  <a:pt x="25" y="25"/>
                  <a:pt x="25" y="25"/>
                  <a:pt x="25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lose/>
                <a:moveTo>
                  <a:pt x="15" y="12"/>
                </a:moveTo>
                <a:cubicBezTo>
                  <a:pt x="15" y="13"/>
                  <a:pt x="15" y="13"/>
                  <a:pt x="15" y="13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9" y="9"/>
                  <a:pt x="9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8" y="10"/>
                  <a:pt x="9" y="10"/>
                </a:cubicBezTo>
                <a:cubicBezTo>
                  <a:pt x="9" y="10"/>
                  <a:pt x="9" y="11"/>
                  <a:pt x="9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4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lose/>
                <a:moveTo>
                  <a:pt x="23" y="6"/>
                </a:moveTo>
                <a:cubicBezTo>
                  <a:pt x="24" y="7"/>
                  <a:pt x="25" y="9"/>
                  <a:pt x="25" y="10"/>
                </a:cubicBezTo>
                <a:cubicBezTo>
                  <a:pt x="25" y="11"/>
                  <a:pt x="26" y="12"/>
                  <a:pt x="26" y="13"/>
                </a:cubicBezTo>
                <a:cubicBezTo>
                  <a:pt x="27" y="13"/>
                  <a:pt x="28" y="13"/>
                  <a:pt x="29" y="13"/>
                </a:cubicBezTo>
                <a:cubicBezTo>
                  <a:pt x="29" y="10"/>
                  <a:pt x="28" y="6"/>
                  <a:pt x="25" y="4"/>
                </a:cubicBezTo>
                <a:cubicBezTo>
                  <a:pt x="22" y="1"/>
                  <a:pt x="19" y="0"/>
                  <a:pt x="15" y="0"/>
                </a:cubicBezTo>
                <a:cubicBezTo>
                  <a:pt x="11" y="0"/>
                  <a:pt x="7" y="1"/>
                  <a:pt x="5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5" y="24"/>
                </a:cubicBezTo>
                <a:cubicBezTo>
                  <a:pt x="7" y="27"/>
                  <a:pt x="11" y="29"/>
                  <a:pt x="15" y="29"/>
                </a:cubicBezTo>
                <a:cubicBezTo>
                  <a:pt x="14" y="28"/>
                  <a:pt x="14" y="26"/>
                  <a:pt x="14" y="25"/>
                </a:cubicBezTo>
                <a:cubicBezTo>
                  <a:pt x="13" y="25"/>
                  <a:pt x="12" y="25"/>
                  <a:pt x="11" y="24"/>
                </a:cubicBezTo>
                <a:cubicBezTo>
                  <a:pt x="9" y="24"/>
                  <a:pt x="8" y="23"/>
                  <a:pt x="7" y="22"/>
                </a:cubicBezTo>
                <a:cubicBezTo>
                  <a:pt x="6" y="21"/>
                  <a:pt x="5" y="20"/>
                  <a:pt x="5" y="18"/>
                </a:cubicBezTo>
                <a:cubicBezTo>
                  <a:pt x="4" y="17"/>
                  <a:pt x="4" y="16"/>
                  <a:pt x="4" y="14"/>
                </a:cubicBezTo>
                <a:cubicBezTo>
                  <a:pt x="4" y="13"/>
                  <a:pt x="4" y="11"/>
                  <a:pt x="5" y="10"/>
                </a:cubicBezTo>
                <a:cubicBezTo>
                  <a:pt x="5" y="9"/>
                  <a:pt x="6" y="7"/>
                  <a:pt x="7" y="6"/>
                </a:cubicBezTo>
                <a:cubicBezTo>
                  <a:pt x="8" y="5"/>
                  <a:pt x="9" y="4"/>
                  <a:pt x="11" y="4"/>
                </a:cubicBezTo>
                <a:cubicBezTo>
                  <a:pt x="12" y="3"/>
                  <a:pt x="13" y="3"/>
                  <a:pt x="15" y="3"/>
                </a:cubicBezTo>
                <a:cubicBezTo>
                  <a:pt x="16" y="3"/>
                  <a:pt x="18" y="3"/>
                  <a:pt x="19" y="4"/>
                </a:cubicBezTo>
                <a:cubicBezTo>
                  <a:pt x="20" y="4"/>
                  <a:pt x="22" y="5"/>
                  <a:pt x="23" y="6"/>
                </a:cubicBezTo>
                <a:close/>
                <a:moveTo>
                  <a:pt x="9" y="14"/>
                </a:move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15" y="8"/>
                </a:move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5" y="4"/>
                  <a:pt x="15" y="5"/>
                </a:cubicBezTo>
                <a:lnTo>
                  <a:pt x="15" y="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Freeform 242">
            <a:extLst>
              <a:ext uri="{FF2B5EF4-FFF2-40B4-BE49-F238E27FC236}">
                <a16:creationId xmlns:a16="http://schemas.microsoft.com/office/drawing/2014/main" id="{D3C5D377-EBE6-0E22-E0D6-D46DDDEE08BD}"/>
              </a:ext>
            </a:extLst>
          </p:cNvPr>
          <p:cNvSpPr>
            <a:spLocks noEditPoints="1"/>
          </p:cNvSpPr>
          <p:nvPr/>
        </p:nvSpPr>
        <p:spPr bwMode="auto">
          <a:xfrm>
            <a:off x="1882152" y="2533329"/>
            <a:ext cx="325761" cy="249750"/>
          </a:xfrm>
          <a:custGeom>
            <a:avLst/>
            <a:gdLst>
              <a:gd name="T0" fmla="*/ 12 w 34"/>
              <a:gd name="T1" fmla="*/ 2 h 26"/>
              <a:gd name="T2" fmla="*/ 12 w 34"/>
              <a:gd name="T3" fmla="*/ 3 h 26"/>
              <a:gd name="T4" fmla="*/ 11 w 34"/>
              <a:gd name="T5" fmla="*/ 3 h 26"/>
              <a:gd name="T6" fmla="*/ 11 w 34"/>
              <a:gd name="T7" fmla="*/ 2 h 26"/>
              <a:gd name="T8" fmla="*/ 13 w 34"/>
              <a:gd name="T9" fmla="*/ 0 h 26"/>
              <a:gd name="T10" fmla="*/ 21 w 34"/>
              <a:gd name="T11" fmla="*/ 0 h 26"/>
              <a:gd name="T12" fmla="*/ 23 w 34"/>
              <a:gd name="T13" fmla="*/ 2 h 26"/>
              <a:gd name="T14" fmla="*/ 23 w 34"/>
              <a:gd name="T15" fmla="*/ 3 h 26"/>
              <a:gd name="T16" fmla="*/ 22 w 34"/>
              <a:gd name="T17" fmla="*/ 3 h 26"/>
              <a:gd name="T18" fmla="*/ 22 w 34"/>
              <a:gd name="T19" fmla="*/ 2 h 26"/>
              <a:gd name="T20" fmla="*/ 21 w 34"/>
              <a:gd name="T21" fmla="*/ 1 h 26"/>
              <a:gd name="T22" fmla="*/ 13 w 34"/>
              <a:gd name="T23" fmla="*/ 1 h 26"/>
              <a:gd name="T24" fmla="*/ 12 w 34"/>
              <a:gd name="T25" fmla="*/ 2 h 26"/>
              <a:gd name="T26" fmla="*/ 34 w 34"/>
              <a:gd name="T27" fmla="*/ 19 h 26"/>
              <a:gd name="T28" fmla="*/ 34 w 34"/>
              <a:gd name="T29" fmla="*/ 6 h 26"/>
              <a:gd name="T30" fmla="*/ 31 w 34"/>
              <a:gd name="T31" fmla="*/ 4 h 26"/>
              <a:gd name="T32" fmla="*/ 3 w 34"/>
              <a:gd name="T33" fmla="*/ 4 h 26"/>
              <a:gd name="T34" fmla="*/ 0 w 34"/>
              <a:gd name="T35" fmla="*/ 6 h 26"/>
              <a:gd name="T36" fmla="*/ 0 w 34"/>
              <a:gd name="T37" fmla="*/ 19 h 26"/>
              <a:gd name="T38" fmla="*/ 1 w 34"/>
              <a:gd name="T39" fmla="*/ 19 h 26"/>
              <a:gd name="T40" fmla="*/ 14 w 34"/>
              <a:gd name="T41" fmla="*/ 19 h 26"/>
              <a:gd name="T42" fmla="*/ 14 w 34"/>
              <a:gd name="T43" fmla="*/ 18 h 26"/>
              <a:gd name="T44" fmla="*/ 15 w 34"/>
              <a:gd name="T45" fmla="*/ 18 h 26"/>
              <a:gd name="T46" fmla="*/ 19 w 34"/>
              <a:gd name="T47" fmla="*/ 18 h 26"/>
              <a:gd name="T48" fmla="*/ 20 w 34"/>
              <a:gd name="T49" fmla="*/ 18 h 26"/>
              <a:gd name="T50" fmla="*/ 20 w 34"/>
              <a:gd name="T51" fmla="*/ 19 h 26"/>
              <a:gd name="T52" fmla="*/ 33 w 34"/>
              <a:gd name="T53" fmla="*/ 19 h 26"/>
              <a:gd name="T54" fmla="*/ 34 w 34"/>
              <a:gd name="T55" fmla="*/ 19 h 26"/>
              <a:gd name="T56" fmla="*/ 20 w 34"/>
              <a:gd name="T57" fmla="*/ 20 h 26"/>
              <a:gd name="T58" fmla="*/ 20 w 34"/>
              <a:gd name="T59" fmla="*/ 21 h 26"/>
              <a:gd name="T60" fmla="*/ 19 w 34"/>
              <a:gd name="T61" fmla="*/ 21 h 26"/>
              <a:gd name="T62" fmla="*/ 15 w 34"/>
              <a:gd name="T63" fmla="*/ 21 h 26"/>
              <a:gd name="T64" fmla="*/ 14 w 34"/>
              <a:gd name="T65" fmla="*/ 21 h 26"/>
              <a:gd name="T66" fmla="*/ 14 w 34"/>
              <a:gd name="T67" fmla="*/ 20 h 26"/>
              <a:gd name="T68" fmla="*/ 1 w 34"/>
              <a:gd name="T69" fmla="*/ 20 h 26"/>
              <a:gd name="T70" fmla="*/ 0 w 34"/>
              <a:gd name="T71" fmla="*/ 20 h 26"/>
              <a:gd name="T72" fmla="*/ 0 w 34"/>
              <a:gd name="T73" fmla="*/ 24 h 26"/>
              <a:gd name="T74" fmla="*/ 3 w 34"/>
              <a:gd name="T75" fmla="*/ 26 h 26"/>
              <a:gd name="T76" fmla="*/ 31 w 34"/>
              <a:gd name="T77" fmla="*/ 26 h 26"/>
              <a:gd name="T78" fmla="*/ 34 w 34"/>
              <a:gd name="T79" fmla="*/ 24 h 26"/>
              <a:gd name="T80" fmla="*/ 34 w 34"/>
              <a:gd name="T81" fmla="*/ 20 h 26"/>
              <a:gd name="T82" fmla="*/ 33 w 34"/>
              <a:gd name="T83" fmla="*/ 20 h 26"/>
              <a:gd name="T84" fmla="*/ 20 w 34"/>
              <a:gd name="T85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" h="26"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0"/>
                  <a:pt x="1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2"/>
                  <a:pt x="12" y="2"/>
                </a:cubicBezTo>
                <a:close/>
                <a:moveTo>
                  <a:pt x="34" y="19"/>
                </a:move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3" y="4"/>
                  <a:pt x="31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5"/>
                  <a:pt x="0" y="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20" y="18"/>
                  <a:pt x="20" y="18"/>
                </a:cubicBezTo>
                <a:cubicBezTo>
                  <a:pt x="20" y="19"/>
                  <a:pt x="20" y="19"/>
                  <a:pt x="20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4" y="19"/>
                  <a:pt x="34" y="19"/>
                </a:cubicBezTo>
                <a:close/>
                <a:moveTo>
                  <a:pt x="20" y="20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19" y="21"/>
                  <a:pt x="19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3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3" y="26"/>
                  <a:pt x="34" y="25"/>
                  <a:pt x="34" y="24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3" y="20"/>
                  <a:pt x="33" y="20"/>
                </a:cubicBezTo>
                <a:lnTo>
                  <a:pt x="20" y="2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5EAD5C41-8D93-CF72-D3F0-2E5C614100E3}"/>
              </a:ext>
            </a:extLst>
          </p:cNvPr>
          <p:cNvSpPr>
            <a:spLocks noEditPoints="1"/>
          </p:cNvSpPr>
          <p:nvPr/>
        </p:nvSpPr>
        <p:spPr bwMode="auto">
          <a:xfrm>
            <a:off x="3158047" y="2533329"/>
            <a:ext cx="258799" cy="260608"/>
          </a:xfrm>
          <a:custGeom>
            <a:avLst/>
            <a:gdLst>
              <a:gd name="T0" fmla="*/ 1 w 27"/>
              <a:gd name="T1" fmla="*/ 27 h 27"/>
              <a:gd name="T2" fmla="*/ 0 w 27"/>
              <a:gd name="T3" fmla="*/ 27 h 27"/>
              <a:gd name="T4" fmla="*/ 0 w 27"/>
              <a:gd name="T5" fmla="*/ 26 h 27"/>
              <a:gd name="T6" fmla="*/ 0 w 27"/>
              <a:gd name="T7" fmla="*/ 1 h 27"/>
              <a:gd name="T8" fmla="*/ 0 w 27"/>
              <a:gd name="T9" fmla="*/ 1 h 27"/>
              <a:gd name="T10" fmla="*/ 1 w 27"/>
              <a:gd name="T11" fmla="*/ 1 h 27"/>
              <a:gd name="T12" fmla="*/ 2 w 27"/>
              <a:gd name="T13" fmla="*/ 1 h 27"/>
              <a:gd name="T14" fmla="*/ 2 w 27"/>
              <a:gd name="T15" fmla="*/ 25 h 27"/>
              <a:gd name="T16" fmla="*/ 26 w 27"/>
              <a:gd name="T17" fmla="*/ 25 h 27"/>
              <a:gd name="T18" fmla="*/ 26 w 27"/>
              <a:gd name="T19" fmla="*/ 26 h 27"/>
              <a:gd name="T20" fmla="*/ 26 w 27"/>
              <a:gd name="T21" fmla="*/ 27 h 27"/>
              <a:gd name="T22" fmla="*/ 26 w 27"/>
              <a:gd name="T23" fmla="*/ 27 h 27"/>
              <a:gd name="T24" fmla="*/ 1 w 27"/>
              <a:gd name="T25" fmla="*/ 27 h 27"/>
              <a:gd name="T26" fmla="*/ 3 w 27"/>
              <a:gd name="T27" fmla="*/ 21 h 27"/>
              <a:gd name="T28" fmla="*/ 3 w 27"/>
              <a:gd name="T29" fmla="*/ 23 h 27"/>
              <a:gd name="T30" fmla="*/ 4 w 27"/>
              <a:gd name="T31" fmla="*/ 23 h 27"/>
              <a:gd name="T32" fmla="*/ 6 w 27"/>
              <a:gd name="T33" fmla="*/ 23 h 27"/>
              <a:gd name="T34" fmla="*/ 12 w 27"/>
              <a:gd name="T35" fmla="*/ 16 h 27"/>
              <a:gd name="T36" fmla="*/ 19 w 27"/>
              <a:gd name="T37" fmla="*/ 16 h 27"/>
              <a:gd name="T38" fmla="*/ 19 w 27"/>
              <a:gd name="T39" fmla="*/ 15 h 27"/>
              <a:gd name="T40" fmla="*/ 20 w 27"/>
              <a:gd name="T41" fmla="*/ 15 h 27"/>
              <a:gd name="T42" fmla="*/ 24 w 27"/>
              <a:gd name="T43" fmla="*/ 9 h 27"/>
              <a:gd name="T44" fmla="*/ 24 w 27"/>
              <a:gd name="T45" fmla="*/ 11 h 27"/>
              <a:gd name="T46" fmla="*/ 25 w 27"/>
              <a:gd name="T47" fmla="*/ 12 h 27"/>
              <a:gd name="T48" fmla="*/ 26 w 27"/>
              <a:gd name="T49" fmla="*/ 12 h 27"/>
              <a:gd name="T50" fmla="*/ 27 w 27"/>
              <a:gd name="T51" fmla="*/ 11 h 27"/>
              <a:gd name="T52" fmla="*/ 27 w 27"/>
              <a:gd name="T53" fmla="*/ 0 h 27"/>
              <a:gd name="T54" fmla="*/ 17 w 27"/>
              <a:gd name="T55" fmla="*/ 5 h 27"/>
              <a:gd name="T56" fmla="*/ 17 w 27"/>
              <a:gd name="T57" fmla="*/ 6 h 27"/>
              <a:gd name="T58" fmla="*/ 17 w 27"/>
              <a:gd name="T59" fmla="*/ 7 h 27"/>
              <a:gd name="T60" fmla="*/ 19 w 27"/>
              <a:gd name="T61" fmla="*/ 8 h 27"/>
              <a:gd name="T62" fmla="*/ 21 w 27"/>
              <a:gd name="T63" fmla="*/ 7 h 27"/>
              <a:gd name="T64" fmla="*/ 18 w 27"/>
              <a:gd name="T65" fmla="*/ 12 h 27"/>
              <a:gd name="T66" fmla="*/ 11 w 27"/>
              <a:gd name="T67" fmla="*/ 12 h 27"/>
              <a:gd name="T68" fmla="*/ 10 w 27"/>
              <a:gd name="T69" fmla="*/ 12 h 27"/>
              <a:gd name="T70" fmla="*/ 10 w 27"/>
              <a:gd name="T71" fmla="*/ 13 h 27"/>
              <a:gd name="T72" fmla="*/ 3 w 27"/>
              <a:gd name="T73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" h="27">
                <a:moveTo>
                  <a:pt x="1" y="27"/>
                </a:move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6"/>
                </a:cubicBezTo>
                <a:cubicBezTo>
                  <a:pt x="26" y="26"/>
                  <a:pt x="26" y="26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1" y="27"/>
                  <a:pt x="1" y="27"/>
                  <a:pt x="1" y="27"/>
                </a:cubicBezTo>
                <a:close/>
                <a:moveTo>
                  <a:pt x="3" y="21"/>
                </a:moveTo>
                <a:cubicBezTo>
                  <a:pt x="3" y="21"/>
                  <a:pt x="3" y="22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4"/>
                  <a:pt x="6" y="24"/>
                  <a:pt x="6" y="23"/>
                </a:cubicBezTo>
                <a:cubicBezTo>
                  <a:pt x="12" y="16"/>
                  <a:pt x="12" y="16"/>
                  <a:pt x="12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2"/>
                  <a:pt x="25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7" y="11"/>
                  <a:pt x="27" y="11"/>
                </a:cubicBezTo>
                <a:cubicBezTo>
                  <a:pt x="27" y="7"/>
                  <a:pt x="27" y="4"/>
                  <a:pt x="27" y="0"/>
                </a:cubicBezTo>
                <a:cubicBezTo>
                  <a:pt x="23" y="2"/>
                  <a:pt x="20" y="3"/>
                  <a:pt x="17" y="5"/>
                </a:cubicBezTo>
                <a:cubicBezTo>
                  <a:pt x="17" y="5"/>
                  <a:pt x="16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8" y="8"/>
                  <a:pt x="19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18" y="12"/>
                  <a:pt x="18" y="12"/>
                  <a:pt x="18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10" y="13"/>
                  <a:pt x="10" y="13"/>
                </a:cubicBezTo>
                <a:lnTo>
                  <a:pt x="3" y="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Freeform 244">
            <a:extLst>
              <a:ext uri="{FF2B5EF4-FFF2-40B4-BE49-F238E27FC236}">
                <a16:creationId xmlns:a16="http://schemas.microsoft.com/office/drawing/2014/main" id="{3D34EA9B-AC3D-C52E-AB4D-7E4D28359A1D}"/>
              </a:ext>
            </a:extLst>
          </p:cNvPr>
          <p:cNvSpPr>
            <a:spLocks noEditPoints="1"/>
          </p:cNvSpPr>
          <p:nvPr/>
        </p:nvSpPr>
        <p:spPr bwMode="auto">
          <a:xfrm>
            <a:off x="3771562" y="2544188"/>
            <a:ext cx="258799" cy="249750"/>
          </a:xfrm>
          <a:custGeom>
            <a:avLst/>
            <a:gdLst>
              <a:gd name="T0" fmla="*/ 6 w 27"/>
              <a:gd name="T1" fmla="*/ 1 h 26"/>
              <a:gd name="T2" fmla="*/ 12 w 27"/>
              <a:gd name="T3" fmla="*/ 8 h 26"/>
              <a:gd name="T4" fmla="*/ 19 w 27"/>
              <a:gd name="T5" fmla="*/ 8 h 26"/>
              <a:gd name="T6" fmla="*/ 20 w 27"/>
              <a:gd name="T7" fmla="*/ 8 h 26"/>
              <a:gd name="T8" fmla="*/ 20 w 27"/>
              <a:gd name="T9" fmla="*/ 9 h 26"/>
              <a:gd name="T10" fmla="*/ 24 w 27"/>
              <a:gd name="T11" fmla="*/ 15 h 26"/>
              <a:gd name="T12" fmla="*/ 24 w 27"/>
              <a:gd name="T13" fmla="*/ 13 h 26"/>
              <a:gd name="T14" fmla="*/ 25 w 27"/>
              <a:gd name="T15" fmla="*/ 12 h 26"/>
              <a:gd name="T16" fmla="*/ 26 w 27"/>
              <a:gd name="T17" fmla="*/ 12 h 26"/>
              <a:gd name="T18" fmla="*/ 27 w 27"/>
              <a:gd name="T19" fmla="*/ 13 h 26"/>
              <a:gd name="T20" fmla="*/ 27 w 27"/>
              <a:gd name="T21" fmla="*/ 24 h 26"/>
              <a:gd name="T22" fmla="*/ 18 w 27"/>
              <a:gd name="T23" fmla="*/ 19 h 26"/>
              <a:gd name="T24" fmla="*/ 17 w 27"/>
              <a:gd name="T25" fmla="*/ 17 h 26"/>
              <a:gd name="T26" fmla="*/ 18 w 27"/>
              <a:gd name="T27" fmla="*/ 16 h 26"/>
              <a:gd name="T28" fmla="*/ 19 w 27"/>
              <a:gd name="T29" fmla="*/ 16 h 26"/>
              <a:gd name="T30" fmla="*/ 21 w 27"/>
              <a:gd name="T31" fmla="*/ 17 h 26"/>
              <a:gd name="T32" fmla="*/ 18 w 27"/>
              <a:gd name="T33" fmla="*/ 12 h 26"/>
              <a:gd name="T34" fmla="*/ 11 w 27"/>
              <a:gd name="T35" fmla="*/ 12 h 26"/>
              <a:gd name="T36" fmla="*/ 11 w 27"/>
              <a:gd name="T37" fmla="*/ 11 h 26"/>
              <a:gd name="T38" fmla="*/ 10 w 27"/>
              <a:gd name="T39" fmla="*/ 11 h 26"/>
              <a:gd name="T40" fmla="*/ 6 w 27"/>
              <a:gd name="T41" fmla="*/ 5 h 26"/>
              <a:gd name="T42" fmla="*/ 4 w 27"/>
              <a:gd name="T43" fmla="*/ 3 h 26"/>
              <a:gd name="T44" fmla="*/ 4 w 27"/>
              <a:gd name="T45" fmla="*/ 1 h 26"/>
              <a:gd name="T46" fmla="*/ 5 w 27"/>
              <a:gd name="T47" fmla="*/ 0 h 26"/>
              <a:gd name="T48" fmla="*/ 6 w 27"/>
              <a:gd name="T49" fmla="*/ 1 h 26"/>
              <a:gd name="T50" fmla="*/ 1 w 27"/>
              <a:gd name="T51" fmla="*/ 26 h 26"/>
              <a:gd name="T52" fmla="*/ 26 w 27"/>
              <a:gd name="T53" fmla="*/ 26 h 26"/>
              <a:gd name="T54" fmla="*/ 27 w 27"/>
              <a:gd name="T55" fmla="*/ 26 h 26"/>
              <a:gd name="T56" fmla="*/ 27 w 27"/>
              <a:gd name="T57" fmla="*/ 25 h 26"/>
              <a:gd name="T58" fmla="*/ 26 w 27"/>
              <a:gd name="T59" fmla="*/ 24 h 26"/>
              <a:gd name="T60" fmla="*/ 2 w 27"/>
              <a:gd name="T61" fmla="*/ 24 h 26"/>
              <a:gd name="T62" fmla="*/ 2 w 27"/>
              <a:gd name="T63" fmla="*/ 0 h 26"/>
              <a:gd name="T64" fmla="*/ 2 w 27"/>
              <a:gd name="T65" fmla="*/ 0 h 26"/>
              <a:gd name="T66" fmla="*/ 0 w 27"/>
              <a:gd name="T67" fmla="*/ 0 h 26"/>
              <a:gd name="T68" fmla="*/ 0 w 27"/>
              <a:gd name="T69" fmla="*/ 0 h 26"/>
              <a:gd name="T70" fmla="*/ 0 w 27"/>
              <a:gd name="T71" fmla="*/ 25 h 26"/>
              <a:gd name="T72" fmla="*/ 1 w 27"/>
              <a:gd name="T7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" h="26">
                <a:moveTo>
                  <a:pt x="6" y="1"/>
                </a:move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5" y="12"/>
                  <a:pt x="25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7" y="12"/>
                  <a:pt x="27" y="13"/>
                </a:cubicBezTo>
                <a:cubicBezTo>
                  <a:pt x="27" y="24"/>
                  <a:pt x="27" y="24"/>
                  <a:pt x="27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7" y="19"/>
                  <a:pt x="17" y="18"/>
                  <a:pt x="17" y="17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9" y="16"/>
                  <a:pt x="19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18" y="12"/>
                  <a:pt x="18" y="12"/>
                  <a:pt x="18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1"/>
                  <a:pt x="4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0"/>
                  <a:pt x="6" y="1"/>
                </a:cubicBezTo>
                <a:close/>
                <a:moveTo>
                  <a:pt x="1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7" y="24"/>
                  <a:pt x="26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6"/>
                  <a:pt x="1" y="2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Freeform 245">
            <a:extLst>
              <a:ext uri="{FF2B5EF4-FFF2-40B4-BE49-F238E27FC236}">
                <a16:creationId xmlns:a16="http://schemas.microsoft.com/office/drawing/2014/main" id="{D4C06C32-1820-F387-8D18-877ED78EF815}"/>
              </a:ext>
            </a:extLst>
          </p:cNvPr>
          <p:cNvSpPr>
            <a:spLocks noEditPoints="1"/>
          </p:cNvSpPr>
          <p:nvPr/>
        </p:nvSpPr>
        <p:spPr bwMode="auto">
          <a:xfrm>
            <a:off x="6247340" y="2515231"/>
            <a:ext cx="278706" cy="278706"/>
          </a:xfrm>
          <a:custGeom>
            <a:avLst/>
            <a:gdLst>
              <a:gd name="T0" fmla="*/ 0 w 29"/>
              <a:gd name="T1" fmla="*/ 15 h 29"/>
              <a:gd name="T2" fmla="*/ 29 w 29"/>
              <a:gd name="T3" fmla="*/ 15 h 29"/>
              <a:gd name="T4" fmla="*/ 15 w 29"/>
              <a:gd name="T5" fmla="*/ 15 h 29"/>
              <a:gd name="T6" fmla="*/ 26 w 29"/>
              <a:gd name="T7" fmla="*/ 15 h 29"/>
              <a:gd name="T8" fmla="*/ 25 w 29"/>
              <a:gd name="T9" fmla="*/ 19 h 29"/>
              <a:gd name="T10" fmla="*/ 19 w 29"/>
              <a:gd name="T11" fmla="*/ 26 h 29"/>
              <a:gd name="T12" fmla="*/ 10 w 29"/>
              <a:gd name="T13" fmla="*/ 26 h 29"/>
              <a:gd name="T14" fmla="*/ 7 w 29"/>
              <a:gd name="T15" fmla="*/ 23 h 29"/>
              <a:gd name="T16" fmla="*/ 15 w 29"/>
              <a:gd name="T17" fmla="*/ 15 h 29"/>
              <a:gd name="T18" fmla="*/ 8 w 29"/>
              <a:gd name="T19" fmla="*/ 23 h 29"/>
              <a:gd name="T20" fmla="*/ 25 w 29"/>
              <a:gd name="T21" fmla="*/ 17 h 29"/>
              <a:gd name="T22" fmla="*/ 22 w 29"/>
              <a:gd name="T23" fmla="*/ 22 h 29"/>
              <a:gd name="T24" fmla="*/ 14 w 29"/>
              <a:gd name="T25" fmla="*/ 25 h 29"/>
              <a:gd name="T26" fmla="*/ 8 w 29"/>
              <a:gd name="T27" fmla="*/ 23 h 29"/>
              <a:gd name="T28" fmla="*/ 14 w 29"/>
              <a:gd name="T29" fmla="*/ 3 h 29"/>
              <a:gd name="T30" fmla="*/ 14 w 29"/>
              <a:gd name="T31" fmla="*/ 14 h 29"/>
              <a:gd name="T32" fmla="*/ 6 w 29"/>
              <a:gd name="T33" fmla="*/ 23 h 29"/>
              <a:gd name="T34" fmla="*/ 6 w 29"/>
              <a:gd name="T35" fmla="*/ 23 h 29"/>
              <a:gd name="T36" fmla="*/ 4 w 29"/>
              <a:gd name="T37" fmla="*/ 10 h 29"/>
              <a:gd name="T38" fmla="*/ 14 w 29"/>
              <a:gd name="T39" fmla="*/ 3 h 29"/>
              <a:gd name="T40" fmla="*/ 15 w 29"/>
              <a:gd name="T41" fmla="*/ 14 h 29"/>
              <a:gd name="T42" fmla="*/ 15 w 29"/>
              <a:gd name="T43" fmla="*/ 13 h 29"/>
              <a:gd name="T44" fmla="*/ 20 w 29"/>
              <a:gd name="T45" fmla="*/ 14 h 29"/>
              <a:gd name="T46" fmla="*/ 15 w 29"/>
              <a:gd name="T47" fmla="*/ 12 h 29"/>
              <a:gd name="T48" fmla="*/ 20 w 29"/>
              <a:gd name="T49" fmla="*/ 14 h 29"/>
              <a:gd name="T50" fmla="*/ 21 w 29"/>
              <a:gd name="T51" fmla="*/ 14 h 29"/>
              <a:gd name="T52" fmla="*/ 15 w 29"/>
              <a:gd name="T53" fmla="*/ 6 h 29"/>
              <a:gd name="T54" fmla="*/ 26 w 29"/>
              <a:gd name="T55" fmla="*/ 13 h 29"/>
              <a:gd name="T56" fmla="*/ 26 w 29"/>
              <a:gd name="T57" fmla="*/ 14 h 29"/>
              <a:gd name="T58" fmla="*/ 25 w 29"/>
              <a:gd name="T59" fmla="*/ 14 h 29"/>
              <a:gd name="T60" fmla="*/ 15 w 29"/>
              <a:gd name="T61" fmla="*/ 3 h 29"/>
              <a:gd name="T62" fmla="*/ 15 w 29"/>
              <a:gd name="T63" fmla="*/ 3 h 29"/>
              <a:gd name="T64" fmla="*/ 26 w 29"/>
              <a:gd name="T65" fmla="*/ 13 h 29"/>
              <a:gd name="T66" fmla="*/ 19 w 29"/>
              <a:gd name="T67" fmla="*/ 4 h 29"/>
              <a:gd name="T68" fmla="*/ 25 w 29"/>
              <a:gd name="T69" fmla="*/ 10 h 29"/>
              <a:gd name="T70" fmla="*/ 18 w 29"/>
              <a:gd name="T71" fmla="*/ 4 h 29"/>
              <a:gd name="T72" fmla="*/ 27 w 29"/>
              <a:gd name="T73" fmla="*/ 15 h 29"/>
              <a:gd name="T74" fmla="*/ 2 w 29"/>
              <a:gd name="T75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lose/>
                <a:moveTo>
                  <a:pt x="15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6"/>
                  <a:pt x="26" y="16"/>
                </a:cubicBezTo>
                <a:cubicBezTo>
                  <a:pt x="26" y="17"/>
                  <a:pt x="26" y="18"/>
                  <a:pt x="25" y="19"/>
                </a:cubicBezTo>
                <a:cubicBezTo>
                  <a:pt x="25" y="21"/>
                  <a:pt x="24" y="22"/>
                  <a:pt x="23" y="23"/>
                </a:cubicBezTo>
                <a:cubicBezTo>
                  <a:pt x="22" y="24"/>
                  <a:pt x="20" y="25"/>
                  <a:pt x="19" y="26"/>
                </a:cubicBezTo>
                <a:cubicBezTo>
                  <a:pt x="18" y="26"/>
                  <a:pt x="16" y="27"/>
                  <a:pt x="14" y="27"/>
                </a:cubicBezTo>
                <a:cubicBezTo>
                  <a:pt x="13" y="27"/>
                  <a:pt x="11" y="26"/>
                  <a:pt x="10" y="26"/>
                </a:cubicBezTo>
                <a:cubicBezTo>
                  <a:pt x="9" y="25"/>
                  <a:pt x="8" y="24"/>
                  <a:pt x="7" y="24"/>
                </a:cubicBezTo>
                <a:cubicBezTo>
                  <a:pt x="7" y="24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lose/>
                <a:moveTo>
                  <a:pt x="8" y="23"/>
                </a:moveTo>
                <a:cubicBezTo>
                  <a:pt x="15" y="17"/>
                  <a:pt x="15" y="17"/>
                  <a:pt x="1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4" y="18"/>
                  <a:pt x="24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4"/>
                  <a:pt x="18" y="24"/>
                </a:cubicBezTo>
                <a:cubicBezTo>
                  <a:pt x="17" y="25"/>
                  <a:pt x="16" y="25"/>
                  <a:pt x="14" y="25"/>
                </a:cubicBezTo>
                <a:cubicBezTo>
                  <a:pt x="13" y="25"/>
                  <a:pt x="12" y="25"/>
                  <a:pt x="10" y="24"/>
                </a:cubicBezTo>
                <a:cubicBezTo>
                  <a:pt x="10" y="24"/>
                  <a:pt x="9" y="24"/>
                  <a:pt x="8" y="23"/>
                </a:cubicBezTo>
                <a:close/>
                <a:moveTo>
                  <a:pt x="14" y="3"/>
                </a:move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2"/>
                  <a:pt x="4" y="20"/>
                  <a:pt x="4" y="19"/>
                </a:cubicBezTo>
                <a:cubicBezTo>
                  <a:pt x="2" y="16"/>
                  <a:pt x="2" y="13"/>
                  <a:pt x="4" y="10"/>
                </a:cubicBezTo>
                <a:cubicBezTo>
                  <a:pt x="4" y="9"/>
                  <a:pt x="5" y="8"/>
                  <a:pt x="6" y="7"/>
                </a:cubicBezTo>
                <a:cubicBezTo>
                  <a:pt x="8" y="4"/>
                  <a:pt x="11" y="3"/>
                  <a:pt x="14" y="3"/>
                </a:cubicBezTo>
                <a:close/>
                <a:moveTo>
                  <a:pt x="16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lose/>
                <a:moveTo>
                  <a:pt x="20" y="14"/>
                </a:moveTo>
                <a:cubicBezTo>
                  <a:pt x="18" y="14"/>
                  <a:pt x="18" y="14"/>
                  <a:pt x="18" y="1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14"/>
                  <a:pt x="20" y="14"/>
                  <a:pt x="20" y="14"/>
                </a:cubicBezTo>
                <a:close/>
                <a:moveTo>
                  <a:pt x="24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6" y="13"/>
                </a:moveTo>
                <a:cubicBezTo>
                  <a:pt x="26" y="13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26" y="13"/>
                  <a:pt x="26" y="13"/>
                  <a:pt x="26" y="13"/>
                </a:cubicBezTo>
                <a:close/>
                <a:moveTo>
                  <a:pt x="18" y="4"/>
                </a:moveTo>
                <a:cubicBezTo>
                  <a:pt x="18" y="4"/>
                  <a:pt x="19" y="4"/>
                  <a:pt x="19" y="4"/>
                </a:cubicBezTo>
                <a:cubicBezTo>
                  <a:pt x="20" y="5"/>
                  <a:pt x="22" y="5"/>
                  <a:pt x="23" y="7"/>
                </a:cubicBezTo>
                <a:cubicBezTo>
                  <a:pt x="24" y="8"/>
                  <a:pt x="25" y="9"/>
                  <a:pt x="25" y="10"/>
                </a:cubicBezTo>
                <a:cubicBezTo>
                  <a:pt x="25" y="11"/>
                  <a:pt x="26" y="11"/>
                  <a:pt x="26" y="12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14" y="2"/>
                </a:moveTo>
                <a:cubicBezTo>
                  <a:pt x="21" y="2"/>
                  <a:pt x="27" y="8"/>
                  <a:pt x="27" y="15"/>
                </a:cubicBezTo>
                <a:cubicBezTo>
                  <a:pt x="27" y="22"/>
                  <a:pt x="21" y="27"/>
                  <a:pt x="14" y="27"/>
                </a:cubicBezTo>
                <a:cubicBezTo>
                  <a:pt x="8" y="27"/>
                  <a:pt x="2" y="22"/>
                  <a:pt x="2" y="15"/>
                </a:cubicBezTo>
                <a:cubicBezTo>
                  <a:pt x="2" y="8"/>
                  <a:pt x="8" y="2"/>
                  <a:pt x="14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Freeform 246">
            <a:extLst>
              <a:ext uri="{FF2B5EF4-FFF2-40B4-BE49-F238E27FC236}">
                <a16:creationId xmlns:a16="http://schemas.microsoft.com/office/drawing/2014/main" id="{4368DE32-8D88-3BAF-9E66-D26A477B3417}"/>
              </a:ext>
            </a:extLst>
          </p:cNvPr>
          <p:cNvSpPr>
            <a:spLocks noEditPoints="1"/>
          </p:cNvSpPr>
          <p:nvPr/>
        </p:nvSpPr>
        <p:spPr bwMode="auto">
          <a:xfrm>
            <a:off x="2515575" y="2495324"/>
            <a:ext cx="296804" cy="325761"/>
          </a:xfrm>
          <a:custGeom>
            <a:avLst/>
            <a:gdLst>
              <a:gd name="T0" fmla="*/ 18 w 31"/>
              <a:gd name="T1" fmla="*/ 16 h 34"/>
              <a:gd name="T2" fmla="*/ 24 w 31"/>
              <a:gd name="T3" fmla="*/ 10 h 34"/>
              <a:gd name="T4" fmla="*/ 25 w 31"/>
              <a:gd name="T5" fmla="*/ 11 h 34"/>
              <a:gd name="T6" fmla="*/ 18 w 31"/>
              <a:gd name="T7" fmla="*/ 19 h 34"/>
              <a:gd name="T8" fmla="*/ 14 w 31"/>
              <a:gd name="T9" fmla="*/ 15 h 34"/>
              <a:gd name="T10" fmla="*/ 7 w 31"/>
              <a:gd name="T11" fmla="*/ 21 h 34"/>
              <a:gd name="T12" fmla="*/ 6 w 31"/>
              <a:gd name="T13" fmla="*/ 20 h 34"/>
              <a:gd name="T14" fmla="*/ 14 w 31"/>
              <a:gd name="T15" fmla="*/ 12 h 34"/>
              <a:gd name="T16" fmla="*/ 18 w 31"/>
              <a:gd name="T17" fmla="*/ 16 h 34"/>
              <a:gd name="T18" fmla="*/ 11 w 31"/>
              <a:gd name="T19" fmla="*/ 28 h 34"/>
              <a:gd name="T20" fmla="*/ 7 w 31"/>
              <a:gd name="T21" fmla="*/ 32 h 34"/>
              <a:gd name="T22" fmla="*/ 9 w 31"/>
              <a:gd name="T23" fmla="*/ 33 h 34"/>
              <a:gd name="T24" fmla="*/ 14 w 31"/>
              <a:gd name="T25" fmla="*/ 28 h 34"/>
              <a:gd name="T26" fmla="*/ 11 w 31"/>
              <a:gd name="T27" fmla="*/ 28 h 34"/>
              <a:gd name="T28" fmla="*/ 20 w 31"/>
              <a:gd name="T29" fmla="*/ 28 h 34"/>
              <a:gd name="T30" fmla="*/ 24 w 31"/>
              <a:gd name="T31" fmla="*/ 32 h 34"/>
              <a:gd name="T32" fmla="*/ 23 w 31"/>
              <a:gd name="T33" fmla="*/ 33 h 34"/>
              <a:gd name="T34" fmla="*/ 17 w 31"/>
              <a:gd name="T35" fmla="*/ 28 h 34"/>
              <a:gd name="T36" fmla="*/ 20 w 31"/>
              <a:gd name="T37" fmla="*/ 28 h 34"/>
              <a:gd name="T38" fmla="*/ 15 w 31"/>
              <a:gd name="T39" fmla="*/ 28 h 34"/>
              <a:gd name="T40" fmla="*/ 15 w 31"/>
              <a:gd name="T41" fmla="*/ 33 h 34"/>
              <a:gd name="T42" fmla="*/ 17 w 31"/>
              <a:gd name="T43" fmla="*/ 33 h 34"/>
              <a:gd name="T44" fmla="*/ 17 w 31"/>
              <a:gd name="T45" fmla="*/ 28 h 34"/>
              <a:gd name="T46" fmla="*/ 15 w 31"/>
              <a:gd name="T47" fmla="*/ 28 h 34"/>
              <a:gd name="T48" fmla="*/ 15 w 31"/>
              <a:gd name="T49" fmla="*/ 3 h 34"/>
              <a:gd name="T50" fmla="*/ 15 w 31"/>
              <a:gd name="T51" fmla="*/ 1 h 34"/>
              <a:gd name="T52" fmla="*/ 17 w 31"/>
              <a:gd name="T53" fmla="*/ 1 h 34"/>
              <a:gd name="T54" fmla="*/ 17 w 31"/>
              <a:gd name="T55" fmla="*/ 3 h 34"/>
              <a:gd name="T56" fmla="*/ 15 w 31"/>
              <a:gd name="T57" fmla="*/ 3 h 34"/>
              <a:gd name="T58" fmla="*/ 1 w 31"/>
              <a:gd name="T59" fmla="*/ 7 h 34"/>
              <a:gd name="T60" fmla="*/ 1 w 31"/>
              <a:gd name="T61" fmla="*/ 24 h 34"/>
              <a:gd name="T62" fmla="*/ 2 w 31"/>
              <a:gd name="T63" fmla="*/ 26 h 34"/>
              <a:gd name="T64" fmla="*/ 4 w 31"/>
              <a:gd name="T65" fmla="*/ 27 h 34"/>
              <a:gd name="T66" fmla="*/ 28 w 31"/>
              <a:gd name="T67" fmla="*/ 27 h 34"/>
              <a:gd name="T68" fmla="*/ 30 w 31"/>
              <a:gd name="T69" fmla="*/ 26 h 34"/>
              <a:gd name="T70" fmla="*/ 30 w 31"/>
              <a:gd name="T71" fmla="*/ 24 h 34"/>
              <a:gd name="T72" fmla="*/ 30 w 31"/>
              <a:gd name="T73" fmla="*/ 7 h 34"/>
              <a:gd name="T74" fmla="*/ 31 w 31"/>
              <a:gd name="T75" fmla="*/ 6 h 34"/>
              <a:gd name="T76" fmla="*/ 31 w 31"/>
              <a:gd name="T77" fmla="*/ 4 h 34"/>
              <a:gd name="T78" fmla="*/ 31 w 31"/>
              <a:gd name="T79" fmla="*/ 4 h 34"/>
              <a:gd name="T80" fmla="*/ 1 w 31"/>
              <a:gd name="T81" fmla="*/ 4 h 34"/>
              <a:gd name="T82" fmla="*/ 0 w 31"/>
              <a:gd name="T83" fmla="*/ 4 h 34"/>
              <a:gd name="T84" fmla="*/ 0 w 31"/>
              <a:gd name="T85" fmla="*/ 6 h 34"/>
              <a:gd name="T86" fmla="*/ 1 w 31"/>
              <a:gd name="T87" fmla="*/ 7 h 34"/>
              <a:gd name="T88" fmla="*/ 27 w 31"/>
              <a:gd name="T89" fmla="*/ 25 h 34"/>
              <a:gd name="T90" fmla="*/ 29 w 31"/>
              <a:gd name="T91" fmla="*/ 24 h 34"/>
              <a:gd name="T92" fmla="*/ 29 w 31"/>
              <a:gd name="T93" fmla="*/ 7 h 34"/>
              <a:gd name="T94" fmla="*/ 2 w 31"/>
              <a:gd name="T95" fmla="*/ 7 h 34"/>
              <a:gd name="T96" fmla="*/ 2 w 31"/>
              <a:gd name="T97" fmla="*/ 24 h 34"/>
              <a:gd name="T98" fmla="*/ 4 w 31"/>
              <a:gd name="T99" fmla="*/ 25 h 34"/>
              <a:gd name="T100" fmla="*/ 27 w 31"/>
              <a:gd name="T101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" h="34">
                <a:moveTo>
                  <a:pt x="18" y="16"/>
                </a:moveTo>
                <a:cubicBezTo>
                  <a:pt x="24" y="10"/>
                  <a:pt x="24" y="10"/>
                  <a:pt x="24" y="10"/>
                </a:cubicBezTo>
                <a:cubicBezTo>
                  <a:pt x="25" y="9"/>
                  <a:pt x="26" y="10"/>
                  <a:pt x="25" y="11"/>
                </a:cubicBezTo>
                <a:cubicBezTo>
                  <a:pt x="22" y="14"/>
                  <a:pt x="21" y="16"/>
                  <a:pt x="18" y="19"/>
                </a:cubicBezTo>
                <a:cubicBezTo>
                  <a:pt x="14" y="15"/>
                  <a:pt x="14" y="15"/>
                  <a:pt x="14" y="15"/>
                </a:cubicBezTo>
                <a:cubicBezTo>
                  <a:pt x="11" y="17"/>
                  <a:pt x="10" y="19"/>
                  <a:pt x="7" y="21"/>
                </a:cubicBezTo>
                <a:cubicBezTo>
                  <a:pt x="7" y="22"/>
                  <a:pt x="5" y="21"/>
                  <a:pt x="6" y="20"/>
                </a:cubicBezTo>
                <a:cubicBezTo>
                  <a:pt x="9" y="17"/>
                  <a:pt x="11" y="15"/>
                  <a:pt x="14" y="12"/>
                </a:cubicBezTo>
                <a:cubicBezTo>
                  <a:pt x="14" y="12"/>
                  <a:pt x="18" y="16"/>
                  <a:pt x="18" y="16"/>
                </a:cubicBezTo>
                <a:close/>
                <a:moveTo>
                  <a:pt x="11" y="28"/>
                </a:moveTo>
                <a:cubicBezTo>
                  <a:pt x="7" y="32"/>
                  <a:pt x="7" y="32"/>
                  <a:pt x="7" y="32"/>
                </a:cubicBezTo>
                <a:cubicBezTo>
                  <a:pt x="6" y="33"/>
                  <a:pt x="8" y="34"/>
                  <a:pt x="9" y="33"/>
                </a:cubicBezTo>
                <a:cubicBezTo>
                  <a:pt x="14" y="28"/>
                  <a:pt x="14" y="28"/>
                  <a:pt x="14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20" y="28"/>
                </a:moveTo>
                <a:cubicBezTo>
                  <a:pt x="24" y="32"/>
                  <a:pt x="24" y="32"/>
                  <a:pt x="24" y="32"/>
                </a:cubicBezTo>
                <a:cubicBezTo>
                  <a:pt x="25" y="33"/>
                  <a:pt x="24" y="34"/>
                  <a:pt x="23" y="33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15" y="28"/>
                </a:moveTo>
                <a:cubicBezTo>
                  <a:pt x="15" y="33"/>
                  <a:pt x="15" y="33"/>
                  <a:pt x="15" y="33"/>
                </a:cubicBezTo>
                <a:cubicBezTo>
                  <a:pt x="15" y="34"/>
                  <a:pt x="17" y="34"/>
                  <a:pt x="17" y="33"/>
                </a:cubicBezTo>
                <a:cubicBezTo>
                  <a:pt x="17" y="28"/>
                  <a:pt x="17" y="28"/>
                  <a:pt x="17" y="28"/>
                </a:cubicBezTo>
                <a:cubicBezTo>
                  <a:pt x="15" y="28"/>
                  <a:pt x="15" y="28"/>
                  <a:pt x="15" y="28"/>
                </a:cubicBezTo>
                <a:close/>
                <a:moveTo>
                  <a:pt x="15" y="3"/>
                </a:move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7" y="0"/>
                  <a:pt x="17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3"/>
                  <a:pt x="15" y="3"/>
                  <a:pt x="15" y="3"/>
                </a:cubicBezTo>
                <a:close/>
                <a:moveTo>
                  <a:pt x="1" y="7"/>
                </a:moveTo>
                <a:cubicBezTo>
                  <a:pt x="1" y="12"/>
                  <a:pt x="1" y="18"/>
                  <a:pt x="1" y="24"/>
                </a:cubicBezTo>
                <a:cubicBezTo>
                  <a:pt x="1" y="25"/>
                  <a:pt x="1" y="26"/>
                  <a:pt x="2" y="26"/>
                </a:cubicBezTo>
                <a:cubicBezTo>
                  <a:pt x="2" y="26"/>
                  <a:pt x="3" y="27"/>
                  <a:pt x="4" y="27"/>
                </a:cubicBezTo>
                <a:cubicBezTo>
                  <a:pt x="12" y="27"/>
                  <a:pt x="20" y="27"/>
                  <a:pt x="28" y="27"/>
                </a:cubicBezTo>
                <a:cubicBezTo>
                  <a:pt x="28" y="27"/>
                  <a:pt x="29" y="26"/>
                  <a:pt x="30" y="26"/>
                </a:cubicBezTo>
                <a:cubicBezTo>
                  <a:pt x="30" y="26"/>
                  <a:pt x="30" y="25"/>
                  <a:pt x="30" y="24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7"/>
                  <a:pt x="31" y="6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1" y="4"/>
                  <a:pt x="1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7"/>
                  <a:pt x="1" y="7"/>
                </a:cubicBezTo>
                <a:close/>
                <a:moveTo>
                  <a:pt x="27" y="25"/>
                </a:moveTo>
                <a:cubicBezTo>
                  <a:pt x="28" y="25"/>
                  <a:pt x="29" y="25"/>
                  <a:pt x="29" y="24"/>
                </a:cubicBezTo>
                <a:cubicBezTo>
                  <a:pt x="29" y="18"/>
                  <a:pt x="29" y="12"/>
                  <a:pt x="29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12"/>
                  <a:pt x="2" y="18"/>
                  <a:pt x="2" y="24"/>
                </a:cubicBezTo>
                <a:cubicBezTo>
                  <a:pt x="2" y="25"/>
                  <a:pt x="3" y="25"/>
                  <a:pt x="4" y="25"/>
                </a:cubicBezTo>
                <a:cubicBezTo>
                  <a:pt x="12" y="25"/>
                  <a:pt x="20" y="25"/>
                  <a:pt x="27" y="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Freeform 247">
            <a:extLst>
              <a:ext uri="{FF2B5EF4-FFF2-40B4-BE49-F238E27FC236}">
                <a16:creationId xmlns:a16="http://schemas.microsoft.com/office/drawing/2014/main" id="{EE06084E-7C0F-0390-8C7E-81976898FBBF}"/>
              </a:ext>
            </a:extLst>
          </p:cNvPr>
          <p:cNvSpPr>
            <a:spLocks noEditPoints="1"/>
          </p:cNvSpPr>
          <p:nvPr/>
        </p:nvSpPr>
        <p:spPr bwMode="auto">
          <a:xfrm>
            <a:off x="2524624" y="2533329"/>
            <a:ext cx="278706" cy="220793"/>
          </a:xfrm>
          <a:custGeom>
            <a:avLst/>
            <a:gdLst>
              <a:gd name="T0" fmla="*/ 2 w 29"/>
              <a:gd name="T1" fmla="*/ 0 h 23"/>
              <a:gd name="T2" fmla="*/ 27 w 29"/>
              <a:gd name="T3" fmla="*/ 0 h 23"/>
              <a:gd name="T4" fmla="*/ 29 w 29"/>
              <a:gd name="T5" fmla="*/ 2 h 23"/>
              <a:gd name="T6" fmla="*/ 29 w 29"/>
              <a:gd name="T7" fmla="*/ 21 h 23"/>
              <a:gd name="T8" fmla="*/ 27 w 29"/>
              <a:gd name="T9" fmla="*/ 23 h 23"/>
              <a:gd name="T10" fmla="*/ 2 w 29"/>
              <a:gd name="T11" fmla="*/ 23 h 23"/>
              <a:gd name="T12" fmla="*/ 0 w 29"/>
              <a:gd name="T13" fmla="*/ 21 h 23"/>
              <a:gd name="T14" fmla="*/ 0 w 29"/>
              <a:gd name="T15" fmla="*/ 2 h 23"/>
              <a:gd name="T16" fmla="*/ 2 w 29"/>
              <a:gd name="T17" fmla="*/ 0 h 23"/>
              <a:gd name="T18" fmla="*/ 26 w 29"/>
              <a:gd name="T19" fmla="*/ 3 h 23"/>
              <a:gd name="T20" fmla="*/ 26 w 29"/>
              <a:gd name="T21" fmla="*/ 3 h 23"/>
              <a:gd name="T22" fmla="*/ 3 w 29"/>
              <a:gd name="T23" fmla="*/ 3 h 23"/>
              <a:gd name="T24" fmla="*/ 3 w 29"/>
              <a:gd name="T25" fmla="*/ 3 h 23"/>
              <a:gd name="T26" fmla="*/ 3 w 29"/>
              <a:gd name="T27" fmla="*/ 20 h 23"/>
              <a:gd name="T28" fmla="*/ 3 w 29"/>
              <a:gd name="T29" fmla="*/ 20 h 23"/>
              <a:gd name="T30" fmla="*/ 26 w 29"/>
              <a:gd name="T31" fmla="*/ 20 h 23"/>
              <a:gd name="T32" fmla="*/ 26 w 29"/>
              <a:gd name="T33" fmla="*/ 20 h 23"/>
              <a:gd name="T34" fmla="*/ 26 w 29"/>
              <a:gd name="T3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23">
                <a:moveTo>
                  <a:pt x="2" y="0"/>
                </a:move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10"/>
                  <a:pt x="29" y="12"/>
                  <a:pt x="29" y="21"/>
                </a:cubicBezTo>
                <a:cubicBezTo>
                  <a:pt x="29" y="22"/>
                  <a:pt x="28" y="23"/>
                  <a:pt x="27" y="23"/>
                </a:cubicBezTo>
                <a:cubicBezTo>
                  <a:pt x="19" y="23"/>
                  <a:pt x="11" y="23"/>
                  <a:pt x="2" y="23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3"/>
                </a:moveTo>
                <a:cubicBezTo>
                  <a:pt x="26" y="3"/>
                  <a:pt x="26" y="3"/>
                  <a:pt x="2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1" y="20"/>
                  <a:pt x="18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2"/>
                  <a:pt x="26" y="11"/>
                  <a:pt x="26" y="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Freeform 248">
            <a:extLst>
              <a:ext uri="{FF2B5EF4-FFF2-40B4-BE49-F238E27FC236}">
                <a16:creationId xmlns:a16="http://schemas.microsoft.com/office/drawing/2014/main" id="{699234E3-0702-5C1A-29EE-C7182D4ADFDD}"/>
              </a:ext>
            </a:extLst>
          </p:cNvPr>
          <p:cNvSpPr>
            <a:spLocks noEditPoints="1"/>
          </p:cNvSpPr>
          <p:nvPr/>
        </p:nvSpPr>
        <p:spPr bwMode="auto">
          <a:xfrm>
            <a:off x="5009451" y="2524281"/>
            <a:ext cx="269658" cy="269658"/>
          </a:xfrm>
          <a:custGeom>
            <a:avLst/>
            <a:gdLst>
              <a:gd name="T0" fmla="*/ 18 w 28"/>
              <a:gd name="T1" fmla="*/ 23 h 28"/>
              <a:gd name="T2" fmla="*/ 18 w 28"/>
              <a:gd name="T3" fmla="*/ 9 h 28"/>
              <a:gd name="T4" fmla="*/ 15 w 28"/>
              <a:gd name="T5" fmla="*/ 6 h 28"/>
              <a:gd name="T6" fmla="*/ 13 w 28"/>
              <a:gd name="T7" fmla="*/ 6 h 28"/>
              <a:gd name="T8" fmla="*/ 11 w 28"/>
              <a:gd name="T9" fmla="*/ 9 h 28"/>
              <a:gd name="T10" fmla="*/ 11 w 28"/>
              <a:gd name="T11" fmla="*/ 23 h 28"/>
              <a:gd name="T12" fmla="*/ 13 w 28"/>
              <a:gd name="T13" fmla="*/ 25 h 28"/>
              <a:gd name="T14" fmla="*/ 15 w 28"/>
              <a:gd name="T15" fmla="*/ 25 h 28"/>
              <a:gd name="T16" fmla="*/ 18 w 28"/>
              <a:gd name="T17" fmla="*/ 23 h 28"/>
              <a:gd name="T18" fmla="*/ 6 w 28"/>
              <a:gd name="T19" fmla="*/ 25 h 28"/>
              <a:gd name="T20" fmla="*/ 3 w 28"/>
              <a:gd name="T21" fmla="*/ 25 h 28"/>
              <a:gd name="T22" fmla="*/ 1 w 28"/>
              <a:gd name="T23" fmla="*/ 23 h 28"/>
              <a:gd name="T24" fmla="*/ 1 w 28"/>
              <a:gd name="T25" fmla="*/ 16 h 28"/>
              <a:gd name="T26" fmla="*/ 3 w 28"/>
              <a:gd name="T27" fmla="*/ 14 h 28"/>
              <a:gd name="T28" fmla="*/ 6 w 28"/>
              <a:gd name="T29" fmla="*/ 14 h 28"/>
              <a:gd name="T30" fmla="*/ 8 w 28"/>
              <a:gd name="T31" fmla="*/ 16 h 28"/>
              <a:gd name="T32" fmla="*/ 8 w 28"/>
              <a:gd name="T33" fmla="*/ 23 h 28"/>
              <a:gd name="T34" fmla="*/ 6 w 28"/>
              <a:gd name="T35" fmla="*/ 25 h 28"/>
              <a:gd name="T36" fmla="*/ 25 w 28"/>
              <a:gd name="T37" fmla="*/ 25 h 28"/>
              <a:gd name="T38" fmla="*/ 22 w 28"/>
              <a:gd name="T39" fmla="*/ 25 h 28"/>
              <a:gd name="T40" fmla="*/ 20 w 28"/>
              <a:gd name="T41" fmla="*/ 23 h 28"/>
              <a:gd name="T42" fmla="*/ 20 w 28"/>
              <a:gd name="T43" fmla="*/ 2 h 28"/>
              <a:gd name="T44" fmla="*/ 22 w 28"/>
              <a:gd name="T45" fmla="*/ 0 h 28"/>
              <a:gd name="T46" fmla="*/ 25 w 28"/>
              <a:gd name="T47" fmla="*/ 0 h 28"/>
              <a:gd name="T48" fmla="*/ 27 w 28"/>
              <a:gd name="T49" fmla="*/ 2 h 28"/>
              <a:gd name="T50" fmla="*/ 27 w 28"/>
              <a:gd name="T51" fmla="*/ 23 h 28"/>
              <a:gd name="T52" fmla="*/ 25 w 28"/>
              <a:gd name="T53" fmla="*/ 25 h 28"/>
              <a:gd name="T54" fmla="*/ 0 w 28"/>
              <a:gd name="T55" fmla="*/ 28 h 28"/>
              <a:gd name="T56" fmla="*/ 0 w 28"/>
              <a:gd name="T57" fmla="*/ 27 h 28"/>
              <a:gd name="T58" fmla="*/ 0 w 28"/>
              <a:gd name="T59" fmla="*/ 26 h 28"/>
              <a:gd name="T60" fmla="*/ 28 w 28"/>
              <a:gd name="T61" fmla="*/ 26 h 28"/>
              <a:gd name="T62" fmla="*/ 28 w 28"/>
              <a:gd name="T63" fmla="*/ 27 h 28"/>
              <a:gd name="T64" fmla="*/ 28 w 28"/>
              <a:gd name="T65" fmla="*/ 28 h 28"/>
              <a:gd name="T66" fmla="*/ 28 w 28"/>
              <a:gd name="T67" fmla="*/ 28 h 28"/>
              <a:gd name="T68" fmla="*/ 0 w 28"/>
              <a:gd name="T69" fmla="*/ 28 h 28"/>
              <a:gd name="T70" fmla="*/ 0 w 28"/>
              <a:gd name="T7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" h="28">
                <a:moveTo>
                  <a:pt x="18" y="23"/>
                </a:moveTo>
                <a:cubicBezTo>
                  <a:pt x="18" y="9"/>
                  <a:pt x="18" y="9"/>
                  <a:pt x="18" y="9"/>
                </a:cubicBezTo>
                <a:cubicBezTo>
                  <a:pt x="18" y="7"/>
                  <a:pt x="17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1" y="7"/>
                  <a:pt x="11" y="9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2" y="25"/>
                  <a:pt x="13" y="25"/>
                </a:cubicBezTo>
                <a:cubicBezTo>
                  <a:pt x="14" y="25"/>
                  <a:pt x="15" y="25"/>
                  <a:pt x="15" y="25"/>
                </a:cubicBezTo>
                <a:cubicBezTo>
                  <a:pt x="17" y="25"/>
                  <a:pt x="18" y="24"/>
                  <a:pt x="18" y="23"/>
                </a:cubicBezTo>
                <a:close/>
                <a:moveTo>
                  <a:pt x="6" y="25"/>
                </a:moveTo>
                <a:cubicBezTo>
                  <a:pt x="5" y="25"/>
                  <a:pt x="4" y="25"/>
                  <a:pt x="3" y="25"/>
                </a:cubicBezTo>
                <a:cubicBezTo>
                  <a:pt x="2" y="25"/>
                  <a:pt x="1" y="24"/>
                  <a:pt x="1" y="23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8" y="15"/>
                  <a:pt x="8" y="16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7" y="25"/>
                  <a:pt x="6" y="25"/>
                </a:cubicBezTo>
                <a:close/>
                <a:moveTo>
                  <a:pt x="25" y="25"/>
                </a:moveTo>
                <a:cubicBezTo>
                  <a:pt x="24" y="25"/>
                  <a:pt x="23" y="25"/>
                  <a:pt x="22" y="25"/>
                </a:cubicBezTo>
                <a:cubicBezTo>
                  <a:pt x="21" y="25"/>
                  <a:pt x="20" y="24"/>
                  <a:pt x="20" y="2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5" y="25"/>
                </a:cubicBezTo>
                <a:close/>
                <a:moveTo>
                  <a:pt x="0" y="28"/>
                </a:move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7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Freeform 249">
            <a:extLst>
              <a:ext uri="{FF2B5EF4-FFF2-40B4-BE49-F238E27FC236}">
                <a16:creationId xmlns:a16="http://schemas.microsoft.com/office/drawing/2014/main" id="{8B02A80B-8AAC-386A-6BED-6ED29D743FE4}"/>
              </a:ext>
            </a:extLst>
          </p:cNvPr>
          <p:cNvSpPr>
            <a:spLocks noEditPoints="1"/>
          </p:cNvSpPr>
          <p:nvPr/>
        </p:nvSpPr>
        <p:spPr bwMode="auto">
          <a:xfrm>
            <a:off x="5633825" y="2524281"/>
            <a:ext cx="267848" cy="269658"/>
          </a:xfrm>
          <a:custGeom>
            <a:avLst/>
            <a:gdLst>
              <a:gd name="T0" fmla="*/ 13 w 28"/>
              <a:gd name="T1" fmla="*/ 6 h 28"/>
              <a:gd name="T2" fmla="*/ 15 w 28"/>
              <a:gd name="T3" fmla="*/ 6 h 28"/>
              <a:gd name="T4" fmla="*/ 17 w 28"/>
              <a:gd name="T5" fmla="*/ 9 h 28"/>
              <a:gd name="T6" fmla="*/ 17 w 28"/>
              <a:gd name="T7" fmla="*/ 23 h 28"/>
              <a:gd name="T8" fmla="*/ 15 w 28"/>
              <a:gd name="T9" fmla="*/ 25 h 28"/>
              <a:gd name="T10" fmla="*/ 13 w 28"/>
              <a:gd name="T11" fmla="*/ 25 h 28"/>
              <a:gd name="T12" fmla="*/ 10 w 28"/>
              <a:gd name="T13" fmla="*/ 23 h 28"/>
              <a:gd name="T14" fmla="*/ 10 w 28"/>
              <a:gd name="T15" fmla="*/ 9 h 28"/>
              <a:gd name="T16" fmla="*/ 13 w 28"/>
              <a:gd name="T17" fmla="*/ 6 h 28"/>
              <a:gd name="T18" fmla="*/ 25 w 28"/>
              <a:gd name="T19" fmla="*/ 25 h 28"/>
              <a:gd name="T20" fmla="*/ 22 w 28"/>
              <a:gd name="T21" fmla="*/ 25 h 28"/>
              <a:gd name="T22" fmla="*/ 20 w 28"/>
              <a:gd name="T23" fmla="*/ 23 h 28"/>
              <a:gd name="T24" fmla="*/ 20 w 28"/>
              <a:gd name="T25" fmla="*/ 16 h 28"/>
              <a:gd name="T26" fmla="*/ 22 w 28"/>
              <a:gd name="T27" fmla="*/ 14 h 28"/>
              <a:gd name="T28" fmla="*/ 25 w 28"/>
              <a:gd name="T29" fmla="*/ 14 h 28"/>
              <a:gd name="T30" fmla="*/ 27 w 28"/>
              <a:gd name="T31" fmla="*/ 16 h 28"/>
              <a:gd name="T32" fmla="*/ 27 w 28"/>
              <a:gd name="T33" fmla="*/ 23 h 28"/>
              <a:gd name="T34" fmla="*/ 25 w 28"/>
              <a:gd name="T35" fmla="*/ 25 h 28"/>
              <a:gd name="T36" fmla="*/ 6 w 28"/>
              <a:gd name="T37" fmla="*/ 25 h 28"/>
              <a:gd name="T38" fmla="*/ 3 w 28"/>
              <a:gd name="T39" fmla="*/ 25 h 28"/>
              <a:gd name="T40" fmla="*/ 1 w 28"/>
              <a:gd name="T41" fmla="*/ 23 h 28"/>
              <a:gd name="T42" fmla="*/ 1 w 28"/>
              <a:gd name="T43" fmla="*/ 2 h 28"/>
              <a:gd name="T44" fmla="*/ 3 w 28"/>
              <a:gd name="T45" fmla="*/ 0 h 28"/>
              <a:gd name="T46" fmla="*/ 6 w 28"/>
              <a:gd name="T47" fmla="*/ 0 h 28"/>
              <a:gd name="T48" fmla="*/ 8 w 28"/>
              <a:gd name="T49" fmla="*/ 2 h 28"/>
              <a:gd name="T50" fmla="*/ 8 w 28"/>
              <a:gd name="T51" fmla="*/ 23 h 28"/>
              <a:gd name="T52" fmla="*/ 6 w 28"/>
              <a:gd name="T53" fmla="*/ 25 h 28"/>
              <a:gd name="T54" fmla="*/ 28 w 28"/>
              <a:gd name="T55" fmla="*/ 28 h 28"/>
              <a:gd name="T56" fmla="*/ 28 w 28"/>
              <a:gd name="T57" fmla="*/ 27 h 28"/>
              <a:gd name="T58" fmla="*/ 28 w 28"/>
              <a:gd name="T59" fmla="*/ 26 h 28"/>
              <a:gd name="T60" fmla="*/ 0 w 28"/>
              <a:gd name="T61" fmla="*/ 26 h 28"/>
              <a:gd name="T62" fmla="*/ 0 w 28"/>
              <a:gd name="T63" fmla="*/ 27 h 28"/>
              <a:gd name="T64" fmla="*/ 0 w 28"/>
              <a:gd name="T65" fmla="*/ 28 h 28"/>
              <a:gd name="T66" fmla="*/ 0 w 28"/>
              <a:gd name="T67" fmla="*/ 28 h 28"/>
              <a:gd name="T68" fmla="*/ 28 w 28"/>
              <a:gd name="T69" fmla="*/ 28 h 28"/>
              <a:gd name="T70" fmla="*/ 28 w 28"/>
              <a:gd name="T7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" h="28">
                <a:moveTo>
                  <a:pt x="13" y="6"/>
                </a:moveTo>
                <a:cubicBezTo>
                  <a:pt x="13" y="6"/>
                  <a:pt x="14" y="6"/>
                  <a:pt x="15" y="6"/>
                </a:cubicBezTo>
                <a:cubicBezTo>
                  <a:pt x="16" y="6"/>
                  <a:pt x="17" y="7"/>
                  <a:pt x="17" y="9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6" y="25"/>
                  <a:pt x="15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5"/>
                  <a:pt x="10" y="24"/>
                  <a:pt x="10" y="23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7"/>
                  <a:pt x="11" y="6"/>
                  <a:pt x="13" y="6"/>
                </a:cubicBezTo>
                <a:close/>
                <a:moveTo>
                  <a:pt x="25" y="25"/>
                </a:move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0" y="24"/>
                  <a:pt x="20" y="23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5"/>
                  <a:pt x="21" y="14"/>
                  <a:pt x="22" y="14"/>
                </a:cubicBezTo>
                <a:cubicBezTo>
                  <a:pt x="23" y="14"/>
                  <a:pt x="24" y="14"/>
                  <a:pt x="25" y="14"/>
                </a:cubicBezTo>
                <a:cubicBezTo>
                  <a:pt x="26" y="14"/>
                  <a:pt x="27" y="15"/>
                  <a:pt x="27" y="16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5" y="25"/>
                </a:cubicBezTo>
                <a:close/>
                <a:moveTo>
                  <a:pt x="6" y="25"/>
                </a:moveTo>
                <a:cubicBezTo>
                  <a:pt x="3" y="25"/>
                  <a:pt x="3" y="25"/>
                  <a:pt x="3" y="25"/>
                </a:cubicBezTo>
                <a:cubicBezTo>
                  <a:pt x="2" y="25"/>
                  <a:pt x="1" y="24"/>
                  <a:pt x="1" y="2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0"/>
                  <a:pt x="6" y="0"/>
                </a:cubicBezTo>
                <a:cubicBezTo>
                  <a:pt x="7" y="0"/>
                  <a:pt x="8" y="1"/>
                  <a:pt x="8" y="2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7" y="25"/>
                  <a:pt x="6" y="25"/>
                </a:cubicBezTo>
                <a:close/>
                <a:moveTo>
                  <a:pt x="28" y="28"/>
                </a:move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Freeform 250">
            <a:extLst>
              <a:ext uri="{FF2B5EF4-FFF2-40B4-BE49-F238E27FC236}">
                <a16:creationId xmlns:a16="http://schemas.microsoft.com/office/drawing/2014/main" id="{2FC41747-A3E9-7C5B-4F6C-FEDE768D4BD6}"/>
              </a:ext>
            </a:extLst>
          </p:cNvPr>
          <p:cNvSpPr>
            <a:spLocks noEditPoints="1"/>
          </p:cNvSpPr>
          <p:nvPr/>
        </p:nvSpPr>
        <p:spPr bwMode="auto">
          <a:xfrm>
            <a:off x="4386887" y="2524281"/>
            <a:ext cx="276897" cy="269658"/>
          </a:xfrm>
          <a:custGeom>
            <a:avLst/>
            <a:gdLst>
              <a:gd name="T0" fmla="*/ 9 w 29"/>
              <a:gd name="T1" fmla="*/ 23 h 28"/>
              <a:gd name="T2" fmla="*/ 9 w 29"/>
              <a:gd name="T3" fmla="*/ 16 h 28"/>
              <a:gd name="T4" fmla="*/ 6 w 29"/>
              <a:gd name="T5" fmla="*/ 14 h 28"/>
              <a:gd name="T6" fmla="*/ 4 w 29"/>
              <a:gd name="T7" fmla="*/ 14 h 28"/>
              <a:gd name="T8" fmla="*/ 2 w 29"/>
              <a:gd name="T9" fmla="*/ 16 h 28"/>
              <a:gd name="T10" fmla="*/ 2 w 29"/>
              <a:gd name="T11" fmla="*/ 23 h 28"/>
              <a:gd name="T12" fmla="*/ 4 w 29"/>
              <a:gd name="T13" fmla="*/ 25 h 28"/>
              <a:gd name="T14" fmla="*/ 6 w 29"/>
              <a:gd name="T15" fmla="*/ 25 h 28"/>
              <a:gd name="T16" fmla="*/ 9 w 29"/>
              <a:gd name="T17" fmla="*/ 23 h 28"/>
              <a:gd name="T18" fmla="*/ 25 w 29"/>
              <a:gd name="T19" fmla="*/ 25 h 28"/>
              <a:gd name="T20" fmla="*/ 23 w 29"/>
              <a:gd name="T21" fmla="*/ 25 h 28"/>
              <a:gd name="T22" fmla="*/ 21 w 29"/>
              <a:gd name="T23" fmla="*/ 23 h 28"/>
              <a:gd name="T24" fmla="*/ 21 w 29"/>
              <a:gd name="T25" fmla="*/ 9 h 28"/>
              <a:gd name="T26" fmla="*/ 23 w 29"/>
              <a:gd name="T27" fmla="*/ 7 h 28"/>
              <a:gd name="T28" fmla="*/ 25 w 29"/>
              <a:gd name="T29" fmla="*/ 7 h 28"/>
              <a:gd name="T30" fmla="*/ 27 w 29"/>
              <a:gd name="T31" fmla="*/ 9 h 28"/>
              <a:gd name="T32" fmla="*/ 27 w 29"/>
              <a:gd name="T33" fmla="*/ 23 h 28"/>
              <a:gd name="T34" fmla="*/ 25 w 29"/>
              <a:gd name="T35" fmla="*/ 25 h 28"/>
              <a:gd name="T36" fmla="*/ 16 w 29"/>
              <a:gd name="T37" fmla="*/ 25 h 28"/>
              <a:gd name="T38" fmla="*/ 13 w 29"/>
              <a:gd name="T39" fmla="*/ 25 h 28"/>
              <a:gd name="T40" fmla="*/ 11 w 29"/>
              <a:gd name="T41" fmla="*/ 23 h 28"/>
              <a:gd name="T42" fmla="*/ 11 w 29"/>
              <a:gd name="T43" fmla="*/ 2 h 28"/>
              <a:gd name="T44" fmla="*/ 13 w 29"/>
              <a:gd name="T45" fmla="*/ 0 h 28"/>
              <a:gd name="T46" fmla="*/ 16 w 29"/>
              <a:gd name="T47" fmla="*/ 0 h 28"/>
              <a:gd name="T48" fmla="*/ 18 w 29"/>
              <a:gd name="T49" fmla="*/ 2 h 28"/>
              <a:gd name="T50" fmla="*/ 18 w 29"/>
              <a:gd name="T51" fmla="*/ 23 h 28"/>
              <a:gd name="T52" fmla="*/ 16 w 29"/>
              <a:gd name="T53" fmla="*/ 25 h 28"/>
              <a:gd name="T54" fmla="*/ 0 w 29"/>
              <a:gd name="T55" fmla="*/ 28 h 28"/>
              <a:gd name="T56" fmla="*/ 0 w 29"/>
              <a:gd name="T57" fmla="*/ 27 h 28"/>
              <a:gd name="T58" fmla="*/ 1 w 29"/>
              <a:gd name="T59" fmla="*/ 26 h 28"/>
              <a:gd name="T60" fmla="*/ 28 w 29"/>
              <a:gd name="T61" fmla="*/ 26 h 28"/>
              <a:gd name="T62" fmla="*/ 29 w 29"/>
              <a:gd name="T63" fmla="*/ 27 h 28"/>
              <a:gd name="T64" fmla="*/ 29 w 29"/>
              <a:gd name="T65" fmla="*/ 28 h 28"/>
              <a:gd name="T66" fmla="*/ 28 w 29"/>
              <a:gd name="T67" fmla="*/ 28 h 28"/>
              <a:gd name="T68" fmla="*/ 1 w 29"/>
              <a:gd name="T69" fmla="*/ 28 h 28"/>
              <a:gd name="T70" fmla="*/ 0 w 29"/>
              <a:gd name="T7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28">
                <a:moveTo>
                  <a:pt x="9" y="23"/>
                </a:moveTo>
                <a:cubicBezTo>
                  <a:pt x="9" y="16"/>
                  <a:pt x="9" y="16"/>
                  <a:pt x="9" y="16"/>
                </a:cubicBezTo>
                <a:cubicBezTo>
                  <a:pt x="9" y="15"/>
                  <a:pt x="8" y="14"/>
                  <a:pt x="6" y="14"/>
                </a:cubicBezTo>
                <a:cubicBezTo>
                  <a:pt x="6" y="14"/>
                  <a:pt x="5" y="14"/>
                  <a:pt x="4" y="14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4"/>
                  <a:pt x="3" y="25"/>
                  <a:pt x="4" y="25"/>
                </a:cubicBezTo>
                <a:cubicBezTo>
                  <a:pt x="5" y="25"/>
                  <a:pt x="6" y="25"/>
                  <a:pt x="6" y="25"/>
                </a:cubicBezTo>
                <a:cubicBezTo>
                  <a:pt x="8" y="25"/>
                  <a:pt x="9" y="24"/>
                  <a:pt x="9" y="23"/>
                </a:cubicBezTo>
                <a:close/>
                <a:moveTo>
                  <a:pt x="25" y="25"/>
                </a:moveTo>
                <a:cubicBezTo>
                  <a:pt x="24" y="25"/>
                  <a:pt x="24" y="25"/>
                  <a:pt x="23" y="25"/>
                </a:cubicBezTo>
                <a:cubicBezTo>
                  <a:pt x="22" y="25"/>
                  <a:pt x="21" y="24"/>
                  <a:pt x="21" y="23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2" y="7"/>
                  <a:pt x="23" y="7"/>
                </a:cubicBezTo>
                <a:cubicBezTo>
                  <a:pt x="24" y="7"/>
                  <a:pt x="24" y="7"/>
                  <a:pt x="25" y="7"/>
                </a:cubicBezTo>
                <a:cubicBezTo>
                  <a:pt x="26" y="7"/>
                  <a:pt x="27" y="8"/>
                  <a:pt x="27" y="9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5" y="25"/>
                </a:cubicBezTo>
                <a:close/>
                <a:moveTo>
                  <a:pt x="16" y="25"/>
                </a:moveTo>
                <a:cubicBezTo>
                  <a:pt x="15" y="25"/>
                  <a:pt x="14" y="25"/>
                  <a:pt x="13" y="25"/>
                </a:cubicBezTo>
                <a:cubicBezTo>
                  <a:pt x="12" y="25"/>
                  <a:pt x="11" y="24"/>
                  <a:pt x="11" y="2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5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4"/>
                  <a:pt x="17" y="25"/>
                  <a:pt x="16" y="25"/>
                </a:cubicBezTo>
                <a:close/>
                <a:moveTo>
                  <a:pt x="0" y="28"/>
                </a:move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1" y="26"/>
                  <a:pt x="1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9" y="26"/>
                  <a:pt x="29" y="26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Freeform 251">
            <a:extLst>
              <a:ext uri="{FF2B5EF4-FFF2-40B4-BE49-F238E27FC236}">
                <a16:creationId xmlns:a16="http://schemas.microsoft.com/office/drawing/2014/main" id="{47593D25-5797-693B-5140-154A429709E7}"/>
              </a:ext>
            </a:extLst>
          </p:cNvPr>
          <p:cNvSpPr>
            <a:spLocks noEditPoints="1"/>
          </p:cNvSpPr>
          <p:nvPr/>
        </p:nvSpPr>
        <p:spPr bwMode="auto">
          <a:xfrm>
            <a:off x="1295784" y="2506183"/>
            <a:ext cx="258799" cy="296804"/>
          </a:xfrm>
          <a:custGeom>
            <a:avLst/>
            <a:gdLst>
              <a:gd name="T0" fmla="*/ 25 w 27"/>
              <a:gd name="T1" fmla="*/ 28 h 31"/>
              <a:gd name="T2" fmla="*/ 23 w 27"/>
              <a:gd name="T3" fmla="*/ 31 h 31"/>
              <a:gd name="T4" fmla="*/ 20 w 27"/>
              <a:gd name="T5" fmla="*/ 31 h 31"/>
              <a:gd name="T6" fmla="*/ 20 w 27"/>
              <a:gd name="T7" fmla="*/ 30 h 31"/>
              <a:gd name="T8" fmla="*/ 7 w 27"/>
              <a:gd name="T9" fmla="*/ 31 h 31"/>
              <a:gd name="T10" fmla="*/ 4 w 27"/>
              <a:gd name="T11" fmla="*/ 31 h 31"/>
              <a:gd name="T12" fmla="*/ 4 w 27"/>
              <a:gd name="T13" fmla="*/ 30 h 31"/>
              <a:gd name="T14" fmla="*/ 2 w 27"/>
              <a:gd name="T15" fmla="*/ 22 h 31"/>
              <a:gd name="T16" fmla="*/ 0 w 27"/>
              <a:gd name="T17" fmla="*/ 11 h 31"/>
              <a:gd name="T18" fmla="*/ 4 w 27"/>
              <a:gd name="T19" fmla="*/ 9 h 31"/>
              <a:gd name="T20" fmla="*/ 5 w 27"/>
              <a:gd name="T21" fmla="*/ 3 h 31"/>
              <a:gd name="T22" fmla="*/ 7 w 27"/>
              <a:gd name="T23" fmla="*/ 2 h 31"/>
              <a:gd name="T24" fmla="*/ 17 w 27"/>
              <a:gd name="T25" fmla="*/ 0 h 31"/>
              <a:gd name="T26" fmla="*/ 23 w 27"/>
              <a:gd name="T27" fmla="*/ 9 h 31"/>
              <a:gd name="T28" fmla="*/ 27 w 27"/>
              <a:gd name="T29" fmla="*/ 11 h 31"/>
              <a:gd name="T30" fmla="*/ 25 w 27"/>
              <a:gd name="T31" fmla="*/ 22 h 31"/>
              <a:gd name="T32" fmla="*/ 8 w 27"/>
              <a:gd name="T33" fmla="*/ 15 h 31"/>
              <a:gd name="T34" fmla="*/ 8 w 27"/>
              <a:gd name="T35" fmla="*/ 17 h 31"/>
              <a:gd name="T36" fmla="*/ 19 w 27"/>
              <a:gd name="T37" fmla="*/ 16 h 31"/>
              <a:gd name="T38" fmla="*/ 19 w 27"/>
              <a:gd name="T39" fmla="*/ 14 h 31"/>
              <a:gd name="T40" fmla="*/ 9 w 27"/>
              <a:gd name="T41" fmla="*/ 24 h 31"/>
              <a:gd name="T42" fmla="*/ 9 w 27"/>
              <a:gd name="T43" fmla="*/ 25 h 31"/>
              <a:gd name="T44" fmla="*/ 18 w 27"/>
              <a:gd name="T45" fmla="*/ 26 h 31"/>
              <a:gd name="T46" fmla="*/ 18 w 27"/>
              <a:gd name="T47" fmla="*/ 24 h 31"/>
              <a:gd name="T48" fmla="*/ 9 w 27"/>
              <a:gd name="T49" fmla="*/ 24 h 31"/>
              <a:gd name="T50" fmla="*/ 7 w 27"/>
              <a:gd name="T51" fmla="*/ 9 h 31"/>
              <a:gd name="T52" fmla="*/ 7 w 27"/>
              <a:gd name="T53" fmla="*/ 5 h 31"/>
              <a:gd name="T54" fmla="*/ 6 w 27"/>
              <a:gd name="T55" fmla="*/ 5 h 31"/>
              <a:gd name="T56" fmla="*/ 9 w 27"/>
              <a:gd name="T57" fmla="*/ 9 h 31"/>
              <a:gd name="T58" fmla="*/ 21 w 27"/>
              <a:gd name="T59" fmla="*/ 7 h 31"/>
              <a:gd name="T60" fmla="*/ 16 w 27"/>
              <a:gd name="T61" fmla="*/ 5 h 31"/>
              <a:gd name="T62" fmla="*/ 9 w 27"/>
              <a:gd name="T63" fmla="*/ 2 h 31"/>
              <a:gd name="T64" fmla="*/ 9 w 27"/>
              <a:gd name="T6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" h="31"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4" y="30"/>
                  <a:pt x="23" y="30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0" y="30"/>
                  <a:pt x="20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0"/>
                  <a:pt x="4" y="30"/>
                  <a:pt x="4" y="30"/>
                </a:cubicBezTo>
                <a:cubicBezTo>
                  <a:pt x="3" y="30"/>
                  <a:pt x="2" y="29"/>
                  <a:pt x="2" y="28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5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8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7" y="10"/>
                  <a:pt x="27" y="11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6" y="22"/>
                  <a:pt x="25" y="22"/>
                </a:cubicBezTo>
                <a:close/>
                <a:moveTo>
                  <a:pt x="8" y="14"/>
                </a:moveTo>
                <a:cubicBezTo>
                  <a:pt x="8" y="14"/>
                  <a:pt x="8" y="14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6"/>
                  <a:pt x="9" y="26"/>
                  <a:pt x="9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5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24"/>
                  <a:pt x="9" y="24"/>
                  <a:pt x="9" y="24"/>
                </a:cubicBezTo>
                <a:close/>
                <a:moveTo>
                  <a:pt x="6" y="9"/>
                </a:moveTo>
                <a:cubicBezTo>
                  <a:pt x="7" y="9"/>
                  <a:pt x="7" y="9"/>
                  <a:pt x="7" y="9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9"/>
                  <a:pt x="6" y="9"/>
                  <a:pt x="6" y="9"/>
                </a:cubicBezTo>
                <a:close/>
                <a:moveTo>
                  <a:pt x="9" y="9"/>
                </a:moveTo>
                <a:cubicBezTo>
                  <a:pt x="21" y="9"/>
                  <a:pt x="21" y="9"/>
                  <a:pt x="21" y="9"/>
                </a:cubicBezTo>
                <a:cubicBezTo>
                  <a:pt x="21" y="7"/>
                  <a:pt x="21" y="7"/>
                  <a:pt x="21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6" y="6"/>
                  <a:pt x="16" y="5"/>
                </a:cubicBezTo>
                <a:cubicBezTo>
                  <a:pt x="16" y="2"/>
                  <a:pt x="16" y="2"/>
                  <a:pt x="16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3"/>
                </a:cubicBezTo>
                <a:lnTo>
                  <a:pt x="9" y="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252">
            <a:extLst>
              <a:ext uri="{FF2B5EF4-FFF2-40B4-BE49-F238E27FC236}">
                <a16:creationId xmlns:a16="http://schemas.microsoft.com/office/drawing/2014/main" id="{909ECAC1-3D81-9423-30B9-48160001D567}"/>
              </a:ext>
            </a:extLst>
          </p:cNvPr>
          <p:cNvSpPr>
            <a:spLocks noEditPoints="1"/>
          </p:cNvSpPr>
          <p:nvPr/>
        </p:nvSpPr>
        <p:spPr bwMode="auto">
          <a:xfrm>
            <a:off x="1844147" y="3157703"/>
            <a:ext cx="401771" cy="269658"/>
          </a:xfrm>
          <a:custGeom>
            <a:avLst/>
            <a:gdLst>
              <a:gd name="T0" fmla="*/ 37 w 42"/>
              <a:gd name="T1" fmla="*/ 25 h 28"/>
              <a:gd name="T2" fmla="*/ 37 w 42"/>
              <a:gd name="T3" fmla="*/ 7 h 28"/>
              <a:gd name="T4" fmla="*/ 37 w 42"/>
              <a:gd name="T5" fmla="*/ 9 h 28"/>
              <a:gd name="T6" fmla="*/ 24 w 42"/>
              <a:gd name="T7" fmla="*/ 8 h 28"/>
              <a:gd name="T8" fmla="*/ 18 w 42"/>
              <a:gd name="T9" fmla="*/ 7 h 28"/>
              <a:gd name="T10" fmla="*/ 18 w 42"/>
              <a:gd name="T11" fmla="*/ 9 h 28"/>
              <a:gd name="T12" fmla="*/ 5 w 42"/>
              <a:gd name="T13" fmla="*/ 8 h 28"/>
              <a:gd name="T14" fmla="*/ 37 w 42"/>
              <a:gd name="T15" fmla="*/ 19 h 28"/>
              <a:gd name="T16" fmla="*/ 37 w 42"/>
              <a:gd name="T17" fmla="*/ 20 h 28"/>
              <a:gd name="T18" fmla="*/ 24 w 42"/>
              <a:gd name="T19" fmla="*/ 19 h 28"/>
              <a:gd name="T20" fmla="*/ 37 w 42"/>
              <a:gd name="T21" fmla="*/ 15 h 28"/>
              <a:gd name="T22" fmla="*/ 37 w 42"/>
              <a:gd name="T23" fmla="*/ 16 h 28"/>
              <a:gd name="T24" fmla="*/ 24 w 42"/>
              <a:gd name="T25" fmla="*/ 15 h 28"/>
              <a:gd name="T26" fmla="*/ 37 w 42"/>
              <a:gd name="T27" fmla="*/ 11 h 28"/>
              <a:gd name="T28" fmla="*/ 37 w 42"/>
              <a:gd name="T29" fmla="*/ 12 h 28"/>
              <a:gd name="T30" fmla="*/ 24 w 42"/>
              <a:gd name="T31" fmla="*/ 12 h 28"/>
              <a:gd name="T32" fmla="*/ 18 w 42"/>
              <a:gd name="T33" fmla="*/ 19 h 28"/>
              <a:gd name="T34" fmla="*/ 18 w 42"/>
              <a:gd name="T35" fmla="*/ 20 h 28"/>
              <a:gd name="T36" fmla="*/ 5 w 42"/>
              <a:gd name="T37" fmla="*/ 19 h 28"/>
              <a:gd name="T38" fmla="*/ 18 w 42"/>
              <a:gd name="T39" fmla="*/ 15 h 28"/>
              <a:gd name="T40" fmla="*/ 18 w 42"/>
              <a:gd name="T41" fmla="*/ 16 h 28"/>
              <a:gd name="T42" fmla="*/ 5 w 42"/>
              <a:gd name="T43" fmla="*/ 15 h 28"/>
              <a:gd name="T44" fmla="*/ 18 w 42"/>
              <a:gd name="T45" fmla="*/ 11 h 28"/>
              <a:gd name="T46" fmla="*/ 18 w 42"/>
              <a:gd name="T47" fmla="*/ 12 h 28"/>
              <a:gd name="T48" fmla="*/ 5 w 42"/>
              <a:gd name="T49" fmla="*/ 12 h 28"/>
              <a:gd name="T50" fmla="*/ 22 w 42"/>
              <a:gd name="T51" fmla="*/ 26 h 28"/>
              <a:gd name="T52" fmla="*/ 20 w 42"/>
              <a:gd name="T53" fmla="*/ 26 h 28"/>
              <a:gd name="T54" fmla="*/ 20 w 42"/>
              <a:gd name="T55" fmla="*/ 1 h 28"/>
              <a:gd name="T56" fmla="*/ 22 w 42"/>
              <a:gd name="T57" fmla="*/ 1 h 28"/>
              <a:gd name="T58" fmla="*/ 37 w 42"/>
              <a:gd name="T59" fmla="*/ 23 h 28"/>
              <a:gd name="T60" fmla="*/ 0 w 42"/>
              <a:gd name="T61" fmla="*/ 27 h 28"/>
              <a:gd name="T62" fmla="*/ 41 w 42"/>
              <a:gd name="T63" fmla="*/ 0 h 28"/>
              <a:gd name="T64" fmla="*/ 41 w 42"/>
              <a:gd name="T65" fmla="*/ 28 h 28"/>
              <a:gd name="T66" fmla="*/ 23 w 42"/>
              <a:gd name="T67" fmla="*/ 24 h 28"/>
              <a:gd name="T68" fmla="*/ 19 w 42"/>
              <a:gd name="T69" fmla="*/ 24 h 28"/>
              <a:gd name="T70" fmla="*/ 23 w 42"/>
              <a:gd name="T71" fmla="*/ 25 h 28"/>
              <a:gd name="T72" fmla="*/ 20 w 42"/>
              <a:gd name="T73" fmla="*/ 5 h 28"/>
              <a:gd name="T74" fmla="*/ 22 w 42"/>
              <a:gd name="T75" fmla="*/ 5 h 28"/>
              <a:gd name="T76" fmla="*/ 40 w 42"/>
              <a:gd name="T77" fmla="*/ 1 h 28"/>
              <a:gd name="T78" fmla="*/ 38 w 42"/>
              <a:gd name="T79" fmla="*/ 26 h 28"/>
              <a:gd name="T80" fmla="*/ 1 w 42"/>
              <a:gd name="T81" fmla="*/ 1 h 28"/>
              <a:gd name="T82" fmla="*/ 1 w 42"/>
              <a:gd name="T83" fmla="*/ 26 h 28"/>
              <a:gd name="T84" fmla="*/ 23 w 42"/>
              <a:gd name="T85" fmla="*/ 3 h 28"/>
              <a:gd name="T86" fmla="*/ 19 w 42"/>
              <a:gd name="T87" fmla="*/ 4 h 28"/>
              <a:gd name="T88" fmla="*/ 23 w 42"/>
              <a:gd name="T89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" h="28">
                <a:moveTo>
                  <a:pt x="38" y="25"/>
                </a:move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lose/>
                <a:moveTo>
                  <a:pt x="24" y="7"/>
                </a:move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9"/>
                  <a:pt x="37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7"/>
                  <a:pt x="24" y="7"/>
                </a:cubicBezTo>
                <a:close/>
                <a:moveTo>
                  <a:pt x="5" y="7"/>
                </a:move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9"/>
                  <a:pt x="18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7"/>
                  <a:pt x="5" y="7"/>
                </a:cubicBezTo>
                <a:close/>
                <a:moveTo>
                  <a:pt x="24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24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lose/>
                <a:moveTo>
                  <a:pt x="24" y="11"/>
                </a:move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5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0"/>
                  <a:pt x="18" y="20"/>
                  <a:pt x="18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lose/>
                <a:moveTo>
                  <a:pt x="5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" y="11"/>
                </a:move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5" y="11"/>
                  <a:pt x="5" y="11"/>
                </a:cubicBezTo>
                <a:close/>
                <a:moveTo>
                  <a:pt x="36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0" y="25"/>
                </a:cubicBezTo>
                <a:cubicBezTo>
                  <a:pt x="20" y="26"/>
                  <a:pt x="20" y="26"/>
                  <a:pt x="20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"/>
                  <a:pt x="3" y="1"/>
                  <a:pt x="3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1" y="2"/>
                  <a:pt x="22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23"/>
                  <a:pt x="39" y="23"/>
                  <a:pt x="39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4"/>
                  <a:pt x="36" y="24"/>
                </a:cubicBezTo>
                <a:cubicBezTo>
                  <a:pt x="36" y="26"/>
                  <a:pt x="36" y="26"/>
                  <a:pt x="36" y="26"/>
                </a:cubicBezTo>
                <a:close/>
                <a:moveTo>
                  <a:pt x="0" y="27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2" y="1"/>
                  <a:pt x="42" y="1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8"/>
                  <a:pt x="4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7"/>
                  <a:pt x="0" y="27"/>
                </a:cubicBezTo>
                <a:close/>
                <a:moveTo>
                  <a:pt x="23" y="24"/>
                </a:moveTo>
                <a:cubicBezTo>
                  <a:pt x="23" y="23"/>
                  <a:pt x="23" y="23"/>
                  <a:pt x="23" y="23"/>
                </a:cubicBezTo>
                <a:cubicBezTo>
                  <a:pt x="21" y="23"/>
                  <a:pt x="20" y="23"/>
                  <a:pt x="19" y="23"/>
                </a:cubicBezTo>
                <a:cubicBezTo>
                  <a:pt x="19" y="23"/>
                  <a:pt x="19" y="23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5"/>
                  <a:pt x="19" y="25"/>
                </a:cubicBezTo>
                <a:cubicBezTo>
                  <a:pt x="20" y="25"/>
                  <a:pt x="21" y="25"/>
                  <a:pt x="23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lose/>
                <a:moveTo>
                  <a:pt x="20" y="5"/>
                </a:move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2" y="22"/>
                </a:cubicBez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1" y="5"/>
                  <a:pt x="20" y="5"/>
                </a:cubicBezTo>
                <a:close/>
                <a:moveTo>
                  <a:pt x="41" y="1"/>
                </a:moveTo>
                <a:cubicBezTo>
                  <a:pt x="40" y="1"/>
                  <a:pt x="40" y="1"/>
                  <a:pt x="40" y="1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8" y="26"/>
                  <a:pt x="38" y="26"/>
                  <a:pt x="38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1"/>
                  <a:pt x="41" y="1"/>
                  <a:pt x="41" y="1"/>
                </a:cubicBez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23" y="4"/>
                </a:moveTo>
                <a:cubicBezTo>
                  <a:pt x="23" y="3"/>
                  <a:pt x="23" y="3"/>
                  <a:pt x="23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9" y="3"/>
                  <a:pt x="19" y="3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1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253">
            <a:extLst>
              <a:ext uri="{FF2B5EF4-FFF2-40B4-BE49-F238E27FC236}">
                <a16:creationId xmlns:a16="http://schemas.microsoft.com/office/drawing/2014/main" id="{6F73F1B0-1233-47A3-47C2-70B7C1A83300}"/>
              </a:ext>
            </a:extLst>
          </p:cNvPr>
          <p:cNvSpPr>
            <a:spLocks noEditPoints="1"/>
          </p:cNvSpPr>
          <p:nvPr/>
        </p:nvSpPr>
        <p:spPr bwMode="auto">
          <a:xfrm>
            <a:off x="10556424" y="3137795"/>
            <a:ext cx="336619" cy="307663"/>
          </a:xfrm>
          <a:custGeom>
            <a:avLst/>
            <a:gdLst>
              <a:gd name="T0" fmla="*/ 12 w 35"/>
              <a:gd name="T1" fmla="*/ 14 h 32"/>
              <a:gd name="T2" fmla="*/ 23 w 35"/>
              <a:gd name="T3" fmla="*/ 15 h 32"/>
              <a:gd name="T4" fmla="*/ 24 w 35"/>
              <a:gd name="T5" fmla="*/ 12 h 32"/>
              <a:gd name="T6" fmla="*/ 18 w 35"/>
              <a:gd name="T7" fmla="*/ 14 h 32"/>
              <a:gd name="T8" fmla="*/ 18 w 35"/>
              <a:gd name="T9" fmla="*/ 11 h 32"/>
              <a:gd name="T10" fmla="*/ 18 w 35"/>
              <a:gd name="T11" fmla="*/ 10 h 32"/>
              <a:gd name="T12" fmla="*/ 17 w 35"/>
              <a:gd name="T13" fmla="*/ 10 h 32"/>
              <a:gd name="T14" fmla="*/ 17 w 35"/>
              <a:gd name="T15" fmla="*/ 10 h 32"/>
              <a:gd name="T16" fmla="*/ 18 w 35"/>
              <a:gd name="T17" fmla="*/ 11 h 32"/>
              <a:gd name="T18" fmla="*/ 15 w 35"/>
              <a:gd name="T19" fmla="*/ 9 h 32"/>
              <a:gd name="T20" fmla="*/ 31 w 35"/>
              <a:gd name="T21" fmla="*/ 18 h 32"/>
              <a:gd name="T22" fmla="*/ 31 w 35"/>
              <a:gd name="T23" fmla="*/ 20 h 32"/>
              <a:gd name="T24" fmla="*/ 30 w 35"/>
              <a:gd name="T25" fmla="*/ 20 h 32"/>
              <a:gd name="T26" fmla="*/ 30 w 35"/>
              <a:gd name="T27" fmla="*/ 19 h 32"/>
              <a:gd name="T28" fmla="*/ 18 w 35"/>
              <a:gd name="T29" fmla="*/ 20 h 32"/>
              <a:gd name="T30" fmla="*/ 18 w 35"/>
              <a:gd name="T31" fmla="*/ 20 h 32"/>
              <a:gd name="T32" fmla="*/ 17 w 35"/>
              <a:gd name="T33" fmla="*/ 19 h 32"/>
              <a:gd name="T34" fmla="*/ 6 w 35"/>
              <a:gd name="T35" fmla="*/ 19 h 32"/>
              <a:gd name="T36" fmla="*/ 5 w 35"/>
              <a:gd name="T37" fmla="*/ 20 h 32"/>
              <a:gd name="T38" fmla="*/ 5 w 35"/>
              <a:gd name="T39" fmla="*/ 20 h 32"/>
              <a:gd name="T40" fmla="*/ 5 w 35"/>
              <a:gd name="T41" fmla="*/ 18 h 32"/>
              <a:gd name="T42" fmla="*/ 17 w 35"/>
              <a:gd name="T43" fmla="*/ 16 h 32"/>
              <a:gd name="T44" fmla="*/ 18 w 35"/>
              <a:gd name="T45" fmla="*/ 16 h 32"/>
              <a:gd name="T46" fmla="*/ 18 w 35"/>
              <a:gd name="T47" fmla="*/ 18 h 32"/>
              <a:gd name="T48" fmla="*/ 31 w 35"/>
              <a:gd name="T49" fmla="*/ 18 h 32"/>
              <a:gd name="T50" fmla="*/ 27 w 35"/>
              <a:gd name="T51" fmla="*/ 32 h 32"/>
              <a:gd name="T52" fmla="*/ 27 w 35"/>
              <a:gd name="T53" fmla="*/ 30 h 32"/>
              <a:gd name="T54" fmla="*/ 35 w 35"/>
              <a:gd name="T55" fmla="*/ 31 h 32"/>
              <a:gd name="T56" fmla="*/ 22 w 35"/>
              <a:gd name="T57" fmla="*/ 32 h 32"/>
              <a:gd name="T58" fmla="*/ 14 w 35"/>
              <a:gd name="T59" fmla="*/ 31 h 32"/>
              <a:gd name="T60" fmla="*/ 22 w 35"/>
              <a:gd name="T61" fmla="*/ 30 h 32"/>
              <a:gd name="T62" fmla="*/ 22 w 35"/>
              <a:gd name="T63" fmla="*/ 32 h 32"/>
              <a:gd name="T64" fmla="*/ 9 w 35"/>
              <a:gd name="T65" fmla="*/ 30 h 32"/>
              <a:gd name="T66" fmla="*/ 0 w 35"/>
              <a:gd name="T67" fmla="*/ 31 h 32"/>
              <a:gd name="T68" fmla="*/ 8 w 35"/>
              <a:gd name="T69" fmla="*/ 32 h 32"/>
              <a:gd name="T70" fmla="*/ 31 w 35"/>
              <a:gd name="T71" fmla="*/ 28 h 32"/>
              <a:gd name="T72" fmla="*/ 31 w 35"/>
              <a:gd name="T73" fmla="*/ 22 h 32"/>
              <a:gd name="T74" fmla="*/ 31 w 35"/>
              <a:gd name="T75" fmla="*/ 28 h 32"/>
              <a:gd name="T76" fmla="*/ 20 w 35"/>
              <a:gd name="T77" fmla="*/ 25 h 32"/>
              <a:gd name="T78" fmla="*/ 16 w 35"/>
              <a:gd name="T79" fmla="*/ 25 h 32"/>
              <a:gd name="T80" fmla="*/ 4 w 35"/>
              <a:gd name="T81" fmla="*/ 28 h 32"/>
              <a:gd name="T82" fmla="*/ 4 w 35"/>
              <a:gd name="T83" fmla="*/ 22 h 32"/>
              <a:gd name="T84" fmla="*/ 4 w 35"/>
              <a:gd name="T85" fmla="*/ 28 h 32"/>
              <a:gd name="T86" fmla="*/ 16 w 35"/>
              <a:gd name="T87" fmla="*/ 7 h 32"/>
              <a:gd name="T88" fmla="*/ 15 w 35"/>
              <a:gd name="T89" fmla="*/ 4 h 32"/>
              <a:gd name="T90" fmla="*/ 15 w 35"/>
              <a:gd name="T91" fmla="*/ 4 h 32"/>
              <a:gd name="T92" fmla="*/ 21 w 35"/>
              <a:gd name="T93" fmla="*/ 4 h 32"/>
              <a:gd name="T94" fmla="*/ 21 w 35"/>
              <a:gd name="T95" fmla="*/ 4 h 32"/>
              <a:gd name="T96" fmla="*/ 20 w 35"/>
              <a:gd name="T97" fmla="*/ 7 h 32"/>
              <a:gd name="T98" fmla="*/ 16 w 35"/>
              <a:gd name="T99" fmla="*/ 7 h 32"/>
              <a:gd name="T100" fmla="*/ 20 w 35"/>
              <a:gd name="T101" fmla="*/ 7 h 32"/>
              <a:gd name="T102" fmla="*/ 20 w 35"/>
              <a:gd name="T103" fmla="*/ 4 h 32"/>
              <a:gd name="T104" fmla="*/ 20 w 35"/>
              <a:gd name="T105" fmla="*/ 2 h 32"/>
              <a:gd name="T106" fmla="*/ 18 w 35"/>
              <a:gd name="T107" fmla="*/ 2 h 32"/>
              <a:gd name="T108" fmla="*/ 17 w 35"/>
              <a:gd name="T109" fmla="*/ 2 h 32"/>
              <a:gd name="T110" fmla="*/ 15 w 35"/>
              <a:gd name="T111" fmla="*/ 3 h 32"/>
              <a:gd name="T112" fmla="*/ 15 w 35"/>
              <a:gd name="T113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" h="32">
                <a:moveTo>
                  <a:pt x="12" y="12"/>
                </a:moveTo>
                <a:cubicBezTo>
                  <a:pt x="12" y="13"/>
                  <a:pt x="12" y="13"/>
                  <a:pt x="12" y="14"/>
                </a:cubicBezTo>
                <a:cubicBezTo>
                  <a:pt x="12" y="15"/>
                  <a:pt x="12" y="15"/>
                  <a:pt x="13" y="15"/>
                </a:cubicBezTo>
                <a:cubicBezTo>
                  <a:pt x="16" y="15"/>
                  <a:pt x="19" y="15"/>
                  <a:pt x="23" y="15"/>
                </a:cubicBezTo>
                <a:cubicBezTo>
                  <a:pt x="23" y="15"/>
                  <a:pt x="24" y="15"/>
                  <a:pt x="24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1"/>
                  <a:pt x="22" y="10"/>
                  <a:pt x="20" y="9"/>
                </a:cubicBezTo>
                <a:cubicBezTo>
                  <a:pt x="20" y="12"/>
                  <a:pt x="19" y="12"/>
                  <a:pt x="18" y="1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5" y="9"/>
                </a:cubicBezTo>
                <a:cubicBezTo>
                  <a:pt x="13" y="10"/>
                  <a:pt x="12" y="11"/>
                  <a:pt x="12" y="12"/>
                </a:cubicBezTo>
                <a:close/>
                <a:moveTo>
                  <a:pt x="31" y="18"/>
                </a:moveTo>
                <a:cubicBezTo>
                  <a:pt x="31" y="19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7" y="16"/>
                </a:cubicBezTo>
                <a:cubicBezTo>
                  <a:pt x="17" y="16"/>
                  <a:pt x="17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8"/>
                  <a:pt x="18" y="18"/>
                  <a:pt x="18" y="18"/>
                </a:cubicBezTo>
                <a:cubicBezTo>
                  <a:pt x="22" y="18"/>
                  <a:pt x="26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lose/>
                <a:moveTo>
                  <a:pt x="35" y="32"/>
                </a:moveTo>
                <a:cubicBezTo>
                  <a:pt x="33" y="32"/>
                  <a:pt x="30" y="32"/>
                  <a:pt x="27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8"/>
                  <a:pt x="35" y="28"/>
                  <a:pt x="35" y="30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5" y="32"/>
                  <a:pt x="35" y="32"/>
                </a:cubicBezTo>
                <a:close/>
                <a:moveTo>
                  <a:pt x="22" y="32"/>
                </a:moveTo>
                <a:cubicBezTo>
                  <a:pt x="19" y="32"/>
                  <a:pt x="17" y="32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28"/>
                  <a:pt x="22" y="28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lose/>
                <a:moveTo>
                  <a:pt x="9" y="31"/>
                </a:moveTo>
                <a:cubicBezTo>
                  <a:pt x="9" y="30"/>
                  <a:pt x="9" y="30"/>
                  <a:pt x="9" y="30"/>
                </a:cubicBezTo>
                <a:cubicBezTo>
                  <a:pt x="9" y="28"/>
                  <a:pt x="0" y="28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0" y="32"/>
                  <a:pt x="1" y="32"/>
                </a:cubicBezTo>
                <a:cubicBezTo>
                  <a:pt x="3" y="32"/>
                  <a:pt x="6" y="32"/>
                  <a:pt x="8" y="32"/>
                </a:cubicBezTo>
                <a:cubicBezTo>
                  <a:pt x="8" y="32"/>
                  <a:pt x="9" y="32"/>
                  <a:pt x="9" y="31"/>
                </a:cubicBezTo>
                <a:close/>
                <a:moveTo>
                  <a:pt x="31" y="28"/>
                </a:moveTo>
                <a:cubicBezTo>
                  <a:pt x="32" y="28"/>
                  <a:pt x="33" y="26"/>
                  <a:pt x="33" y="25"/>
                </a:cubicBezTo>
                <a:cubicBezTo>
                  <a:pt x="33" y="23"/>
                  <a:pt x="34" y="22"/>
                  <a:pt x="31" y="22"/>
                </a:cubicBezTo>
                <a:cubicBezTo>
                  <a:pt x="29" y="22"/>
                  <a:pt x="29" y="23"/>
                  <a:pt x="29" y="25"/>
                </a:cubicBezTo>
                <a:cubicBezTo>
                  <a:pt x="29" y="26"/>
                  <a:pt x="30" y="28"/>
                  <a:pt x="31" y="28"/>
                </a:cubicBezTo>
                <a:close/>
                <a:moveTo>
                  <a:pt x="18" y="28"/>
                </a:moveTo>
                <a:cubicBezTo>
                  <a:pt x="19" y="28"/>
                  <a:pt x="20" y="26"/>
                  <a:pt x="20" y="25"/>
                </a:cubicBezTo>
                <a:cubicBezTo>
                  <a:pt x="20" y="23"/>
                  <a:pt x="20" y="22"/>
                  <a:pt x="18" y="22"/>
                </a:cubicBezTo>
                <a:cubicBezTo>
                  <a:pt x="15" y="22"/>
                  <a:pt x="16" y="23"/>
                  <a:pt x="16" y="25"/>
                </a:cubicBezTo>
                <a:cubicBezTo>
                  <a:pt x="16" y="26"/>
                  <a:pt x="17" y="28"/>
                  <a:pt x="18" y="28"/>
                </a:cubicBezTo>
                <a:close/>
                <a:moveTo>
                  <a:pt x="4" y="28"/>
                </a:moveTo>
                <a:cubicBezTo>
                  <a:pt x="3" y="28"/>
                  <a:pt x="2" y="26"/>
                  <a:pt x="2" y="25"/>
                </a:cubicBezTo>
                <a:cubicBezTo>
                  <a:pt x="2" y="23"/>
                  <a:pt x="2" y="22"/>
                  <a:pt x="4" y="22"/>
                </a:cubicBezTo>
                <a:cubicBezTo>
                  <a:pt x="7" y="22"/>
                  <a:pt x="7" y="23"/>
                  <a:pt x="7" y="25"/>
                </a:cubicBezTo>
                <a:cubicBezTo>
                  <a:pt x="7" y="26"/>
                  <a:pt x="5" y="28"/>
                  <a:pt x="4" y="28"/>
                </a:cubicBezTo>
                <a:close/>
                <a:moveTo>
                  <a:pt x="18" y="8"/>
                </a:moveTo>
                <a:cubicBezTo>
                  <a:pt x="17" y="8"/>
                  <a:pt x="16" y="8"/>
                  <a:pt x="16" y="7"/>
                </a:cubicBezTo>
                <a:cubicBezTo>
                  <a:pt x="15" y="6"/>
                  <a:pt x="15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2"/>
                  <a:pt x="14" y="0"/>
                  <a:pt x="18" y="0"/>
                </a:cubicBezTo>
                <a:cubicBezTo>
                  <a:pt x="21" y="0"/>
                  <a:pt x="21" y="2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5"/>
                  <a:pt x="20" y="6"/>
                  <a:pt x="20" y="7"/>
                </a:cubicBezTo>
                <a:cubicBezTo>
                  <a:pt x="19" y="8"/>
                  <a:pt x="19" y="8"/>
                  <a:pt x="18" y="8"/>
                </a:cubicBezTo>
                <a:close/>
                <a:moveTo>
                  <a:pt x="16" y="7"/>
                </a:moveTo>
                <a:cubicBezTo>
                  <a:pt x="17" y="7"/>
                  <a:pt x="17" y="8"/>
                  <a:pt x="18" y="8"/>
                </a:cubicBezTo>
                <a:cubicBezTo>
                  <a:pt x="18" y="8"/>
                  <a:pt x="19" y="7"/>
                  <a:pt x="20" y="7"/>
                </a:cubicBezTo>
                <a:cubicBezTo>
                  <a:pt x="20" y="6"/>
                  <a:pt x="20" y="5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6" y="6"/>
                  <a:pt x="16" y="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254">
            <a:extLst>
              <a:ext uri="{FF2B5EF4-FFF2-40B4-BE49-F238E27FC236}">
                <a16:creationId xmlns:a16="http://schemas.microsoft.com/office/drawing/2014/main" id="{C94A30B4-9F78-0112-B7AE-8EB15EA4E6C9}"/>
              </a:ext>
            </a:extLst>
          </p:cNvPr>
          <p:cNvSpPr>
            <a:spLocks noEditPoints="1"/>
          </p:cNvSpPr>
          <p:nvPr/>
        </p:nvSpPr>
        <p:spPr bwMode="auto">
          <a:xfrm>
            <a:off x="8705021" y="3128747"/>
            <a:ext cx="325761" cy="316712"/>
          </a:xfrm>
          <a:custGeom>
            <a:avLst/>
            <a:gdLst>
              <a:gd name="T0" fmla="*/ 13 w 34"/>
              <a:gd name="T1" fmla="*/ 14 h 33"/>
              <a:gd name="T2" fmla="*/ 11 w 34"/>
              <a:gd name="T3" fmla="*/ 8 h 33"/>
              <a:gd name="T4" fmla="*/ 11 w 34"/>
              <a:gd name="T5" fmla="*/ 8 h 33"/>
              <a:gd name="T6" fmla="*/ 23 w 34"/>
              <a:gd name="T7" fmla="*/ 8 h 33"/>
              <a:gd name="T8" fmla="*/ 23 w 34"/>
              <a:gd name="T9" fmla="*/ 8 h 33"/>
              <a:gd name="T10" fmla="*/ 21 w 34"/>
              <a:gd name="T11" fmla="*/ 14 h 33"/>
              <a:gd name="T12" fmla="*/ 27 w 34"/>
              <a:gd name="T13" fmla="*/ 17 h 33"/>
              <a:gd name="T14" fmla="*/ 31 w 34"/>
              <a:gd name="T15" fmla="*/ 12 h 33"/>
              <a:gd name="T16" fmla="*/ 31 w 34"/>
              <a:gd name="T17" fmla="*/ 12 h 33"/>
              <a:gd name="T18" fmla="*/ 28 w 34"/>
              <a:gd name="T19" fmla="*/ 6 h 33"/>
              <a:gd name="T20" fmla="*/ 26 w 34"/>
              <a:gd name="T21" fmla="*/ 6 h 33"/>
              <a:gd name="T22" fmla="*/ 23 w 34"/>
              <a:gd name="T23" fmla="*/ 12 h 33"/>
              <a:gd name="T24" fmla="*/ 23 w 34"/>
              <a:gd name="T25" fmla="*/ 12 h 33"/>
              <a:gd name="T26" fmla="*/ 27 w 34"/>
              <a:gd name="T27" fmla="*/ 17 h 33"/>
              <a:gd name="T28" fmla="*/ 24 w 34"/>
              <a:gd name="T29" fmla="*/ 12 h 33"/>
              <a:gd name="T30" fmla="*/ 24 w 34"/>
              <a:gd name="T31" fmla="*/ 10 h 33"/>
              <a:gd name="T32" fmla="*/ 30 w 34"/>
              <a:gd name="T33" fmla="*/ 9 h 33"/>
              <a:gd name="T34" fmla="*/ 30 w 34"/>
              <a:gd name="T35" fmla="*/ 11 h 33"/>
              <a:gd name="T36" fmla="*/ 29 w 34"/>
              <a:gd name="T37" fmla="*/ 15 h 33"/>
              <a:gd name="T38" fmla="*/ 25 w 34"/>
              <a:gd name="T39" fmla="*/ 15 h 33"/>
              <a:gd name="T40" fmla="*/ 9 w 34"/>
              <a:gd name="T41" fmla="*/ 15 h 33"/>
              <a:gd name="T42" fmla="*/ 10 w 34"/>
              <a:gd name="T43" fmla="*/ 12 h 33"/>
              <a:gd name="T44" fmla="*/ 10 w 34"/>
              <a:gd name="T45" fmla="*/ 11 h 33"/>
              <a:gd name="T46" fmla="*/ 7 w 34"/>
              <a:gd name="T47" fmla="*/ 6 h 33"/>
              <a:gd name="T48" fmla="*/ 3 w 34"/>
              <a:gd name="T49" fmla="*/ 11 h 33"/>
              <a:gd name="T50" fmla="*/ 3 w 34"/>
              <a:gd name="T51" fmla="*/ 12 h 33"/>
              <a:gd name="T52" fmla="*/ 4 w 34"/>
              <a:gd name="T53" fmla="*/ 15 h 33"/>
              <a:gd name="T54" fmla="*/ 4 w 34"/>
              <a:gd name="T55" fmla="*/ 15 h 33"/>
              <a:gd name="T56" fmla="*/ 4 w 34"/>
              <a:gd name="T57" fmla="*/ 11 h 33"/>
              <a:gd name="T58" fmla="*/ 4 w 34"/>
              <a:gd name="T59" fmla="*/ 9 h 33"/>
              <a:gd name="T60" fmla="*/ 10 w 34"/>
              <a:gd name="T61" fmla="*/ 10 h 33"/>
              <a:gd name="T62" fmla="*/ 10 w 34"/>
              <a:gd name="T63" fmla="*/ 12 h 33"/>
              <a:gd name="T64" fmla="*/ 7 w 34"/>
              <a:gd name="T65" fmla="*/ 16 h 33"/>
              <a:gd name="T66" fmla="*/ 18 w 34"/>
              <a:gd name="T67" fmla="*/ 20 h 33"/>
              <a:gd name="T68" fmla="*/ 17 w 34"/>
              <a:gd name="T69" fmla="*/ 22 h 33"/>
              <a:gd name="T70" fmla="*/ 22 w 34"/>
              <a:gd name="T71" fmla="*/ 18 h 33"/>
              <a:gd name="T72" fmla="*/ 28 w 34"/>
              <a:gd name="T73" fmla="*/ 30 h 33"/>
              <a:gd name="T74" fmla="*/ 8 w 34"/>
              <a:gd name="T75" fmla="*/ 33 h 33"/>
              <a:gd name="T76" fmla="*/ 6 w 34"/>
              <a:gd name="T77" fmla="*/ 23 h 33"/>
              <a:gd name="T78" fmla="*/ 16 w 34"/>
              <a:gd name="T79" fmla="*/ 29 h 33"/>
              <a:gd name="T80" fmla="*/ 16 w 34"/>
              <a:gd name="T81" fmla="*/ 21 h 33"/>
              <a:gd name="T82" fmla="*/ 16 w 34"/>
              <a:gd name="T83" fmla="*/ 20 h 33"/>
              <a:gd name="T84" fmla="*/ 18 w 34"/>
              <a:gd name="T85" fmla="*/ 20 h 33"/>
              <a:gd name="T86" fmla="*/ 18 w 34"/>
              <a:gd name="T87" fmla="*/ 20 h 33"/>
              <a:gd name="T88" fmla="*/ 34 w 34"/>
              <a:gd name="T89" fmla="*/ 21 h 33"/>
              <a:gd name="T90" fmla="*/ 29 w 34"/>
              <a:gd name="T91" fmla="*/ 22 h 33"/>
              <a:gd name="T92" fmla="*/ 29 w 34"/>
              <a:gd name="T93" fmla="*/ 27 h 33"/>
              <a:gd name="T94" fmla="*/ 34 w 34"/>
              <a:gd name="T95" fmla="*/ 26 h 33"/>
              <a:gd name="T96" fmla="*/ 1 w 34"/>
              <a:gd name="T97" fmla="*/ 27 h 33"/>
              <a:gd name="T98" fmla="*/ 5 w 34"/>
              <a:gd name="T99" fmla="*/ 23 h 33"/>
              <a:gd name="T100" fmla="*/ 9 w 34"/>
              <a:gd name="T101" fmla="*/ 18 h 33"/>
              <a:gd name="T102" fmla="*/ 0 w 34"/>
              <a:gd name="T103" fmla="*/ 26 h 33"/>
              <a:gd name="T104" fmla="*/ 17 w 34"/>
              <a:gd name="T105" fmla="*/ 15 h 33"/>
              <a:gd name="T106" fmla="*/ 22 w 34"/>
              <a:gd name="T107" fmla="*/ 8 h 33"/>
              <a:gd name="T108" fmla="*/ 22 w 34"/>
              <a:gd name="T109" fmla="*/ 6 h 33"/>
              <a:gd name="T110" fmla="*/ 19 w 34"/>
              <a:gd name="T111" fmla="*/ 4 h 33"/>
              <a:gd name="T112" fmla="*/ 15 w 34"/>
              <a:gd name="T113" fmla="*/ 4 h 33"/>
              <a:gd name="T114" fmla="*/ 13 w 34"/>
              <a:gd name="T115" fmla="*/ 4 h 33"/>
              <a:gd name="T116" fmla="*/ 12 w 34"/>
              <a:gd name="T117" fmla="*/ 7 h 33"/>
              <a:gd name="T118" fmla="*/ 14 w 34"/>
              <a:gd name="T11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" h="33">
                <a:moveTo>
                  <a:pt x="17" y="16"/>
                </a:moveTo>
                <a:cubicBezTo>
                  <a:pt x="15" y="16"/>
                  <a:pt x="14" y="15"/>
                  <a:pt x="13" y="14"/>
                </a:cubicBezTo>
                <a:cubicBezTo>
                  <a:pt x="12" y="12"/>
                  <a:pt x="11" y="10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3"/>
                  <a:pt x="10" y="0"/>
                  <a:pt x="17" y="0"/>
                </a:cubicBezTo>
                <a:cubicBezTo>
                  <a:pt x="24" y="0"/>
                  <a:pt x="23" y="3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10"/>
                  <a:pt x="22" y="12"/>
                  <a:pt x="21" y="14"/>
                </a:cubicBezTo>
                <a:cubicBezTo>
                  <a:pt x="20" y="15"/>
                  <a:pt x="18" y="16"/>
                  <a:pt x="17" y="16"/>
                </a:cubicBezTo>
                <a:close/>
                <a:moveTo>
                  <a:pt x="27" y="17"/>
                </a:moveTo>
                <a:cubicBezTo>
                  <a:pt x="28" y="17"/>
                  <a:pt x="29" y="16"/>
                  <a:pt x="30" y="15"/>
                </a:cubicBezTo>
                <a:cubicBezTo>
                  <a:pt x="31" y="14"/>
                  <a:pt x="31" y="13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1"/>
                  <a:pt x="31" y="11"/>
                </a:cubicBezTo>
                <a:cubicBezTo>
                  <a:pt x="31" y="9"/>
                  <a:pt x="32" y="7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6" y="6"/>
                  <a:pt x="26" y="6"/>
                </a:cubicBezTo>
                <a:cubicBezTo>
                  <a:pt x="23" y="7"/>
                  <a:pt x="23" y="9"/>
                  <a:pt x="23" y="11"/>
                </a:cubicBezTo>
                <a:cubicBezTo>
                  <a:pt x="23" y="11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3"/>
                  <a:pt x="24" y="14"/>
                  <a:pt x="25" y="15"/>
                </a:cubicBezTo>
                <a:cubicBezTo>
                  <a:pt x="25" y="16"/>
                  <a:pt x="26" y="17"/>
                  <a:pt x="27" y="17"/>
                </a:cubicBezTo>
                <a:close/>
                <a:moveTo>
                  <a:pt x="25" y="15"/>
                </a:moveTo>
                <a:cubicBezTo>
                  <a:pt x="24" y="14"/>
                  <a:pt x="24" y="13"/>
                  <a:pt x="24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0"/>
                  <a:pt x="24" y="10"/>
                </a:cubicBezTo>
                <a:cubicBezTo>
                  <a:pt x="24" y="10"/>
                  <a:pt x="24" y="9"/>
                  <a:pt x="25" y="9"/>
                </a:cubicBezTo>
                <a:cubicBezTo>
                  <a:pt x="25" y="9"/>
                  <a:pt x="30" y="8"/>
                  <a:pt x="30" y="9"/>
                </a:cubicBezTo>
                <a:cubicBezTo>
                  <a:pt x="30" y="9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3"/>
                  <a:pt x="30" y="14"/>
                  <a:pt x="29" y="15"/>
                </a:cubicBezTo>
                <a:cubicBezTo>
                  <a:pt x="29" y="16"/>
                  <a:pt x="28" y="16"/>
                  <a:pt x="27" y="16"/>
                </a:cubicBezTo>
                <a:cubicBezTo>
                  <a:pt x="27" y="16"/>
                  <a:pt x="26" y="16"/>
                  <a:pt x="25" y="15"/>
                </a:cubicBezTo>
                <a:close/>
                <a:moveTo>
                  <a:pt x="7" y="17"/>
                </a:moveTo>
                <a:cubicBezTo>
                  <a:pt x="8" y="17"/>
                  <a:pt x="9" y="16"/>
                  <a:pt x="9" y="15"/>
                </a:cubicBezTo>
                <a:cubicBezTo>
                  <a:pt x="10" y="14"/>
                  <a:pt x="10" y="13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1"/>
                  <a:pt x="10" y="11"/>
                </a:cubicBezTo>
                <a:cubicBezTo>
                  <a:pt x="10" y="9"/>
                  <a:pt x="11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5" y="6"/>
                </a:cubicBezTo>
                <a:cubicBezTo>
                  <a:pt x="2" y="7"/>
                  <a:pt x="3" y="9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4"/>
                  <a:pt x="4" y="15"/>
                </a:cubicBezTo>
                <a:cubicBezTo>
                  <a:pt x="5" y="16"/>
                  <a:pt x="6" y="17"/>
                  <a:pt x="7" y="17"/>
                </a:cubicBezTo>
                <a:close/>
                <a:moveTo>
                  <a:pt x="4" y="15"/>
                </a:moveTo>
                <a:cubicBezTo>
                  <a:pt x="4" y="14"/>
                  <a:pt x="3" y="13"/>
                  <a:pt x="3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9"/>
                  <a:pt x="9" y="8"/>
                  <a:pt x="9" y="9"/>
                </a:cubicBezTo>
                <a:cubicBezTo>
                  <a:pt x="10" y="9"/>
                  <a:pt x="10" y="10"/>
                  <a:pt x="10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3"/>
                  <a:pt x="10" y="14"/>
                  <a:pt x="9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6" y="16"/>
                  <a:pt x="5" y="16"/>
                  <a:pt x="4" y="15"/>
                </a:cubicBezTo>
                <a:close/>
                <a:moveTo>
                  <a:pt x="18" y="20"/>
                </a:move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2"/>
                  <a:pt x="17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20" y="25"/>
                  <a:pt x="21" y="23"/>
                  <a:pt x="22" y="18"/>
                </a:cubicBezTo>
                <a:cubicBezTo>
                  <a:pt x="25" y="19"/>
                  <a:pt x="28" y="21"/>
                  <a:pt x="28" y="23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2"/>
                  <a:pt x="27" y="33"/>
                  <a:pt x="26" y="33"/>
                </a:cubicBezTo>
                <a:cubicBezTo>
                  <a:pt x="20" y="33"/>
                  <a:pt x="14" y="33"/>
                  <a:pt x="8" y="33"/>
                </a:cubicBezTo>
                <a:cubicBezTo>
                  <a:pt x="7" y="33"/>
                  <a:pt x="6" y="32"/>
                  <a:pt x="6" y="30"/>
                </a:cubicBezTo>
                <a:cubicBezTo>
                  <a:pt x="6" y="28"/>
                  <a:pt x="6" y="26"/>
                  <a:pt x="6" y="23"/>
                </a:cubicBezTo>
                <a:cubicBezTo>
                  <a:pt x="6" y="21"/>
                  <a:pt x="9" y="19"/>
                  <a:pt x="12" y="18"/>
                </a:cubicBezTo>
                <a:cubicBezTo>
                  <a:pt x="13" y="23"/>
                  <a:pt x="14" y="25"/>
                  <a:pt x="16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lose/>
                <a:moveTo>
                  <a:pt x="34" y="26"/>
                </a:moveTo>
                <a:cubicBezTo>
                  <a:pt x="34" y="21"/>
                  <a:pt x="34" y="21"/>
                  <a:pt x="34" y="21"/>
                </a:cubicBezTo>
                <a:cubicBezTo>
                  <a:pt x="34" y="18"/>
                  <a:pt x="29" y="17"/>
                  <a:pt x="24" y="18"/>
                </a:cubicBezTo>
                <a:cubicBezTo>
                  <a:pt x="26" y="19"/>
                  <a:pt x="28" y="20"/>
                  <a:pt x="29" y="22"/>
                </a:cubicBezTo>
                <a:cubicBezTo>
                  <a:pt x="29" y="22"/>
                  <a:pt x="29" y="23"/>
                  <a:pt x="29" y="23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7"/>
                  <a:pt x="32" y="27"/>
                  <a:pt x="33" y="27"/>
                </a:cubicBezTo>
                <a:cubicBezTo>
                  <a:pt x="34" y="27"/>
                  <a:pt x="34" y="26"/>
                  <a:pt x="34" y="26"/>
                </a:cubicBezTo>
                <a:close/>
                <a:moveTo>
                  <a:pt x="0" y="26"/>
                </a:moveTo>
                <a:cubicBezTo>
                  <a:pt x="0" y="26"/>
                  <a:pt x="0" y="27"/>
                  <a:pt x="1" y="27"/>
                </a:cubicBezTo>
                <a:cubicBezTo>
                  <a:pt x="2" y="27"/>
                  <a:pt x="3" y="27"/>
                  <a:pt x="5" y="27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2"/>
                  <a:pt x="5" y="22"/>
                </a:cubicBezTo>
                <a:cubicBezTo>
                  <a:pt x="6" y="20"/>
                  <a:pt x="8" y="19"/>
                  <a:pt x="9" y="18"/>
                </a:cubicBezTo>
                <a:cubicBezTo>
                  <a:pt x="5" y="17"/>
                  <a:pt x="0" y="18"/>
                  <a:pt x="0" y="21"/>
                </a:cubicBezTo>
                <a:cubicBezTo>
                  <a:pt x="0" y="23"/>
                  <a:pt x="0" y="24"/>
                  <a:pt x="0" y="26"/>
                </a:cubicBezTo>
                <a:close/>
                <a:moveTo>
                  <a:pt x="14" y="13"/>
                </a:moveTo>
                <a:cubicBezTo>
                  <a:pt x="15" y="14"/>
                  <a:pt x="16" y="15"/>
                  <a:pt x="17" y="15"/>
                </a:cubicBezTo>
                <a:cubicBezTo>
                  <a:pt x="18" y="15"/>
                  <a:pt x="19" y="14"/>
                  <a:pt x="20" y="13"/>
                </a:cubicBezTo>
                <a:cubicBezTo>
                  <a:pt x="21" y="12"/>
                  <a:pt x="22" y="10"/>
                  <a:pt x="22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2" y="4"/>
                  <a:pt x="21" y="4"/>
                </a:cubicBezTo>
                <a:cubicBezTo>
                  <a:pt x="21" y="3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3"/>
                  <a:pt x="13" y="4"/>
                </a:cubicBezTo>
                <a:cubicBezTo>
                  <a:pt x="12" y="4"/>
                  <a:pt x="12" y="5"/>
                  <a:pt x="12" y="6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0"/>
                  <a:pt x="13" y="12"/>
                  <a:pt x="14" y="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255">
            <a:extLst>
              <a:ext uri="{FF2B5EF4-FFF2-40B4-BE49-F238E27FC236}">
                <a16:creationId xmlns:a16="http://schemas.microsoft.com/office/drawing/2014/main" id="{A4FB38BB-BC7C-238C-5E5E-BF3128962CA5}"/>
              </a:ext>
            </a:extLst>
          </p:cNvPr>
          <p:cNvSpPr>
            <a:spLocks noEditPoints="1"/>
          </p:cNvSpPr>
          <p:nvPr/>
        </p:nvSpPr>
        <p:spPr bwMode="auto">
          <a:xfrm>
            <a:off x="3148998" y="3090741"/>
            <a:ext cx="258799" cy="354717"/>
          </a:xfrm>
          <a:custGeom>
            <a:avLst/>
            <a:gdLst>
              <a:gd name="T0" fmla="*/ 19 w 27"/>
              <a:gd name="T1" fmla="*/ 17 h 37"/>
              <a:gd name="T2" fmla="*/ 19 w 27"/>
              <a:gd name="T3" fmla="*/ 15 h 37"/>
              <a:gd name="T4" fmla="*/ 20 w 27"/>
              <a:gd name="T5" fmla="*/ 14 h 37"/>
              <a:gd name="T6" fmla="*/ 20 w 27"/>
              <a:gd name="T7" fmla="*/ 14 h 37"/>
              <a:gd name="T8" fmla="*/ 20 w 27"/>
              <a:gd name="T9" fmla="*/ 13 h 37"/>
              <a:gd name="T10" fmla="*/ 20 w 27"/>
              <a:gd name="T11" fmla="*/ 12 h 37"/>
              <a:gd name="T12" fmla="*/ 20 w 27"/>
              <a:gd name="T13" fmla="*/ 12 h 37"/>
              <a:gd name="T14" fmla="*/ 20 w 27"/>
              <a:gd name="T15" fmla="*/ 12 h 37"/>
              <a:gd name="T16" fmla="*/ 16 w 27"/>
              <a:gd name="T17" fmla="*/ 10 h 37"/>
              <a:gd name="T18" fmla="*/ 12 w 27"/>
              <a:gd name="T19" fmla="*/ 8 h 37"/>
              <a:gd name="T20" fmla="*/ 12 w 27"/>
              <a:gd name="T21" fmla="*/ 8 h 37"/>
              <a:gd name="T22" fmla="*/ 9 w 27"/>
              <a:gd name="T23" fmla="*/ 12 h 37"/>
              <a:gd name="T24" fmla="*/ 9 w 27"/>
              <a:gd name="T25" fmla="*/ 13 h 37"/>
              <a:gd name="T26" fmla="*/ 9 w 27"/>
              <a:gd name="T27" fmla="*/ 13 h 37"/>
              <a:gd name="T28" fmla="*/ 9 w 27"/>
              <a:gd name="T29" fmla="*/ 13 h 37"/>
              <a:gd name="T30" fmla="*/ 11 w 27"/>
              <a:gd name="T31" fmla="*/ 19 h 37"/>
              <a:gd name="T32" fmla="*/ 11 w 27"/>
              <a:gd name="T33" fmla="*/ 19 h 37"/>
              <a:gd name="T34" fmla="*/ 14 w 27"/>
              <a:gd name="T35" fmla="*/ 21 h 37"/>
              <a:gd name="T36" fmla="*/ 17 w 27"/>
              <a:gd name="T37" fmla="*/ 20 h 37"/>
              <a:gd name="T38" fmla="*/ 17 w 27"/>
              <a:gd name="T39" fmla="*/ 20 h 37"/>
              <a:gd name="T40" fmla="*/ 19 w 27"/>
              <a:gd name="T41" fmla="*/ 17 h 37"/>
              <a:gd name="T42" fmla="*/ 19 w 27"/>
              <a:gd name="T43" fmla="*/ 17 h 37"/>
              <a:gd name="T44" fmla="*/ 8 w 27"/>
              <a:gd name="T45" fmla="*/ 19 h 37"/>
              <a:gd name="T46" fmla="*/ 14 w 27"/>
              <a:gd name="T47" fmla="*/ 2 h 37"/>
              <a:gd name="T48" fmla="*/ 14 w 27"/>
              <a:gd name="T49" fmla="*/ 2 h 37"/>
              <a:gd name="T50" fmla="*/ 20 w 27"/>
              <a:gd name="T51" fmla="*/ 19 h 37"/>
              <a:gd name="T52" fmla="*/ 18 w 27"/>
              <a:gd name="T53" fmla="*/ 19 h 37"/>
              <a:gd name="T54" fmla="*/ 18 w 27"/>
              <a:gd name="T55" fmla="*/ 20 h 37"/>
              <a:gd name="T56" fmla="*/ 18 w 27"/>
              <a:gd name="T57" fmla="*/ 20 h 37"/>
              <a:gd name="T58" fmla="*/ 14 w 27"/>
              <a:gd name="T59" fmla="*/ 22 h 37"/>
              <a:gd name="T60" fmla="*/ 10 w 27"/>
              <a:gd name="T61" fmla="*/ 19 h 37"/>
              <a:gd name="T62" fmla="*/ 8 w 27"/>
              <a:gd name="T63" fmla="*/ 19 h 37"/>
              <a:gd name="T64" fmla="*/ 27 w 27"/>
              <a:gd name="T65" fmla="*/ 35 h 37"/>
              <a:gd name="T66" fmla="*/ 21 w 27"/>
              <a:gd name="T67" fmla="*/ 24 h 37"/>
              <a:gd name="T68" fmla="*/ 22 w 27"/>
              <a:gd name="T69" fmla="*/ 28 h 37"/>
              <a:gd name="T70" fmla="*/ 18 w 27"/>
              <a:gd name="T71" fmla="*/ 26 h 37"/>
              <a:gd name="T72" fmla="*/ 14 w 27"/>
              <a:gd name="T73" fmla="*/ 35 h 37"/>
              <a:gd name="T74" fmla="*/ 10 w 27"/>
              <a:gd name="T75" fmla="*/ 26 h 37"/>
              <a:gd name="T76" fmla="*/ 6 w 27"/>
              <a:gd name="T77" fmla="*/ 28 h 37"/>
              <a:gd name="T78" fmla="*/ 7 w 27"/>
              <a:gd name="T79" fmla="*/ 24 h 37"/>
              <a:gd name="T80" fmla="*/ 2 w 27"/>
              <a:gd name="T81" fmla="*/ 35 h 37"/>
              <a:gd name="T82" fmla="*/ 4 w 27"/>
              <a:gd name="T83" fmla="*/ 37 h 37"/>
              <a:gd name="T84" fmla="*/ 24 w 27"/>
              <a:gd name="T85" fmla="*/ 37 h 37"/>
              <a:gd name="T86" fmla="*/ 27 w 27"/>
              <a:gd name="T87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" h="37">
                <a:moveTo>
                  <a:pt x="19" y="17"/>
                </a:moveTo>
                <a:cubicBezTo>
                  <a:pt x="19" y="16"/>
                  <a:pt x="19" y="16"/>
                  <a:pt x="19" y="15"/>
                </a:cubicBezTo>
                <a:cubicBezTo>
                  <a:pt x="19" y="15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1"/>
                  <a:pt x="18" y="10"/>
                  <a:pt x="16" y="10"/>
                </a:cubicBezTo>
                <a:cubicBezTo>
                  <a:pt x="15" y="10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9" y="10"/>
                  <a:pt x="9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6"/>
                  <a:pt x="10" y="17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20"/>
                  <a:pt x="13" y="21"/>
                  <a:pt x="14" y="21"/>
                </a:cubicBezTo>
                <a:cubicBezTo>
                  <a:pt x="15" y="21"/>
                  <a:pt x="16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19"/>
                  <a:pt x="18" y="18"/>
                  <a:pt x="1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8" y="19"/>
                </a:moveTo>
                <a:cubicBezTo>
                  <a:pt x="0" y="6"/>
                  <a:pt x="13" y="0"/>
                  <a:pt x="14" y="2"/>
                </a:cubicBezTo>
                <a:cubicBezTo>
                  <a:pt x="14" y="3"/>
                  <a:pt x="14" y="3"/>
                  <a:pt x="14" y="2"/>
                </a:cubicBezTo>
                <a:cubicBezTo>
                  <a:pt x="18" y="0"/>
                  <a:pt x="27" y="9"/>
                  <a:pt x="20" y="19"/>
                </a:cubicBezTo>
                <a:cubicBezTo>
                  <a:pt x="20" y="19"/>
                  <a:pt x="19" y="19"/>
                  <a:pt x="18" y="19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1"/>
                  <a:pt x="15" y="22"/>
                  <a:pt x="14" y="22"/>
                </a:cubicBezTo>
                <a:cubicBezTo>
                  <a:pt x="13" y="22"/>
                  <a:pt x="11" y="21"/>
                  <a:pt x="10" y="19"/>
                </a:cubicBezTo>
                <a:cubicBezTo>
                  <a:pt x="9" y="19"/>
                  <a:pt x="9" y="19"/>
                  <a:pt x="8" y="19"/>
                </a:cubicBezTo>
                <a:close/>
                <a:moveTo>
                  <a:pt x="27" y="35"/>
                </a:moveTo>
                <a:cubicBezTo>
                  <a:pt x="27" y="30"/>
                  <a:pt x="26" y="25"/>
                  <a:pt x="21" y="24"/>
                </a:cubicBezTo>
                <a:cubicBezTo>
                  <a:pt x="21" y="25"/>
                  <a:pt x="21" y="26"/>
                  <a:pt x="22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9"/>
                  <a:pt x="15" y="32"/>
                  <a:pt x="14" y="35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6"/>
                  <a:pt x="7" y="25"/>
                  <a:pt x="7" y="24"/>
                </a:cubicBezTo>
                <a:cubicBezTo>
                  <a:pt x="2" y="26"/>
                  <a:pt x="2" y="30"/>
                  <a:pt x="2" y="35"/>
                </a:cubicBezTo>
                <a:cubicBezTo>
                  <a:pt x="2" y="36"/>
                  <a:pt x="3" y="37"/>
                  <a:pt x="4" y="37"/>
                </a:cubicBezTo>
                <a:cubicBezTo>
                  <a:pt x="11" y="37"/>
                  <a:pt x="18" y="37"/>
                  <a:pt x="24" y="37"/>
                </a:cubicBezTo>
                <a:cubicBezTo>
                  <a:pt x="26" y="37"/>
                  <a:pt x="27" y="36"/>
                  <a:pt x="27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256">
            <a:extLst>
              <a:ext uri="{FF2B5EF4-FFF2-40B4-BE49-F238E27FC236}">
                <a16:creationId xmlns:a16="http://schemas.microsoft.com/office/drawing/2014/main" id="{AEF49A9D-7E91-1F29-B52A-A04F113B55B9}"/>
              </a:ext>
            </a:extLst>
          </p:cNvPr>
          <p:cNvSpPr>
            <a:spLocks noEditPoints="1"/>
          </p:cNvSpPr>
          <p:nvPr/>
        </p:nvSpPr>
        <p:spPr bwMode="auto">
          <a:xfrm>
            <a:off x="9289579" y="3177610"/>
            <a:ext cx="394532" cy="267847"/>
          </a:xfrm>
          <a:custGeom>
            <a:avLst/>
            <a:gdLst>
              <a:gd name="T0" fmla="*/ 7 w 41"/>
              <a:gd name="T1" fmla="*/ 27 h 28"/>
              <a:gd name="T2" fmla="*/ 16 w 41"/>
              <a:gd name="T3" fmla="*/ 16 h 28"/>
              <a:gd name="T4" fmla="*/ 35 w 41"/>
              <a:gd name="T5" fmla="*/ 27 h 28"/>
              <a:gd name="T6" fmla="*/ 32 w 41"/>
              <a:gd name="T7" fmla="*/ 5 h 28"/>
              <a:gd name="T8" fmla="*/ 30 w 41"/>
              <a:gd name="T9" fmla="*/ 6 h 28"/>
              <a:gd name="T10" fmla="*/ 31 w 41"/>
              <a:gd name="T11" fmla="*/ 10 h 28"/>
              <a:gd name="T12" fmla="*/ 34 w 41"/>
              <a:gd name="T13" fmla="*/ 13 h 28"/>
              <a:gd name="T14" fmla="*/ 37 w 41"/>
              <a:gd name="T15" fmla="*/ 10 h 28"/>
              <a:gd name="T16" fmla="*/ 36 w 41"/>
              <a:gd name="T17" fmla="*/ 6 h 28"/>
              <a:gd name="T18" fmla="*/ 33 w 41"/>
              <a:gd name="T19" fmla="*/ 5 h 28"/>
              <a:gd name="T20" fmla="*/ 11 w 41"/>
              <a:gd name="T21" fmla="*/ 5 h 28"/>
              <a:gd name="T22" fmla="*/ 11 w 41"/>
              <a:gd name="T23" fmla="*/ 7 h 28"/>
              <a:gd name="T24" fmla="*/ 10 w 41"/>
              <a:gd name="T25" fmla="*/ 12 h 28"/>
              <a:gd name="T26" fmla="*/ 6 w 41"/>
              <a:gd name="T27" fmla="*/ 13 h 28"/>
              <a:gd name="T28" fmla="*/ 4 w 41"/>
              <a:gd name="T29" fmla="*/ 8 h 28"/>
              <a:gd name="T30" fmla="*/ 6 w 41"/>
              <a:gd name="T31" fmla="*/ 5 h 28"/>
              <a:gd name="T32" fmla="*/ 10 w 41"/>
              <a:gd name="T33" fmla="*/ 5 h 28"/>
              <a:gd name="T34" fmla="*/ 18 w 41"/>
              <a:gd name="T35" fmla="*/ 4 h 28"/>
              <a:gd name="T36" fmla="*/ 18 w 41"/>
              <a:gd name="T37" fmla="*/ 4 h 28"/>
              <a:gd name="T38" fmla="*/ 24 w 41"/>
              <a:gd name="T39" fmla="*/ 4 h 28"/>
              <a:gd name="T40" fmla="*/ 23 w 41"/>
              <a:gd name="T41" fmla="*/ 7 h 28"/>
              <a:gd name="T42" fmla="*/ 21 w 41"/>
              <a:gd name="T43" fmla="*/ 8 h 28"/>
              <a:gd name="T44" fmla="*/ 23 w 41"/>
              <a:gd name="T45" fmla="*/ 3 h 28"/>
              <a:gd name="T46" fmla="*/ 22 w 41"/>
              <a:gd name="T47" fmla="*/ 2 h 28"/>
              <a:gd name="T48" fmla="*/ 20 w 41"/>
              <a:gd name="T49" fmla="*/ 2 h 28"/>
              <a:gd name="T50" fmla="*/ 18 w 41"/>
              <a:gd name="T51" fmla="*/ 3 h 28"/>
              <a:gd name="T52" fmla="*/ 41 w 41"/>
              <a:gd name="T53" fmla="*/ 25 h 28"/>
              <a:gd name="T54" fmla="*/ 34 w 41"/>
              <a:gd name="T55" fmla="*/ 22 h 28"/>
              <a:gd name="T56" fmla="*/ 34 w 41"/>
              <a:gd name="T57" fmla="*/ 16 h 28"/>
              <a:gd name="T58" fmla="*/ 33 w 41"/>
              <a:gd name="T59" fmla="*/ 16 h 28"/>
              <a:gd name="T60" fmla="*/ 34 w 41"/>
              <a:gd name="T61" fmla="*/ 17 h 28"/>
              <a:gd name="T62" fmla="*/ 32 w 41"/>
              <a:gd name="T63" fmla="*/ 15 h 28"/>
              <a:gd name="T64" fmla="*/ 36 w 41"/>
              <a:gd name="T65" fmla="*/ 27 h 28"/>
              <a:gd name="T66" fmla="*/ 40 w 41"/>
              <a:gd name="T67" fmla="*/ 27 h 28"/>
              <a:gd name="T68" fmla="*/ 2 w 41"/>
              <a:gd name="T69" fmla="*/ 28 h 28"/>
              <a:gd name="T70" fmla="*/ 11 w 41"/>
              <a:gd name="T71" fmla="*/ 19 h 28"/>
              <a:gd name="T72" fmla="*/ 8 w 41"/>
              <a:gd name="T73" fmla="*/ 22 h 28"/>
              <a:gd name="T74" fmla="*/ 8 w 41"/>
              <a:gd name="T75" fmla="*/ 16 h 28"/>
              <a:gd name="T76" fmla="*/ 7 w 41"/>
              <a:gd name="T77" fmla="*/ 16 h 28"/>
              <a:gd name="T78" fmla="*/ 7 w 41"/>
              <a:gd name="T79" fmla="*/ 17 h 28"/>
              <a:gd name="T80" fmla="*/ 5 w 41"/>
              <a:gd name="T81" fmla="*/ 14 h 28"/>
              <a:gd name="T82" fmla="*/ 34 w 41"/>
              <a:gd name="T83" fmla="*/ 13 h 28"/>
              <a:gd name="T84" fmla="*/ 38 w 41"/>
              <a:gd name="T85" fmla="*/ 8 h 28"/>
              <a:gd name="T86" fmla="*/ 11 w 41"/>
              <a:gd name="T87" fmla="*/ 8 h 28"/>
              <a:gd name="T88" fmla="*/ 7 w 41"/>
              <a:gd name="T89" fmla="*/ 13 h 28"/>
              <a:gd name="T90" fmla="*/ 15 w 41"/>
              <a:gd name="T91" fmla="*/ 15 h 28"/>
              <a:gd name="T92" fmla="*/ 20 w 41"/>
              <a:gd name="T93" fmla="*/ 15 h 28"/>
              <a:gd name="T94" fmla="*/ 26 w 41"/>
              <a:gd name="T95" fmla="*/ 15 h 28"/>
              <a:gd name="T96" fmla="*/ 21 w 41"/>
              <a:gd name="T97" fmla="*/ 15 h 28"/>
              <a:gd name="T98" fmla="*/ 26 w 41"/>
              <a:gd name="T99" fmla="*/ 15 h 28"/>
              <a:gd name="T100" fmla="*/ 21 w 41"/>
              <a:gd name="T101" fmla="*/ 11 h 28"/>
              <a:gd name="T102" fmla="*/ 21 w 41"/>
              <a:gd name="T103" fmla="*/ 10 h 28"/>
              <a:gd name="T104" fmla="*/ 20 w 41"/>
              <a:gd name="T105" fmla="*/ 10 h 28"/>
              <a:gd name="T106" fmla="*/ 20 w 41"/>
              <a:gd name="T107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28">
                <a:moveTo>
                  <a:pt x="34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6"/>
                  <a:pt x="16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8" y="17"/>
                  <a:pt x="29" y="18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8"/>
                  <a:pt x="34" y="28"/>
                </a:cubicBezTo>
                <a:close/>
                <a:moveTo>
                  <a:pt x="32" y="5"/>
                </a:moveTo>
                <a:cubicBezTo>
                  <a:pt x="31" y="5"/>
                  <a:pt x="31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6"/>
                  <a:pt x="30" y="6"/>
                </a:cubicBezTo>
                <a:cubicBezTo>
                  <a:pt x="30" y="6"/>
                  <a:pt x="30" y="7"/>
                  <a:pt x="30" y="7"/>
                </a:cubicBezTo>
                <a:cubicBezTo>
                  <a:pt x="30" y="7"/>
                  <a:pt x="30" y="8"/>
                  <a:pt x="30" y="8"/>
                </a:cubicBezTo>
                <a:cubicBezTo>
                  <a:pt x="30" y="9"/>
                  <a:pt x="30" y="9"/>
                  <a:pt x="31" y="10"/>
                </a:cubicBezTo>
                <a:cubicBezTo>
                  <a:pt x="31" y="10"/>
                  <a:pt x="31" y="11"/>
                  <a:pt x="32" y="12"/>
                </a:cubicBezTo>
                <a:cubicBezTo>
                  <a:pt x="32" y="12"/>
                  <a:pt x="32" y="12"/>
                  <a:pt x="33" y="13"/>
                </a:cubicBezTo>
                <a:cubicBezTo>
                  <a:pt x="33" y="13"/>
                  <a:pt x="33" y="13"/>
                  <a:pt x="34" y="13"/>
                </a:cubicBezTo>
                <a:cubicBezTo>
                  <a:pt x="34" y="13"/>
                  <a:pt x="34" y="13"/>
                  <a:pt x="35" y="13"/>
                </a:cubicBezTo>
                <a:cubicBezTo>
                  <a:pt x="35" y="12"/>
                  <a:pt x="36" y="12"/>
                  <a:pt x="36" y="12"/>
                </a:cubicBezTo>
                <a:cubicBezTo>
                  <a:pt x="36" y="11"/>
                  <a:pt x="37" y="11"/>
                  <a:pt x="37" y="10"/>
                </a:cubicBezTo>
                <a:cubicBezTo>
                  <a:pt x="37" y="9"/>
                  <a:pt x="37" y="9"/>
                  <a:pt x="3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7"/>
                  <a:pt x="36" y="7"/>
                  <a:pt x="36" y="6"/>
                </a:cubicBezTo>
                <a:cubicBezTo>
                  <a:pt x="35" y="6"/>
                  <a:pt x="35" y="6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lose/>
                <a:moveTo>
                  <a:pt x="10" y="5"/>
                </a:moveTo>
                <a:cubicBezTo>
                  <a:pt x="10" y="5"/>
                  <a:pt x="10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7"/>
                  <a:pt x="11" y="7"/>
                </a:cubicBezTo>
                <a:cubicBezTo>
                  <a:pt x="11" y="7"/>
                  <a:pt x="11" y="8"/>
                  <a:pt x="11" y="8"/>
                </a:cubicBezTo>
                <a:cubicBezTo>
                  <a:pt x="11" y="9"/>
                  <a:pt x="11" y="9"/>
                  <a:pt x="10" y="10"/>
                </a:cubicBezTo>
                <a:cubicBezTo>
                  <a:pt x="10" y="10"/>
                  <a:pt x="10" y="11"/>
                  <a:pt x="10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8" y="13"/>
                  <a:pt x="8" y="13"/>
                  <a:pt x="7" y="13"/>
                </a:cubicBezTo>
                <a:cubicBezTo>
                  <a:pt x="7" y="13"/>
                  <a:pt x="7" y="13"/>
                  <a:pt x="6" y="13"/>
                </a:cubicBezTo>
                <a:cubicBezTo>
                  <a:pt x="6" y="12"/>
                  <a:pt x="5" y="12"/>
                  <a:pt x="5" y="12"/>
                </a:cubicBezTo>
                <a:cubicBezTo>
                  <a:pt x="5" y="11"/>
                  <a:pt x="5" y="11"/>
                  <a:pt x="4" y="10"/>
                </a:cubicBezTo>
                <a:cubicBezTo>
                  <a:pt x="4" y="9"/>
                  <a:pt x="4" y="9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7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10" y="5"/>
                </a:cubicBezTo>
                <a:close/>
                <a:moveTo>
                  <a:pt x="21" y="8"/>
                </a:moveTo>
                <a:cubicBezTo>
                  <a:pt x="20" y="8"/>
                  <a:pt x="19" y="8"/>
                  <a:pt x="18" y="7"/>
                </a:cubicBezTo>
                <a:cubicBezTo>
                  <a:pt x="18" y="6"/>
                  <a:pt x="18" y="5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2"/>
                  <a:pt x="17" y="0"/>
                  <a:pt x="21" y="0"/>
                </a:cubicBezTo>
                <a:cubicBezTo>
                  <a:pt x="24" y="0"/>
                  <a:pt x="24" y="2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5"/>
                  <a:pt x="23" y="6"/>
                  <a:pt x="23" y="7"/>
                </a:cubicBezTo>
                <a:cubicBezTo>
                  <a:pt x="22" y="8"/>
                  <a:pt x="21" y="8"/>
                  <a:pt x="21" y="8"/>
                </a:cubicBezTo>
                <a:close/>
                <a:moveTo>
                  <a:pt x="19" y="7"/>
                </a:moveTo>
                <a:cubicBezTo>
                  <a:pt x="19" y="7"/>
                  <a:pt x="20" y="8"/>
                  <a:pt x="21" y="8"/>
                </a:cubicBezTo>
                <a:cubicBezTo>
                  <a:pt x="21" y="8"/>
                  <a:pt x="22" y="7"/>
                  <a:pt x="22" y="7"/>
                </a:cubicBezTo>
                <a:cubicBezTo>
                  <a:pt x="23" y="6"/>
                  <a:pt x="23" y="5"/>
                  <a:pt x="23" y="4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2"/>
                  <a:pt x="18" y="2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6"/>
                  <a:pt x="19" y="7"/>
                </a:cubicBezTo>
                <a:close/>
                <a:moveTo>
                  <a:pt x="41" y="25"/>
                </a:moveTo>
                <a:cubicBezTo>
                  <a:pt x="41" y="18"/>
                  <a:pt x="41" y="18"/>
                  <a:pt x="41" y="18"/>
                </a:cubicBezTo>
                <a:cubicBezTo>
                  <a:pt x="41" y="16"/>
                  <a:pt x="39" y="15"/>
                  <a:pt x="36" y="14"/>
                </a:cubicBezTo>
                <a:cubicBezTo>
                  <a:pt x="36" y="18"/>
                  <a:pt x="35" y="19"/>
                  <a:pt x="34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19"/>
                  <a:pt x="33" y="18"/>
                  <a:pt x="32" y="15"/>
                </a:cubicBezTo>
                <a:cubicBezTo>
                  <a:pt x="31" y="15"/>
                  <a:pt x="30" y="16"/>
                  <a:pt x="30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8" y="28"/>
                  <a:pt x="39" y="28"/>
                </a:cubicBezTo>
                <a:cubicBezTo>
                  <a:pt x="39" y="28"/>
                  <a:pt x="40" y="27"/>
                  <a:pt x="40" y="27"/>
                </a:cubicBezTo>
                <a:cubicBezTo>
                  <a:pt x="41" y="26"/>
                  <a:pt x="41" y="26"/>
                  <a:pt x="41" y="25"/>
                </a:cubicBezTo>
                <a:close/>
                <a:moveTo>
                  <a:pt x="0" y="25"/>
                </a:moveTo>
                <a:cubicBezTo>
                  <a:pt x="0" y="27"/>
                  <a:pt x="1" y="28"/>
                  <a:pt x="2" y="28"/>
                </a:cubicBezTo>
                <a:cubicBezTo>
                  <a:pt x="3" y="28"/>
                  <a:pt x="4" y="28"/>
                  <a:pt x="5" y="28"/>
                </a:cubicBezTo>
                <a:cubicBezTo>
                  <a:pt x="5" y="28"/>
                  <a:pt x="6" y="28"/>
                  <a:pt x="6" y="2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6"/>
                  <a:pt x="10" y="15"/>
                  <a:pt x="9" y="15"/>
                </a:cubicBezTo>
                <a:cubicBezTo>
                  <a:pt x="9" y="18"/>
                  <a:pt x="9" y="19"/>
                  <a:pt x="8" y="2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19"/>
                  <a:pt x="5" y="18"/>
                  <a:pt x="5" y="14"/>
                </a:cubicBezTo>
                <a:cubicBezTo>
                  <a:pt x="2" y="15"/>
                  <a:pt x="0" y="16"/>
                  <a:pt x="0" y="18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34" y="13"/>
                </a:moveTo>
                <a:cubicBezTo>
                  <a:pt x="32" y="13"/>
                  <a:pt x="30" y="11"/>
                  <a:pt x="30" y="8"/>
                </a:cubicBezTo>
                <a:cubicBezTo>
                  <a:pt x="30" y="5"/>
                  <a:pt x="29" y="3"/>
                  <a:pt x="34" y="3"/>
                </a:cubicBezTo>
                <a:cubicBezTo>
                  <a:pt x="38" y="3"/>
                  <a:pt x="38" y="5"/>
                  <a:pt x="38" y="8"/>
                </a:cubicBezTo>
                <a:cubicBezTo>
                  <a:pt x="38" y="11"/>
                  <a:pt x="36" y="13"/>
                  <a:pt x="34" y="13"/>
                </a:cubicBezTo>
                <a:close/>
                <a:moveTo>
                  <a:pt x="7" y="13"/>
                </a:moveTo>
                <a:cubicBezTo>
                  <a:pt x="9" y="13"/>
                  <a:pt x="11" y="11"/>
                  <a:pt x="11" y="8"/>
                </a:cubicBezTo>
                <a:cubicBezTo>
                  <a:pt x="11" y="5"/>
                  <a:pt x="12" y="3"/>
                  <a:pt x="7" y="3"/>
                </a:cubicBezTo>
                <a:cubicBezTo>
                  <a:pt x="3" y="3"/>
                  <a:pt x="4" y="5"/>
                  <a:pt x="4" y="8"/>
                </a:cubicBezTo>
                <a:cubicBezTo>
                  <a:pt x="4" y="11"/>
                  <a:pt x="6" y="13"/>
                  <a:pt x="7" y="13"/>
                </a:cubicBezTo>
                <a:close/>
                <a:moveTo>
                  <a:pt x="15" y="11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3"/>
                  <a:pt x="19" y="11"/>
                  <a:pt x="18" y="9"/>
                </a:cubicBezTo>
                <a:cubicBezTo>
                  <a:pt x="16" y="9"/>
                  <a:pt x="15" y="10"/>
                  <a:pt x="15" y="11"/>
                </a:cubicBezTo>
                <a:close/>
                <a:moveTo>
                  <a:pt x="26" y="15"/>
                </a:moveTo>
                <a:cubicBezTo>
                  <a:pt x="26" y="11"/>
                  <a:pt x="26" y="11"/>
                  <a:pt x="26" y="11"/>
                </a:cubicBezTo>
                <a:cubicBezTo>
                  <a:pt x="26" y="10"/>
                  <a:pt x="25" y="9"/>
                  <a:pt x="23" y="9"/>
                </a:cubicBezTo>
                <a:cubicBezTo>
                  <a:pt x="22" y="11"/>
                  <a:pt x="22" y="13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lose/>
                <a:moveTo>
                  <a:pt x="21" y="15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5"/>
                  <a:pt x="20" y="15"/>
                  <a:pt x="20" y="15"/>
                </a:cubicBezTo>
                <a:lnTo>
                  <a:pt x="21" y="1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Freeform 257">
            <a:extLst>
              <a:ext uri="{FF2B5EF4-FFF2-40B4-BE49-F238E27FC236}">
                <a16:creationId xmlns:a16="http://schemas.microsoft.com/office/drawing/2014/main" id="{C5E8AF86-EA0B-3422-1995-35D38EFD55A4}"/>
              </a:ext>
            </a:extLst>
          </p:cNvPr>
          <p:cNvSpPr>
            <a:spLocks noEditPoints="1"/>
          </p:cNvSpPr>
          <p:nvPr/>
        </p:nvSpPr>
        <p:spPr bwMode="auto">
          <a:xfrm>
            <a:off x="3742606" y="3110649"/>
            <a:ext cx="316712" cy="334810"/>
          </a:xfrm>
          <a:custGeom>
            <a:avLst/>
            <a:gdLst>
              <a:gd name="T0" fmla="*/ 17 w 33"/>
              <a:gd name="T1" fmla="*/ 0 h 35"/>
              <a:gd name="T2" fmla="*/ 13 w 33"/>
              <a:gd name="T3" fmla="*/ 12 h 35"/>
              <a:gd name="T4" fmla="*/ 20 w 33"/>
              <a:gd name="T5" fmla="*/ 12 h 35"/>
              <a:gd name="T6" fmla="*/ 14 w 33"/>
              <a:gd name="T7" fmla="*/ 12 h 35"/>
              <a:gd name="T8" fmla="*/ 13 w 33"/>
              <a:gd name="T9" fmla="*/ 6 h 35"/>
              <a:gd name="T10" fmla="*/ 13 w 33"/>
              <a:gd name="T11" fmla="*/ 4 h 35"/>
              <a:gd name="T12" fmla="*/ 15 w 33"/>
              <a:gd name="T13" fmla="*/ 4 h 35"/>
              <a:gd name="T14" fmla="*/ 19 w 33"/>
              <a:gd name="T15" fmla="*/ 4 h 35"/>
              <a:gd name="T16" fmla="*/ 21 w 33"/>
              <a:gd name="T17" fmla="*/ 4 h 35"/>
              <a:gd name="T18" fmla="*/ 21 w 33"/>
              <a:gd name="T19" fmla="*/ 6 h 35"/>
              <a:gd name="T20" fmla="*/ 20 w 33"/>
              <a:gd name="T21" fmla="*/ 12 h 35"/>
              <a:gd name="T22" fmla="*/ 14 w 33"/>
              <a:gd name="T23" fmla="*/ 12 h 35"/>
              <a:gd name="T24" fmla="*/ 26 w 33"/>
              <a:gd name="T25" fmla="*/ 35 h 35"/>
              <a:gd name="T26" fmla="*/ 28 w 33"/>
              <a:gd name="T27" fmla="*/ 30 h 35"/>
              <a:gd name="T28" fmla="*/ 32 w 33"/>
              <a:gd name="T29" fmla="*/ 27 h 35"/>
              <a:gd name="T30" fmla="*/ 5 w 33"/>
              <a:gd name="T31" fmla="*/ 30 h 35"/>
              <a:gd name="T32" fmla="*/ 6 w 33"/>
              <a:gd name="T33" fmla="*/ 33 h 35"/>
              <a:gd name="T34" fmla="*/ 0 w 33"/>
              <a:gd name="T35" fmla="*/ 25 h 35"/>
              <a:gd name="T36" fmla="*/ 33 w 33"/>
              <a:gd name="T37" fmla="*/ 26 h 35"/>
              <a:gd name="T38" fmla="*/ 0 w 33"/>
              <a:gd name="T39" fmla="*/ 25 h 35"/>
              <a:gd name="T40" fmla="*/ 7 w 33"/>
              <a:gd name="T41" fmla="*/ 20 h 35"/>
              <a:gd name="T42" fmla="*/ 7 w 33"/>
              <a:gd name="T43" fmla="*/ 20 h 35"/>
              <a:gd name="T44" fmla="*/ 11 w 33"/>
              <a:gd name="T45" fmla="*/ 19 h 35"/>
              <a:gd name="T46" fmla="*/ 13 w 33"/>
              <a:gd name="T47" fmla="*/ 16 h 35"/>
              <a:gd name="T48" fmla="*/ 17 w 33"/>
              <a:gd name="T49" fmla="*/ 19 h 35"/>
              <a:gd name="T50" fmla="*/ 16 w 33"/>
              <a:gd name="T51" fmla="*/ 18 h 35"/>
              <a:gd name="T52" fmla="*/ 16 w 33"/>
              <a:gd name="T53" fmla="*/ 17 h 35"/>
              <a:gd name="T54" fmla="*/ 18 w 33"/>
              <a:gd name="T55" fmla="*/ 18 h 35"/>
              <a:gd name="T56" fmla="*/ 17 w 33"/>
              <a:gd name="T57" fmla="*/ 19 h 35"/>
              <a:gd name="T58" fmla="*/ 18 w 33"/>
              <a:gd name="T59" fmla="*/ 24 h 35"/>
              <a:gd name="T60" fmla="*/ 27 w 33"/>
              <a:gd name="T61" fmla="*/ 20 h 35"/>
              <a:gd name="T62" fmla="*/ 7 w 33"/>
              <a:gd name="T63" fmla="*/ 24 h 35"/>
              <a:gd name="T64" fmla="*/ 7 w 33"/>
              <a:gd name="T65" fmla="*/ 20 h 35"/>
              <a:gd name="T66" fmla="*/ 11 w 33"/>
              <a:gd name="T67" fmla="*/ 19 h 35"/>
              <a:gd name="T68" fmla="*/ 11 w 33"/>
              <a:gd name="T69" fmla="*/ 16 h 35"/>
              <a:gd name="T70" fmla="*/ 7 w 33"/>
              <a:gd name="T71" fmla="*/ 17 h 35"/>
              <a:gd name="T72" fmla="*/ 2 w 33"/>
              <a:gd name="T73" fmla="*/ 21 h 35"/>
              <a:gd name="T74" fmla="*/ 5 w 33"/>
              <a:gd name="T75" fmla="*/ 21 h 35"/>
              <a:gd name="T76" fmla="*/ 6 w 33"/>
              <a:gd name="T77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35">
                <a:moveTo>
                  <a:pt x="22" y="7"/>
                </a:moveTo>
                <a:cubicBezTo>
                  <a:pt x="22" y="3"/>
                  <a:pt x="23" y="0"/>
                  <a:pt x="17" y="0"/>
                </a:cubicBezTo>
                <a:cubicBezTo>
                  <a:pt x="11" y="0"/>
                  <a:pt x="12" y="3"/>
                  <a:pt x="12" y="7"/>
                </a:cubicBezTo>
                <a:cubicBezTo>
                  <a:pt x="12" y="9"/>
                  <a:pt x="12" y="11"/>
                  <a:pt x="13" y="12"/>
                </a:cubicBezTo>
                <a:cubicBezTo>
                  <a:pt x="14" y="13"/>
                  <a:pt x="16" y="14"/>
                  <a:pt x="17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2" y="11"/>
                  <a:pt x="22" y="9"/>
                  <a:pt x="22" y="7"/>
                </a:cubicBezTo>
                <a:close/>
                <a:moveTo>
                  <a:pt x="14" y="12"/>
                </a:moveTo>
                <a:cubicBezTo>
                  <a:pt x="13" y="11"/>
                  <a:pt x="13" y="9"/>
                  <a:pt x="13" y="8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4" y="3"/>
                  <a:pt x="14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7" y="4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3"/>
                  <a:pt x="21" y="4"/>
                </a:cubicBezTo>
                <a:cubicBezTo>
                  <a:pt x="21" y="4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11"/>
                  <a:pt x="20" y="12"/>
                </a:cubicBezTo>
                <a:cubicBezTo>
                  <a:pt x="19" y="13"/>
                  <a:pt x="18" y="14"/>
                  <a:pt x="17" y="14"/>
                </a:cubicBezTo>
                <a:cubicBezTo>
                  <a:pt x="16" y="14"/>
                  <a:pt x="15" y="13"/>
                  <a:pt x="14" y="12"/>
                </a:cubicBezTo>
                <a:close/>
                <a:moveTo>
                  <a:pt x="8" y="35"/>
                </a:moveTo>
                <a:cubicBezTo>
                  <a:pt x="17" y="35"/>
                  <a:pt x="17" y="35"/>
                  <a:pt x="26" y="35"/>
                </a:cubicBezTo>
                <a:cubicBezTo>
                  <a:pt x="27" y="35"/>
                  <a:pt x="28" y="34"/>
                  <a:pt x="28" y="33"/>
                </a:cubicBezTo>
                <a:cubicBezTo>
                  <a:pt x="28" y="32"/>
                  <a:pt x="28" y="31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6" y="30"/>
                  <a:pt x="6" y="30"/>
                </a:cubicBezTo>
                <a:cubicBezTo>
                  <a:pt x="6" y="31"/>
                  <a:pt x="6" y="32"/>
                  <a:pt x="6" y="33"/>
                </a:cubicBezTo>
                <a:cubicBezTo>
                  <a:pt x="6" y="34"/>
                  <a:pt x="7" y="35"/>
                  <a:pt x="8" y="35"/>
                </a:cubicBezTo>
                <a:close/>
                <a:moveTo>
                  <a:pt x="0" y="25"/>
                </a:move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7" y="24"/>
                </a:move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9"/>
                  <a:pt x="12" y="17"/>
                  <a:pt x="12" y="16"/>
                </a:cubicBezTo>
                <a:cubicBezTo>
                  <a:pt x="12" y="16"/>
                  <a:pt x="12" y="16"/>
                  <a:pt x="13" y="16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7"/>
                  <a:pt x="16" y="17"/>
                </a:cubicBezTo>
                <a:cubicBezTo>
                  <a:pt x="17" y="17"/>
                  <a:pt x="17" y="17"/>
                  <a:pt x="18" y="17"/>
                </a:cubicBezTo>
                <a:cubicBezTo>
                  <a:pt x="18" y="17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1"/>
                  <a:pt x="20" y="20"/>
                  <a:pt x="21" y="16"/>
                </a:cubicBezTo>
                <a:cubicBezTo>
                  <a:pt x="24" y="17"/>
                  <a:pt x="27" y="18"/>
                  <a:pt x="27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0" y="24"/>
                  <a:pt x="14" y="24"/>
                  <a:pt x="7" y="24"/>
                </a:cubicBezTo>
                <a:close/>
                <a:moveTo>
                  <a:pt x="6" y="20"/>
                </a:moveTo>
                <a:cubicBezTo>
                  <a:pt x="7" y="20"/>
                  <a:pt x="7" y="20"/>
                  <a:pt x="7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8"/>
                  <a:pt x="12" y="17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0" y="15"/>
                  <a:pt x="9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8"/>
                  <a:pt x="7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lnTo>
                  <a:pt x="6" y="2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Freeform 258">
            <a:extLst>
              <a:ext uri="{FF2B5EF4-FFF2-40B4-BE49-F238E27FC236}">
                <a16:creationId xmlns:a16="http://schemas.microsoft.com/office/drawing/2014/main" id="{D97E202B-344B-54E1-C9D2-0B4AE117A24F}"/>
              </a:ext>
            </a:extLst>
          </p:cNvPr>
          <p:cNvSpPr>
            <a:spLocks noEditPoints="1"/>
          </p:cNvSpPr>
          <p:nvPr/>
        </p:nvSpPr>
        <p:spPr bwMode="auto">
          <a:xfrm>
            <a:off x="9942910" y="3110649"/>
            <a:ext cx="334810" cy="334810"/>
          </a:xfrm>
          <a:custGeom>
            <a:avLst/>
            <a:gdLst>
              <a:gd name="T0" fmla="*/ 6 w 35"/>
              <a:gd name="T1" fmla="*/ 17 h 35"/>
              <a:gd name="T2" fmla="*/ 32 w 35"/>
              <a:gd name="T3" fmla="*/ 23 h 35"/>
              <a:gd name="T4" fmla="*/ 28 w 35"/>
              <a:gd name="T5" fmla="*/ 17 h 35"/>
              <a:gd name="T6" fmla="*/ 26 w 35"/>
              <a:gd name="T7" fmla="*/ 19 h 35"/>
              <a:gd name="T8" fmla="*/ 25 w 35"/>
              <a:gd name="T9" fmla="*/ 20 h 35"/>
              <a:gd name="T10" fmla="*/ 25 w 35"/>
              <a:gd name="T11" fmla="*/ 24 h 35"/>
              <a:gd name="T12" fmla="*/ 28 w 35"/>
              <a:gd name="T13" fmla="*/ 27 h 35"/>
              <a:gd name="T14" fmla="*/ 31 w 35"/>
              <a:gd name="T15" fmla="*/ 24 h 35"/>
              <a:gd name="T16" fmla="*/ 30 w 35"/>
              <a:gd name="T17" fmla="*/ 20 h 35"/>
              <a:gd name="T18" fmla="*/ 27 w 35"/>
              <a:gd name="T19" fmla="*/ 20 h 35"/>
              <a:gd name="T20" fmla="*/ 7 w 35"/>
              <a:gd name="T21" fmla="*/ 20 h 35"/>
              <a:gd name="T22" fmla="*/ 5 w 35"/>
              <a:gd name="T23" fmla="*/ 20 h 35"/>
              <a:gd name="T24" fmla="*/ 4 w 35"/>
              <a:gd name="T25" fmla="*/ 24 h 35"/>
              <a:gd name="T26" fmla="*/ 6 w 35"/>
              <a:gd name="T27" fmla="*/ 27 h 35"/>
              <a:gd name="T28" fmla="*/ 9 w 35"/>
              <a:gd name="T29" fmla="*/ 24 h 35"/>
              <a:gd name="T30" fmla="*/ 9 w 35"/>
              <a:gd name="T31" fmla="*/ 20 h 35"/>
              <a:gd name="T32" fmla="*/ 8 w 35"/>
              <a:gd name="T33" fmla="*/ 19 h 35"/>
              <a:gd name="T34" fmla="*/ 9 w 35"/>
              <a:gd name="T35" fmla="*/ 28 h 35"/>
              <a:gd name="T36" fmla="*/ 7 w 35"/>
              <a:gd name="T37" fmla="*/ 30 h 35"/>
              <a:gd name="T38" fmla="*/ 7 w 35"/>
              <a:gd name="T39" fmla="*/ 29 h 35"/>
              <a:gd name="T40" fmla="*/ 6 w 35"/>
              <a:gd name="T41" fmla="*/ 29 h 35"/>
              <a:gd name="T42" fmla="*/ 6 w 35"/>
              <a:gd name="T43" fmla="*/ 34 h 35"/>
              <a:gd name="T44" fmla="*/ 0 w 35"/>
              <a:gd name="T45" fmla="*/ 33 h 35"/>
              <a:gd name="T46" fmla="*/ 13 w 35"/>
              <a:gd name="T47" fmla="*/ 33 h 35"/>
              <a:gd name="T48" fmla="*/ 20 w 35"/>
              <a:gd name="T49" fmla="*/ 2 h 35"/>
              <a:gd name="T50" fmla="*/ 5 w 35"/>
              <a:gd name="T51" fmla="*/ 11 h 35"/>
              <a:gd name="T52" fmla="*/ 6 w 35"/>
              <a:gd name="T53" fmla="*/ 16 h 35"/>
              <a:gd name="T54" fmla="*/ 21 w 35"/>
              <a:gd name="T55" fmla="*/ 12 h 35"/>
              <a:gd name="T56" fmla="*/ 23 w 35"/>
              <a:gd name="T57" fmla="*/ 3 h 35"/>
              <a:gd name="T58" fmla="*/ 12 w 35"/>
              <a:gd name="T59" fmla="*/ 1 h 35"/>
              <a:gd name="T60" fmla="*/ 29 w 35"/>
              <a:gd name="T61" fmla="*/ 1 h 35"/>
              <a:gd name="T62" fmla="*/ 28 w 35"/>
              <a:gd name="T63" fmla="*/ 10 h 35"/>
              <a:gd name="T64" fmla="*/ 7 w 35"/>
              <a:gd name="T65" fmla="*/ 14 h 35"/>
              <a:gd name="T66" fmla="*/ 6 w 35"/>
              <a:gd name="T67" fmla="*/ 10 h 35"/>
              <a:gd name="T68" fmla="*/ 20 w 35"/>
              <a:gd name="T69" fmla="*/ 3 h 35"/>
              <a:gd name="T70" fmla="*/ 21 w 35"/>
              <a:gd name="T71" fmla="*/ 11 h 35"/>
              <a:gd name="T72" fmla="*/ 35 w 35"/>
              <a:gd name="T73" fmla="*/ 33 h 35"/>
              <a:gd name="T74" fmla="*/ 29 w 35"/>
              <a:gd name="T75" fmla="*/ 34 h 35"/>
              <a:gd name="T76" fmla="*/ 29 w 35"/>
              <a:gd name="T77" fmla="*/ 29 h 35"/>
              <a:gd name="T78" fmla="*/ 27 w 35"/>
              <a:gd name="T79" fmla="*/ 29 h 35"/>
              <a:gd name="T80" fmla="*/ 28 w 35"/>
              <a:gd name="T81" fmla="*/ 30 h 35"/>
              <a:gd name="T82" fmla="*/ 25 w 35"/>
              <a:gd name="T83" fmla="*/ 28 h 35"/>
              <a:gd name="T84" fmla="*/ 23 w 35"/>
              <a:gd name="T8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" h="35">
                <a:moveTo>
                  <a:pt x="6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19"/>
                  <a:pt x="2" y="17"/>
                  <a:pt x="6" y="17"/>
                </a:cubicBezTo>
                <a:cubicBezTo>
                  <a:pt x="10" y="17"/>
                  <a:pt x="10" y="19"/>
                  <a:pt x="10" y="22"/>
                </a:cubicBezTo>
                <a:cubicBezTo>
                  <a:pt x="10" y="25"/>
                  <a:pt x="8" y="27"/>
                  <a:pt x="6" y="27"/>
                </a:cubicBezTo>
                <a:close/>
                <a:moveTo>
                  <a:pt x="32" y="23"/>
                </a:moveTo>
                <a:cubicBezTo>
                  <a:pt x="31" y="25"/>
                  <a:pt x="30" y="27"/>
                  <a:pt x="28" y="27"/>
                </a:cubicBezTo>
                <a:cubicBezTo>
                  <a:pt x="26" y="27"/>
                  <a:pt x="24" y="25"/>
                  <a:pt x="24" y="22"/>
                </a:cubicBezTo>
                <a:cubicBezTo>
                  <a:pt x="24" y="19"/>
                  <a:pt x="24" y="17"/>
                  <a:pt x="28" y="17"/>
                </a:cubicBezTo>
                <a:cubicBezTo>
                  <a:pt x="32" y="17"/>
                  <a:pt x="32" y="19"/>
                  <a:pt x="32" y="22"/>
                </a:cubicBezTo>
                <a:cubicBezTo>
                  <a:pt x="32" y="22"/>
                  <a:pt x="32" y="22"/>
                  <a:pt x="32" y="23"/>
                </a:cubicBezTo>
                <a:close/>
                <a:moveTo>
                  <a:pt x="26" y="19"/>
                </a:moveTo>
                <a:cubicBezTo>
                  <a:pt x="26" y="19"/>
                  <a:pt x="25" y="19"/>
                  <a:pt x="25" y="19"/>
                </a:cubicBezTo>
                <a:cubicBezTo>
                  <a:pt x="25" y="19"/>
                  <a:pt x="25" y="19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1"/>
                  <a:pt x="25" y="21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3"/>
                  <a:pt x="25" y="23"/>
                  <a:pt x="25" y="24"/>
                </a:cubicBezTo>
                <a:cubicBezTo>
                  <a:pt x="25" y="24"/>
                  <a:pt x="26" y="25"/>
                  <a:pt x="26" y="25"/>
                </a:cubicBezTo>
                <a:cubicBezTo>
                  <a:pt x="26" y="26"/>
                  <a:pt x="27" y="26"/>
                  <a:pt x="27" y="26"/>
                </a:cubicBezTo>
                <a:cubicBezTo>
                  <a:pt x="27" y="26"/>
                  <a:pt x="28" y="27"/>
                  <a:pt x="28" y="27"/>
                </a:cubicBezTo>
                <a:cubicBezTo>
                  <a:pt x="28" y="27"/>
                  <a:pt x="29" y="26"/>
                  <a:pt x="29" y="26"/>
                </a:cubicBezTo>
                <a:cubicBezTo>
                  <a:pt x="30" y="26"/>
                  <a:pt x="30" y="26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1" y="23"/>
                  <a:pt x="31" y="23"/>
                  <a:pt x="31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1"/>
                  <a:pt x="30" y="21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20"/>
                  <a:pt x="28" y="20"/>
                  <a:pt x="27" y="20"/>
                </a:cubicBezTo>
                <a:cubicBezTo>
                  <a:pt x="27" y="20"/>
                  <a:pt x="26" y="20"/>
                  <a:pt x="26" y="19"/>
                </a:cubicBezTo>
                <a:close/>
                <a:moveTo>
                  <a:pt x="8" y="19"/>
                </a:moveTo>
                <a:cubicBezTo>
                  <a:pt x="8" y="20"/>
                  <a:pt x="8" y="20"/>
                  <a:pt x="7" y="20"/>
                </a:cubicBezTo>
                <a:cubicBezTo>
                  <a:pt x="7" y="20"/>
                  <a:pt x="7" y="20"/>
                  <a:pt x="6" y="19"/>
                </a:cubicBezTo>
                <a:cubicBezTo>
                  <a:pt x="6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1"/>
                  <a:pt x="5" y="21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4" y="24"/>
                </a:cubicBezTo>
                <a:cubicBezTo>
                  <a:pt x="4" y="24"/>
                  <a:pt x="4" y="25"/>
                  <a:pt x="4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6" y="27"/>
                  <a:pt x="6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8" y="26"/>
                  <a:pt x="8" y="26"/>
                  <a:pt x="8" y="25"/>
                </a:cubicBezTo>
                <a:cubicBezTo>
                  <a:pt x="9" y="25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9" y="22"/>
                  <a:pt x="9" y="22"/>
                  <a:pt x="9" y="21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8" y="19"/>
                </a:cubicBezTo>
                <a:close/>
                <a:moveTo>
                  <a:pt x="13" y="33"/>
                </a:moveTo>
                <a:cubicBezTo>
                  <a:pt x="13" y="31"/>
                  <a:pt x="13" y="31"/>
                  <a:pt x="13" y="31"/>
                </a:cubicBezTo>
                <a:cubicBezTo>
                  <a:pt x="13" y="30"/>
                  <a:pt x="11" y="29"/>
                  <a:pt x="9" y="28"/>
                </a:cubicBezTo>
                <a:cubicBezTo>
                  <a:pt x="9" y="31"/>
                  <a:pt x="8" y="32"/>
                  <a:pt x="7" y="34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2"/>
                  <a:pt x="4" y="31"/>
                  <a:pt x="3" y="28"/>
                </a:cubicBezTo>
                <a:cubicBezTo>
                  <a:pt x="1" y="29"/>
                  <a:pt x="0" y="30"/>
                  <a:pt x="0" y="31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34"/>
                  <a:pt x="0" y="35"/>
                  <a:pt x="1" y="35"/>
                </a:cubicBezTo>
                <a:cubicBezTo>
                  <a:pt x="5" y="35"/>
                  <a:pt x="8" y="35"/>
                  <a:pt x="12" y="35"/>
                </a:cubicBezTo>
                <a:cubicBezTo>
                  <a:pt x="13" y="35"/>
                  <a:pt x="13" y="34"/>
                  <a:pt x="13" y="33"/>
                </a:cubicBezTo>
                <a:close/>
                <a:moveTo>
                  <a:pt x="22" y="11"/>
                </a:moveTo>
                <a:cubicBezTo>
                  <a:pt x="22" y="8"/>
                  <a:pt x="22" y="6"/>
                  <a:pt x="22" y="3"/>
                </a:cubicBezTo>
                <a:cubicBezTo>
                  <a:pt x="22" y="3"/>
                  <a:pt x="21" y="2"/>
                  <a:pt x="20" y="2"/>
                </a:cubicBezTo>
                <a:cubicBezTo>
                  <a:pt x="16" y="2"/>
                  <a:pt x="11" y="2"/>
                  <a:pt x="6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4"/>
                  <a:pt x="6" y="16"/>
                </a:cubicBezTo>
                <a:cubicBezTo>
                  <a:pt x="6" y="15"/>
                  <a:pt x="7" y="15"/>
                  <a:pt x="7" y="14"/>
                </a:cubicBezTo>
                <a:cubicBezTo>
                  <a:pt x="10" y="11"/>
                  <a:pt x="16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lose/>
                <a:moveTo>
                  <a:pt x="23" y="10"/>
                </a:moveTo>
                <a:cubicBezTo>
                  <a:pt x="23" y="3"/>
                  <a:pt x="23" y="3"/>
                  <a:pt x="23" y="3"/>
                </a:cubicBezTo>
                <a:cubicBezTo>
                  <a:pt x="23" y="2"/>
                  <a:pt x="22" y="1"/>
                  <a:pt x="2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3" y="0"/>
                  <a:pt x="14" y="0"/>
                </a:cubicBezTo>
                <a:cubicBezTo>
                  <a:pt x="18" y="0"/>
                  <a:pt x="23" y="0"/>
                  <a:pt x="28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9" y="3"/>
                  <a:pt x="29" y="6"/>
                  <a:pt x="29" y="8"/>
                </a:cubicBezTo>
                <a:cubicBezTo>
                  <a:pt x="29" y="9"/>
                  <a:pt x="29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1"/>
                  <a:pt x="28" y="12"/>
                  <a:pt x="28" y="13"/>
                </a:cubicBezTo>
                <a:cubicBezTo>
                  <a:pt x="27" y="12"/>
                  <a:pt x="25" y="10"/>
                  <a:pt x="23" y="10"/>
                </a:cubicBezTo>
                <a:close/>
                <a:moveTo>
                  <a:pt x="7" y="14"/>
                </a:moveTo>
                <a:cubicBezTo>
                  <a:pt x="7" y="13"/>
                  <a:pt x="7" y="12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0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11" y="3"/>
                  <a:pt x="15" y="3"/>
                  <a:pt x="20" y="3"/>
                </a:cubicBezTo>
                <a:cubicBezTo>
                  <a:pt x="20" y="3"/>
                  <a:pt x="21" y="3"/>
                  <a:pt x="21" y="4"/>
                </a:cubicBezTo>
                <a:cubicBezTo>
                  <a:pt x="21" y="6"/>
                  <a:pt x="21" y="8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6" y="11"/>
                  <a:pt x="9" y="11"/>
                  <a:pt x="7" y="14"/>
                </a:cubicBezTo>
                <a:close/>
                <a:moveTo>
                  <a:pt x="35" y="33"/>
                </a:moveTo>
                <a:cubicBezTo>
                  <a:pt x="35" y="33"/>
                  <a:pt x="35" y="32"/>
                  <a:pt x="35" y="31"/>
                </a:cubicBezTo>
                <a:cubicBezTo>
                  <a:pt x="35" y="30"/>
                  <a:pt x="33" y="29"/>
                  <a:pt x="31" y="28"/>
                </a:cubicBezTo>
                <a:cubicBezTo>
                  <a:pt x="30" y="31"/>
                  <a:pt x="30" y="32"/>
                  <a:pt x="29" y="34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29"/>
                  <a:pt x="28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2"/>
                  <a:pt x="26" y="31"/>
                  <a:pt x="25" y="28"/>
                </a:cubicBezTo>
                <a:cubicBezTo>
                  <a:pt x="23" y="29"/>
                  <a:pt x="21" y="30"/>
                  <a:pt x="21" y="31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4"/>
                  <a:pt x="22" y="35"/>
                  <a:pt x="23" y="35"/>
                </a:cubicBezTo>
                <a:cubicBezTo>
                  <a:pt x="26" y="35"/>
                  <a:pt x="30" y="35"/>
                  <a:pt x="34" y="35"/>
                </a:cubicBezTo>
                <a:cubicBezTo>
                  <a:pt x="34" y="35"/>
                  <a:pt x="35" y="34"/>
                  <a:pt x="35" y="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Freeform 259">
            <a:extLst>
              <a:ext uri="{FF2B5EF4-FFF2-40B4-BE49-F238E27FC236}">
                <a16:creationId xmlns:a16="http://schemas.microsoft.com/office/drawing/2014/main" id="{E7BAD4C7-A13F-DDCE-85E5-00CDE4BF7D5B}"/>
              </a:ext>
            </a:extLst>
          </p:cNvPr>
          <p:cNvSpPr>
            <a:spLocks noEditPoints="1"/>
          </p:cNvSpPr>
          <p:nvPr/>
        </p:nvSpPr>
        <p:spPr bwMode="auto">
          <a:xfrm>
            <a:off x="4357931" y="3099790"/>
            <a:ext cx="345668" cy="345668"/>
          </a:xfrm>
          <a:custGeom>
            <a:avLst/>
            <a:gdLst>
              <a:gd name="T0" fmla="*/ 0 w 36"/>
              <a:gd name="T1" fmla="*/ 34 h 36"/>
              <a:gd name="T2" fmla="*/ 18 w 36"/>
              <a:gd name="T3" fmla="*/ 36 h 36"/>
              <a:gd name="T4" fmla="*/ 20 w 36"/>
              <a:gd name="T5" fmla="*/ 31 h 36"/>
              <a:gd name="T6" fmla="*/ 11 w 36"/>
              <a:gd name="T7" fmla="*/ 34 h 36"/>
              <a:gd name="T8" fmla="*/ 10 w 36"/>
              <a:gd name="T9" fmla="*/ 29 h 36"/>
              <a:gd name="T10" fmla="*/ 11 w 36"/>
              <a:gd name="T11" fmla="*/ 28 h 36"/>
              <a:gd name="T12" fmla="*/ 9 w 36"/>
              <a:gd name="T13" fmla="*/ 28 h 36"/>
              <a:gd name="T14" fmla="*/ 9 w 36"/>
              <a:gd name="T15" fmla="*/ 28 h 36"/>
              <a:gd name="T16" fmla="*/ 10 w 36"/>
              <a:gd name="T17" fmla="*/ 29 h 36"/>
              <a:gd name="T18" fmla="*/ 5 w 36"/>
              <a:gd name="T19" fmla="*/ 26 h 36"/>
              <a:gd name="T20" fmla="*/ 6 w 36"/>
              <a:gd name="T21" fmla="*/ 8 h 36"/>
              <a:gd name="T22" fmla="*/ 6 w 36"/>
              <a:gd name="T23" fmla="*/ 3 h 36"/>
              <a:gd name="T24" fmla="*/ 5 w 36"/>
              <a:gd name="T25" fmla="*/ 0 h 36"/>
              <a:gd name="T26" fmla="*/ 36 w 36"/>
              <a:gd name="T27" fmla="*/ 0 h 36"/>
              <a:gd name="T28" fmla="*/ 36 w 36"/>
              <a:gd name="T29" fmla="*/ 2 h 36"/>
              <a:gd name="T30" fmla="*/ 35 w 36"/>
              <a:gd name="T31" fmla="*/ 3 h 36"/>
              <a:gd name="T32" fmla="*/ 35 w 36"/>
              <a:gd name="T33" fmla="*/ 22 h 36"/>
              <a:gd name="T34" fmla="*/ 15 w 36"/>
              <a:gd name="T35" fmla="*/ 23 h 36"/>
              <a:gd name="T36" fmla="*/ 14 w 36"/>
              <a:gd name="T37" fmla="*/ 22 h 36"/>
              <a:gd name="T38" fmla="*/ 15 w 36"/>
              <a:gd name="T39" fmla="*/ 22 h 36"/>
              <a:gd name="T40" fmla="*/ 15 w 36"/>
              <a:gd name="T41" fmla="*/ 21 h 36"/>
              <a:gd name="T42" fmla="*/ 32 w 36"/>
              <a:gd name="T43" fmla="*/ 21 h 36"/>
              <a:gd name="T44" fmla="*/ 33 w 36"/>
              <a:gd name="T45" fmla="*/ 21 h 36"/>
              <a:gd name="T46" fmla="*/ 34 w 36"/>
              <a:gd name="T47" fmla="*/ 3 h 36"/>
              <a:gd name="T48" fmla="*/ 7 w 36"/>
              <a:gd name="T49" fmla="*/ 8 h 36"/>
              <a:gd name="T50" fmla="*/ 7 w 36"/>
              <a:gd name="T51" fmla="*/ 9 h 36"/>
              <a:gd name="T52" fmla="*/ 6 w 36"/>
              <a:gd name="T53" fmla="*/ 9 h 36"/>
              <a:gd name="T54" fmla="*/ 6 w 36"/>
              <a:gd name="T55" fmla="*/ 8 h 36"/>
              <a:gd name="T56" fmla="*/ 14 w 36"/>
              <a:gd name="T57" fmla="*/ 22 h 36"/>
              <a:gd name="T58" fmla="*/ 15 w 36"/>
              <a:gd name="T59" fmla="*/ 17 h 36"/>
              <a:gd name="T60" fmla="*/ 5 w 36"/>
              <a:gd name="T61" fmla="*/ 17 h 36"/>
              <a:gd name="T62" fmla="*/ 6 w 36"/>
              <a:gd name="T63" fmla="*/ 22 h 36"/>
              <a:gd name="T64" fmla="*/ 7 w 36"/>
              <a:gd name="T65" fmla="*/ 21 h 36"/>
              <a:gd name="T66" fmla="*/ 13 w 36"/>
              <a:gd name="T67" fmla="*/ 21 h 36"/>
              <a:gd name="T68" fmla="*/ 14 w 36"/>
              <a:gd name="T69" fmla="*/ 16 h 36"/>
              <a:gd name="T70" fmla="*/ 14 w 36"/>
              <a:gd name="T71" fmla="*/ 13 h 36"/>
              <a:gd name="T72" fmla="*/ 10 w 36"/>
              <a:gd name="T73" fmla="*/ 13 h 36"/>
              <a:gd name="T74" fmla="*/ 6 w 36"/>
              <a:gd name="T75" fmla="*/ 13 h 36"/>
              <a:gd name="T76" fmla="*/ 6 w 36"/>
              <a:gd name="T77" fmla="*/ 16 h 36"/>
              <a:gd name="T78" fmla="*/ 7 w 36"/>
              <a:gd name="T79" fmla="*/ 21 h 36"/>
              <a:gd name="T80" fmla="*/ 19 w 36"/>
              <a:gd name="T81" fmla="*/ 9 h 36"/>
              <a:gd name="T82" fmla="*/ 17 w 36"/>
              <a:gd name="T83" fmla="*/ 15 h 36"/>
              <a:gd name="T84" fmla="*/ 23 w 36"/>
              <a:gd name="T85" fmla="*/ 16 h 36"/>
              <a:gd name="T86" fmla="*/ 31 w 36"/>
              <a:gd name="T87" fmla="*/ 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36">
                <a:moveTo>
                  <a:pt x="0" y="31"/>
                </a:moveTo>
                <a:cubicBezTo>
                  <a:pt x="0" y="32"/>
                  <a:pt x="0" y="33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7" y="36"/>
                  <a:pt x="13" y="36"/>
                  <a:pt x="18" y="36"/>
                </a:cubicBezTo>
                <a:cubicBezTo>
                  <a:pt x="19" y="36"/>
                  <a:pt x="20" y="35"/>
                  <a:pt x="20" y="34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28"/>
                  <a:pt x="18" y="27"/>
                  <a:pt x="14" y="26"/>
                </a:cubicBezTo>
                <a:cubicBezTo>
                  <a:pt x="13" y="30"/>
                  <a:pt x="12" y="31"/>
                  <a:pt x="11" y="34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1"/>
                  <a:pt x="6" y="30"/>
                  <a:pt x="5" y="26"/>
                </a:cubicBezTo>
                <a:cubicBezTo>
                  <a:pt x="2" y="27"/>
                  <a:pt x="0" y="28"/>
                  <a:pt x="0" y="31"/>
                </a:cubicBezTo>
                <a:close/>
                <a:moveTo>
                  <a:pt x="6" y="8"/>
                </a:move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16" y="0"/>
                  <a:pt x="2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3"/>
                  <a:pt x="36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2"/>
                  <a:pt x="35" y="22"/>
                </a:cubicBezTo>
                <a:cubicBezTo>
                  <a:pt x="34" y="23"/>
                  <a:pt x="33" y="23"/>
                  <a:pt x="33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3"/>
                  <a:pt x="34" y="3"/>
                  <a:pt x="34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lose/>
                <a:moveTo>
                  <a:pt x="10" y="24"/>
                </a:moveTo>
                <a:cubicBezTo>
                  <a:pt x="11" y="24"/>
                  <a:pt x="13" y="23"/>
                  <a:pt x="14" y="22"/>
                </a:cubicBezTo>
                <a:cubicBezTo>
                  <a:pt x="15" y="21"/>
                  <a:pt x="15" y="19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2"/>
                  <a:pt x="16" y="9"/>
                  <a:pt x="10" y="9"/>
                </a:cubicBezTo>
                <a:cubicBezTo>
                  <a:pt x="4" y="9"/>
                  <a:pt x="5" y="12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9"/>
                  <a:pt x="5" y="21"/>
                  <a:pt x="6" y="22"/>
                </a:cubicBezTo>
                <a:cubicBezTo>
                  <a:pt x="7" y="23"/>
                  <a:pt x="9" y="24"/>
                  <a:pt x="10" y="24"/>
                </a:cubicBezTo>
                <a:close/>
                <a:moveTo>
                  <a:pt x="7" y="21"/>
                </a:moveTo>
                <a:cubicBezTo>
                  <a:pt x="8" y="23"/>
                  <a:pt x="9" y="23"/>
                  <a:pt x="10" y="23"/>
                </a:cubicBezTo>
                <a:cubicBezTo>
                  <a:pt x="11" y="23"/>
                  <a:pt x="12" y="23"/>
                  <a:pt x="13" y="21"/>
                </a:cubicBezTo>
                <a:cubicBezTo>
                  <a:pt x="14" y="20"/>
                  <a:pt x="15" y="19"/>
                  <a:pt x="15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1" y="13"/>
                  <a:pt x="11" y="13"/>
                  <a:pt x="10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15"/>
                  <a:pt x="6" y="15"/>
                  <a:pt x="6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9"/>
                  <a:pt x="6" y="20"/>
                  <a:pt x="7" y="21"/>
                </a:cubicBezTo>
                <a:close/>
                <a:moveTo>
                  <a:pt x="23" y="13"/>
                </a:moveTo>
                <a:cubicBezTo>
                  <a:pt x="23" y="13"/>
                  <a:pt x="19" y="9"/>
                  <a:pt x="19" y="9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4"/>
                  <a:pt x="17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6" y="13"/>
                  <a:pt x="29" y="10"/>
                  <a:pt x="32" y="7"/>
                </a:cubicBezTo>
                <a:cubicBezTo>
                  <a:pt x="33" y="6"/>
                  <a:pt x="32" y="4"/>
                  <a:pt x="31" y="5"/>
                </a:cubicBezTo>
                <a:lnTo>
                  <a:pt x="23" y="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Freeform 260">
            <a:extLst>
              <a:ext uri="{FF2B5EF4-FFF2-40B4-BE49-F238E27FC236}">
                <a16:creationId xmlns:a16="http://schemas.microsoft.com/office/drawing/2014/main" id="{1FDEABE9-8543-EC8E-B84D-B8938101F99E}"/>
              </a:ext>
            </a:extLst>
          </p:cNvPr>
          <p:cNvSpPr>
            <a:spLocks noEditPoints="1"/>
          </p:cNvSpPr>
          <p:nvPr/>
        </p:nvSpPr>
        <p:spPr bwMode="auto">
          <a:xfrm>
            <a:off x="2533673" y="3110649"/>
            <a:ext cx="249750" cy="334810"/>
          </a:xfrm>
          <a:custGeom>
            <a:avLst/>
            <a:gdLst>
              <a:gd name="T0" fmla="*/ 0 w 26"/>
              <a:gd name="T1" fmla="*/ 28 h 35"/>
              <a:gd name="T2" fmla="*/ 0 w 26"/>
              <a:gd name="T3" fmla="*/ 33 h 35"/>
              <a:gd name="T4" fmla="*/ 2 w 26"/>
              <a:gd name="T5" fmla="*/ 35 h 35"/>
              <a:gd name="T6" fmla="*/ 24 w 26"/>
              <a:gd name="T7" fmla="*/ 35 h 35"/>
              <a:gd name="T8" fmla="*/ 26 w 26"/>
              <a:gd name="T9" fmla="*/ 33 h 35"/>
              <a:gd name="T10" fmla="*/ 26 w 26"/>
              <a:gd name="T11" fmla="*/ 28 h 35"/>
              <a:gd name="T12" fmla="*/ 19 w 26"/>
              <a:gd name="T13" fmla="*/ 22 h 35"/>
              <a:gd name="T14" fmla="*/ 14 w 26"/>
              <a:gd name="T15" fmla="*/ 33 h 35"/>
              <a:gd name="T16" fmla="*/ 14 w 26"/>
              <a:gd name="T17" fmla="*/ 26 h 35"/>
              <a:gd name="T18" fmla="*/ 14 w 26"/>
              <a:gd name="T19" fmla="*/ 26 h 35"/>
              <a:gd name="T20" fmla="*/ 15 w 26"/>
              <a:gd name="T21" fmla="*/ 25 h 35"/>
              <a:gd name="T22" fmla="*/ 15 w 26"/>
              <a:gd name="T23" fmla="*/ 24 h 35"/>
              <a:gd name="T24" fmla="*/ 14 w 26"/>
              <a:gd name="T25" fmla="*/ 24 h 35"/>
              <a:gd name="T26" fmla="*/ 12 w 26"/>
              <a:gd name="T27" fmla="*/ 24 h 35"/>
              <a:gd name="T28" fmla="*/ 12 w 26"/>
              <a:gd name="T29" fmla="*/ 24 h 35"/>
              <a:gd name="T30" fmla="*/ 12 w 26"/>
              <a:gd name="T31" fmla="*/ 25 h 35"/>
              <a:gd name="T32" fmla="*/ 13 w 26"/>
              <a:gd name="T33" fmla="*/ 26 h 35"/>
              <a:gd name="T34" fmla="*/ 13 w 26"/>
              <a:gd name="T35" fmla="*/ 26 h 35"/>
              <a:gd name="T36" fmla="*/ 12 w 26"/>
              <a:gd name="T37" fmla="*/ 33 h 35"/>
              <a:gd name="T38" fmla="*/ 7 w 26"/>
              <a:gd name="T39" fmla="*/ 22 h 35"/>
              <a:gd name="T40" fmla="*/ 0 w 26"/>
              <a:gd name="T41" fmla="*/ 28 h 35"/>
              <a:gd name="T42" fmla="*/ 13 w 26"/>
              <a:gd name="T43" fmla="*/ 20 h 35"/>
              <a:gd name="T44" fmla="*/ 8 w 26"/>
              <a:gd name="T45" fmla="*/ 17 h 35"/>
              <a:gd name="T46" fmla="*/ 6 w 26"/>
              <a:gd name="T47" fmla="*/ 10 h 35"/>
              <a:gd name="T48" fmla="*/ 6 w 26"/>
              <a:gd name="T49" fmla="*/ 10 h 35"/>
              <a:gd name="T50" fmla="*/ 6 w 26"/>
              <a:gd name="T51" fmla="*/ 10 h 35"/>
              <a:gd name="T52" fmla="*/ 6 w 26"/>
              <a:gd name="T53" fmla="*/ 10 h 35"/>
              <a:gd name="T54" fmla="*/ 13 w 26"/>
              <a:gd name="T55" fmla="*/ 0 h 35"/>
              <a:gd name="T56" fmla="*/ 20 w 26"/>
              <a:gd name="T57" fmla="*/ 10 h 35"/>
              <a:gd name="T58" fmla="*/ 20 w 26"/>
              <a:gd name="T59" fmla="*/ 10 h 35"/>
              <a:gd name="T60" fmla="*/ 20 w 26"/>
              <a:gd name="T61" fmla="*/ 10 h 35"/>
              <a:gd name="T62" fmla="*/ 20 w 26"/>
              <a:gd name="T63" fmla="*/ 10 h 35"/>
              <a:gd name="T64" fmla="*/ 18 w 26"/>
              <a:gd name="T65" fmla="*/ 17 h 35"/>
              <a:gd name="T66" fmla="*/ 13 w 26"/>
              <a:gd name="T67" fmla="*/ 20 h 35"/>
              <a:gd name="T68" fmla="*/ 9 w 26"/>
              <a:gd name="T69" fmla="*/ 16 h 35"/>
              <a:gd name="T70" fmla="*/ 13 w 26"/>
              <a:gd name="T71" fmla="*/ 19 h 35"/>
              <a:gd name="T72" fmla="*/ 17 w 26"/>
              <a:gd name="T73" fmla="*/ 16 h 35"/>
              <a:gd name="T74" fmla="*/ 19 w 26"/>
              <a:gd name="T75" fmla="*/ 10 h 35"/>
              <a:gd name="T76" fmla="*/ 19 w 26"/>
              <a:gd name="T77" fmla="*/ 9 h 35"/>
              <a:gd name="T78" fmla="*/ 19 w 26"/>
              <a:gd name="T79" fmla="*/ 7 h 35"/>
              <a:gd name="T80" fmla="*/ 18 w 26"/>
              <a:gd name="T81" fmla="*/ 5 h 35"/>
              <a:gd name="T82" fmla="*/ 16 w 26"/>
              <a:gd name="T83" fmla="*/ 5 h 35"/>
              <a:gd name="T84" fmla="*/ 13 w 26"/>
              <a:gd name="T85" fmla="*/ 6 h 35"/>
              <a:gd name="T86" fmla="*/ 11 w 26"/>
              <a:gd name="T87" fmla="*/ 5 h 35"/>
              <a:gd name="T88" fmla="*/ 11 w 26"/>
              <a:gd name="T89" fmla="*/ 5 h 35"/>
              <a:gd name="T90" fmla="*/ 8 w 26"/>
              <a:gd name="T91" fmla="*/ 5 h 35"/>
              <a:gd name="T92" fmla="*/ 8 w 26"/>
              <a:gd name="T93" fmla="*/ 7 h 35"/>
              <a:gd name="T94" fmla="*/ 7 w 26"/>
              <a:gd name="T95" fmla="*/ 9 h 35"/>
              <a:gd name="T96" fmla="*/ 7 w 26"/>
              <a:gd name="T97" fmla="*/ 10 h 35"/>
              <a:gd name="T98" fmla="*/ 9 w 26"/>
              <a:gd name="T99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" h="35">
                <a:moveTo>
                  <a:pt x="0" y="28"/>
                </a:moveTo>
                <a:cubicBezTo>
                  <a:pt x="0" y="30"/>
                  <a:pt x="0" y="31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9" y="35"/>
                  <a:pt x="17" y="35"/>
                  <a:pt x="24" y="35"/>
                </a:cubicBezTo>
                <a:cubicBezTo>
                  <a:pt x="25" y="35"/>
                  <a:pt x="26" y="34"/>
                  <a:pt x="26" y="33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5"/>
                  <a:pt x="23" y="23"/>
                  <a:pt x="19" y="22"/>
                </a:cubicBezTo>
                <a:cubicBezTo>
                  <a:pt x="18" y="27"/>
                  <a:pt x="16" y="29"/>
                  <a:pt x="14" y="33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29"/>
                  <a:pt x="9" y="27"/>
                  <a:pt x="7" y="22"/>
                </a:cubicBezTo>
                <a:cubicBezTo>
                  <a:pt x="3" y="23"/>
                  <a:pt x="0" y="25"/>
                  <a:pt x="0" y="28"/>
                </a:cubicBezTo>
                <a:close/>
                <a:moveTo>
                  <a:pt x="13" y="20"/>
                </a:moveTo>
                <a:cubicBezTo>
                  <a:pt x="11" y="20"/>
                  <a:pt x="10" y="19"/>
                  <a:pt x="8" y="17"/>
                </a:cubicBezTo>
                <a:cubicBezTo>
                  <a:pt x="7" y="15"/>
                  <a:pt x="6" y="13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5"/>
                  <a:pt x="5" y="0"/>
                  <a:pt x="13" y="0"/>
                </a:cubicBezTo>
                <a:cubicBezTo>
                  <a:pt x="21" y="0"/>
                  <a:pt x="20" y="5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3"/>
                  <a:pt x="19" y="15"/>
                  <a:pt x="18" y="17"/>
                </a:cubicBezTo>
                <a:cubicBezTo>
                  <a:pt x="17" y="19"/>
                  <a:pt x="15" y="20"/>
                  <a:pt x="13" y="20"/>
                </a:cubicBezTo>
                <a:close/>
                <a:moveTo>
                  <a:pt x="9" y="16"/>
                </a:moveTo>
                <a:cubicBezTo>
                  <a:pt x="10" y="18"/>
                  <a:pt x="12" y="19"/>
                  <a:pt x="13" y="19"/>
                </a:cubicBezTo>
                <a:cubicBezTo>
                  <a:pt x="15" y="19"/>
                  <a:pt x="16" y="18"/>
                  <a:pt x="17" y="16"/>
                </a:cubicBezTo>
                <a:cubicBezTo>
                  <a:pt x="18" y="15"/>
                  <a:pt x="19" y="13"/>
                  <a:pt x="19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8" y="6"/>
                  <a:pt x="18" y="5"/>
                </a:cubicBezTo>
                <a:cubicBezTo>
                  <a:pt x="18" y="5"/>
                  <a:pt x="17" y="5"/>
                  <a:pt x="16" y="5"/>
                </a:cubicBezTo>
                <a:cubicBezTo>
                  <a:pt x="15" y="5"/>
                  <a:pt x="14" y="6"/>
                  <a:pt x="13" y="6"/>
                </a:cubicBezTo>
                <a:cubicBezTo>
                  <a:pt x="12" y="6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8"/>
                  <a:pt x="7" y="9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3"/>
                  <a:pt x="8" y="15"/>
                  <a:pt x="9" y="1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Freeform 261">
            <a:extLst>
              <a:ext uri="{FF2B5EF4-FFF2-40B4-BE49-F238E27FC236}">
                <a16:creationId xmlns:a16="http://schemas.microsoft.com/office/drawing/2014/main" id="{3C0FEBE0-4DDC-F27D-911C-B369420598B8}"/>
              </a:ext>
            </a:extLst>
          </p:cNvPr>
          <p:cNvSpPr>
            <a:spLocks noEditPoints="1"/>
          </p:cNvSpPr>
          <p:nvPr/>
        </p:nvSpPr>
        <p:spPr bwMode="auto">
          <a:xfrm>
            <a:off x="6862665" y="3177610"/>
            <a:ext cx="287756" cy="209935"/>
          </a:xfrm>
          <a:custGeom>
            <a:avLst/>
            <a:gdLst>
              <a:gd name="T0" fmla="*/ 0 w 30"/>
              <a:gd name="T1" fmla="*/ 3 h 22"/>
              <a:gd name="T2" fmla="*/ 0 w 30"/>
              <a:gd name="T3" fmla="*/ 19 h 22"/>
              <a:gd name="T4" fmla="*/ 0 w 30"/>
              <a:gd name="T5" fmla="*/ 21 h 22"/>
              <a:gd name="T6" fmla="*/ 2 w 30"/>
              <a:gd name="T7" fmla="*/ 22 h 22"/>
              <a:gd name="T8" fmla="*/ 27 w 30"/>
              <a:gd name="T9" fmla="*/ 22 h 22"/>
              <a:gd name="T10" fmla="*/ 29 w 30"/>
              <a:gd name="T11" fmla="*/ 21 h 22"/>
              <a:gd name="T12" fmla="*/ 30 w 30"/>
              <a:gd name="T13" fmla="*/ 19 h 22"/>
              <a:gd name="T14" fmla="*/ 30 w 30"/>
              <a:gd name="T15" fmla="*/ 3 h 22"/>
              <a:gd name="T16" fmla="*/ 29 w 30"/>
              <a:gd name="T17" fmla="*/ 1 h 22"/>
              <a:gd name="T18" fmla="*/ 27 w 30"/>
              <a:gd name="T19" fmla="*/ 0 h 22"/>
              <a:gd name="T20" fmla="*/ 26 w 30"/>
              <a:gd name="T21" fmla="*/ 0 h 22"/>
              <a:gd name="T22" fmla="*/ 26 w 30"/>
              <a:gd name="T23" fmla="*/ 2 h 22"/>
              <a:gd name="T24" fmla="*/ 24 w 30"/>
              <a:gd name="T25" fmla="*/ 4 h 22"/>
              <a:gd name="T26" fmla="*/ 23 w 30"/>
              <a:gd name="T27" fmla="*/ 2 h 22"/>
              <a:gd name="T28" fmla="*/ 23 w 30"/>
              <a:gd name="T29" fmla="*/ 2 h 22"/>
              <a:gd name="T30" fmla="*/ 23 w 30"/>
              <a:gd name="T31" fmla="*/ 0 h 22"/>
              <a:gd name="T32" fmla="*/ 7 w 30"/>
              <a:gd name="T33" fmla="*/ 0 h 22"/>
              <a:gd name="T34" fmla="*/ 7 w 30"/>
              <a:gd name="T35" fmla="*/ 2 h 22"/>
              <a:gd name="T36" fmla="*/ 5 w 30"/>
              <a:gd name="T37" fmla="*/ 4 h 22"/>
              <a:gd name="T38" fmla="*/ 4 w 30"/>
              <a:gd name="T39" fmla="*/ 2 h 22"/>
              <a:gd name="T40" fmla="*/ 4 w 30"/>
              <a:gd name="T41" fmla="*/ 2 h 22"/>
              <a:gd name="T42" fmla="*/ 4 w 30"/>
              <a:gd name="T43" fmla="*/ 0 h 22"/>
              <a:gd name="T44" fmla="*/ 2 w 30"/>
              <a:gd name="T45" fmla="*/ 0 h 22"/>
              <a:gd name="T46" fmla="*/ 0 w 30"/>
              <a:gd name="T47" fmla="*/ 1 h 22"/>
              <a:gd name="T48" fmla="*/ 0 w 30"/>
              <a:gd name="T49" fmla="*/ 3 h 22"/>
              <a:gd name="T50" fmla="*/ 2 w 30"/>
              <a:gd name="T51" fmla="*/ 16 h 22"/>
              <a:gd name="T52" fmla="*/ 12 w 30"/>
              <a:gd name="T53" fmla="*/ 16 h 22"/>
              <a:gd name="T54" fmla="*/ 12 w 30"/>
              <a:gd name="T55" fmla="*/ 17 h 22"/>
              <a:gd name="T56" fmla="*/ 11 w 30"/>
              <a:gd name="T57" fmla="*/ 18 h 22"/>
              <a:gd name="T58" fmla="*/ 3 w 30"/>
              <a:gd name="T59" fmla="*/ 18 h 22"/>
              <a:gd name="T60" fmla="*/ 2 w 30"/>
              <a:gd name="T61" fmla="*/ 17 h 22"/>
              <a:gd name="T62" fmla="*/ 2 w 30"/>
              <a:gd name="T63" fmla="*/ 16 h 22"/>
              <a:gd name="T64" fmla="*/ 7 w 30"/>
              <a:gd name="T65" fmla="*/ 13 h 22"/>
              <a:gd name="T66" fmla="*/ 5 w 30"/>
              <a:gd name="T67" fmla="*/ 10 h 22"/>
              <a:gd name="T68" fmla="*/ 7 w 30"/>
              <a:gd name="T69" fmla="*/ 7 h 22"/>
              <a:gd name="T70" fmla="*/ 9 w 30"/>
              <a:gd name="T71" fmla="*/ 10 h 22"/>
              <a:gd name="T72" fmla="*/ 7 w 30"/>
              <a:gd name="T73" fmla="*/ 13 h 22"/>
              <a:gd name="T74" fmla="*/ 27 w 30"/>
              <a:gd name="T75" fmla="*/ 8 h 22"/>
              <a:gd name="T76" fmla="*/ 27 w 30"/>
              <a:gd name="T77" fmla="*/ 8 h 22"/>
              <a:gd name="T78" fmla="*/ 27 w 30"/>
              <a:gd name="T79" fmla="*/ 9 h 22"/>
              <a:gd name="T80" fmla="*/ 14 w 30"/>
              <a:gd name="T81" fmla="*/ 9 h 22"/>
              <a:gd name="T82" fmla="*/ 14 w 30"/>
              <a:gd name="T83" fmla="*/ 8 h 22"/>
              <a:gd name="T84" fmla="*/ 14 w 30"/>
              <a:gd name="T85" fmla="*/ 8 h 22"/>
              <a:gd name="T86" fmla="*/ 27 w 30"/>
              <a:gd name="T87" fmla="*/ 8 h 22"/>
              <a:gd name="T88" fmla="*/ 27 w 30"/>
              <a:gd name="T89" fmla="*/ 12 h 22"/>
              <a:gd name="T90" fmla="*/ 27 w 30"/>
              <a:gd name="T91" fmla="*/ 12 h 22"/>
              <a:gd name="T92" fmla="*/ 27 w 30"/>
              <a:gd name="T93" fmla="*/ 13 h 22"/>
              <a:gd name="T94" fmla="*/ 14 w 30"/>
              <a:gd name="T95" fmla="*/ 13 h 22"/>
              <a:gd name="T96" fmla="*/ 14 w 30"/>
              <a:gd name="T97" fmla="*/ 12 h 22"/>
              <a:gd name="T98" fmla="*/ 14 w 30"/>
              <a:gd name="T99" fmla="*/ 12 h 22"/>
              <a:gd name="T100" fmla="*/ 27 w 30"/>
              <a:gd name="T101" fmla="*/ 12 h 22"/>
              <a:gd name="T102" fmla="*/ 27 w 30"/>
              <a:gd name="T103" fmla="*/ 16 h 22"/>
              <a:gd name="T104" fmla="*/ 27 w 30"/>
              <a:gd name="T105" fmla="*/ 16 h 22"/>
              <a:gd name="T106" fmla="*/ 27 w 30"/>
              <a:gd name="T107" fmla="*/ 17 h 22"/>
              <a:gd name="T108" fmla="*/ 14 w 30"/>
              <a:gd name="T109" fmla="*/ 17 h 22"/>
              <a:gd name="T110" fmla="*/ 14 w 30"/>
              <a:gd name="T111" fmla="*/ 16 h 22"/>
              <a:gd name="T112" fmla="*/ 14 w 30"/>
              <a:gd name="T113" fmla="*/ 16 h 22"/>
              <a:gd name="T114" fmla="*/ 27 w 30"/>
              <a:gd name="T115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22">
                <a:moveTo>
                  <a:pt x="0" y="3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1" y="21"/>
                  <a:pt x="2" y="22"/>
                  <a:pt x="2" y="22"/>
                </a:cubicBezTo>
                <a:cubicBezTo>
                  <a:pt x="10" y="22"/>
                  <a:pt x="20" y="22"/>
                  <a:pt x="27" y="22"/>
                </a:cubicBezTo>
                <a:cubicBezTo>
                  <a:pt x="28" y="22"/>
                  <a:pt x="29" y="21"/>
                  <a:pt x="29" y="21"/>
                </a:cubicBezTo>
                <a:cubicBezTo>
                  <a:pt x="30" y="20"/>
                  <a:pt x="30" y="19"/>
                  <a:pt x="30" y="19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2"/>
                  <a:pt x="29" y="1"/>
                </a:cubicBezTo>
                <a:cubicBezTo>
                  <a:pt x="29" y="1"/>
                  <a:pt x="28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3"/>
                  <a:pt x="25" y="4"/>
                  <a:pt x="24" y="4"/>
                </a:cubicBezTo>
                <a:cubicBezTo>
                  <a:pt x="23" y="4"/>
                  <a:pt x="23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6" y="4"/>
                  <a:pt x="5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3"/>
                </a:cubicBezTo>
                <a:close/>
                <a:moveTo>
                  <a:pt x="2" y="16"/>
                </a:moveTo>
                <a:cubicBezTo>
                  <a:pt x="2" y="13"/>
                  <a:pt x="12" y="13"/>
                  <a:pt x="12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1" y="18"/>
                  <a:pt x="11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2" y="17"/>
                  <a:pt x="2" y="17"/>
                </a:cubicBezTo>
                <a:cubicBezTo>
                  <a:pt x="2" y="16"/>
                  <a:pt x="2" y="16"/>
                  <a:pt x="2" y="16"/>
                </a:cubicBezTo>
                <a:close/>
                <a:moveTo>
                  <a:pt x="7" y="13"/>
                </a:moveTo>
                <a:cubicBezTo>
                  <a:pt x="6" y="13"/>
                  <a:pt x="5" y="12"/>
                  <a:pt x="5" y="10"/>
                </a:cubicBezTo>
                <a:cubicBezTo>
                  <a:pt x="5" y="8"/>
                  <a:pt x="4" y="7"/>
                  <a:pt x="7" y="7"/>
                </a:cubicBezTo>
                <a:cubicBezTo>
                  <a:pt x="10" y="7"/>
                  <a:pt x="9" y="8"/>
                  <a:pt x="9" y="10"/>
                </a:cubicBezTo>
                <a:cubicBezTo>
                  <a:pt x="9" y="12"/>
                  <a:pt x="8" y="13"/>
                  <a:pt x="7" y="13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9"/>
                  <a:pt x="27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27" y="8"/>
                  <a:pt x="27" y="8"/>
                  <a:pt x="27" y="8"/>
                </a:cubicBezTo>
                <a:close/>
                <a:moveTo>
                  <a:pt x="27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3"/>
                  <a:pt x="27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lnTo>
                  <a:pt x="27" y="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Freeform 262">
            <a:extLst>
              <a:ext uri="{FF2B5EF4-FFF2-40B4-BE49-F238E27FC236}">
                <a16:creationId xmlns:a16="http://schemas.microsoft.com/office/drawing/2014/main" id="{84DC9392-0A14-E050-637B-325D704484FD}"/>
              </a:ext>
            </a:extLst>
          </p:cNvPr>
          <p:cNvSpPr>
            <a:spLocks noEditPoints="1"/>
          </p:cNvSpPr>
          <p:nvPr/>
        </p:nvSpPr>
        <p:spPr bwMode="auto">
          <a:xfrm>
            <a:off x="4980495" y="3110649"/>
            <a:ext cx="336619" cy="334810"/>
          </a:xfrm>
          <a:custGeom>
            <a:avLst/>
            <a:gdLst>
              <a:gd name="T0" fmla="*/ 17 w 35"/>
              <a:gd name="T1" fmla="*/ 26 h 35"/>
              <a:gd name="T2" fmla="*/ 17 w 35"/>
              <a:gd name="T3" fmla="*/ 9 h 35"/>
              <a:gd name="T4" fmla="*/ 14 w 35"/>
              <a:gd name="T5" fmla="*/ 5 h 35"/>
              <a:gd name="T6" fmla="*/ 17 w 35"/>
              <a:gd name="T7" fmla="*/ 0 h 35"/>
              <a:gd name="T8" fmla="*/ 20 w 35"/>
              <a:gd name="T9" fmla="*/ 5 h 35"/>
              <a:gd name="T10" fmla="*/ 17 w 35"/>
              <a:gd name="T11" fmla="*/ 9 h 35"/>
              <a:gd name="T12" fmla="*/ 19 w 35"/>
              <a:gd name="T13" fmla="*/ 7 h 35"/>
              <a:gd name="T14" fmla="*/ 20 w 35"/>
              <a:gd name="T15" fmla="*/ 3 h 35"/>
              <a:gd name="T16" fmla="*/ 17 w 35"/>
              <a:gd name="T17" fmla="*/ 2 h 35"/>
              <a:gd name="T18" fmla="*/ 15 w 35"/>
              <a:gd name="T19" fmla="*/ 2 h 35"/>
              <a:gd name="T20" fmla="*/ 14 w 35"/>
              <a:gd name="T21" fmla="*/ 5 h 35"/>
              <a:gd name="T22" fmla="*/ 26 w 35"/>
              <a:gd name="T23" fmla="*/ 26 h 35"/>
              <a:gd name="T24" fmla="*/ 25 w 35"/>
              <a:gd name="T25" fmla="*/ 23 h 35"/>
              <a:gd name="T26" fmla="*/ 32 w 35"/>
              <a:gd name="T27" fmla="*/ 23 h 35"/>
              <a:gd name="T28" fmla="*/ 32 w 35"/>
              <a:gd name="T29" fmla="*/ 23 h 35"/>
              <a:gd name="T30" fmla="*/ 27 w 35"/>
              <a:gd name="T31" fmla="*/ 26 h 35"/>
              <a:gd name="T32" fmla="*/ 31 w 35"/>
              <a:gd name="T33" fmla="*/ 23 h 35"/>
              <a:gd name="T34" fmla="*/ 31 w 35"/>
              <a:gd name="T35" fmla="*/ 21 h 35"/>
              <a:gd name="T36" fmla="*/ 27 w 35"/>
              <a:gd name="T37" fmla="*/ 21 h 35"/>
              <a:gd name="T38" fmla="*/ 26 w 35"/>
              <a:gd name="T39" fmla="*/ 22 h 35"/>
              <a:gd name="T40" fmla="*/ 27 w 35"/>
              <a:gd name="T41" fmla="*/ 26 h 35"/>
              <a:gd name="T42" fmla="*/ 3 w 35"/>
              <a:gd name="T43" fmla="*/ 23 h 35"/>
              <a:gd name="T44" fmla="*/ 3 w 35"/>
              <a:gd name="T45" fmla="*/ 23 h 35"/>
              <a:gd name="T46" fmla="*/ 9 w 35"/>
              <a:gd name="T47" fmla="*/ 23 h 35"/>
              <a:gd name="T48" fmla="*/ 8 w 35"/>
              <a:gd name="T49" fmla="*/ 26 h 35"/>
              <a:gd name="T50" fmla="*/ 6 w 35"/>
              <a:gd name="T51" fmla="*/ 27 h 35"/>
              <a:gd name="T52" fmla="*/ 9 w 35"/>
              <a:gd name="T53" fmla="*/ 22 h 35"/>
              <a:gd name="T54" fmla="*/ 7 w 35"/>
              <a:gd name="T55" fmla="*/ 21 h 35"/>
              <a:gd name="T56" fmla="*/ 5 w 35"/>
              <a:gd name="T57" fmla="*/ 21 h 35"/>
              <a:gd name="T58" fmla="*/ 3 w 35"/>
              <a:gd name="T59" fmla="*/ 22 h 35"/>
              <a:gd name="T60" fmla="*/ 35 w 35"/>
              <a:gd name="T61" fmla="*/ 34 h 35"/>
              <a:gd name="T62" fmla="*/ 29 w 35"/>
              <a:gd name="T63" fmla="*/ 34 h 35"/>
              <a:gd name="T64" fmla="*/ 29 w 35"/>
              <a:gd name="T65" fmla="*/ 30 h 35"/>
              <a:gd name="T66" fmla="*/ 28 w 35"/>
              <a:gd name="T67" fmla="*/ 30 h 35"/>
              <a:gd name="T68" fmla="*/ 28 w 35"/>
              <a:gd name="T69" fmla="*/ 31 h 35"/>
              <a:gd name="T70" fmla="*/ 26 w 35"/>
              <a:gd name="T71" fmla="*/ 29 h 35"/>
              <a:gd name="T72" fmla="*/ 23 w 35"/>
              <a:gd name="T73" fmla="*/ 35 h 35"/>
              <a:gd name="T74" fmla="*/ 12 w 35"/>
              <a:gd name="T75" fmla="*/ 34 h 35"/>
              <a:gd name="T76" fmla="*/ 7 w 35"/>
              <a:gd name="T77" fmla="*/ 34 h 35"/>
              <a:gd name="T78" fmla="*/ 7 w 35"/>
              <a:gd name="T79" fmla="*/ 30 h 35"/>
              <a:gd name="T80" fmla="*/ 5 w 35"/>
              <a:gd name="T81" fmla="*/ 30 h 35"/>
              <a:gd name="T82" fmla="*/ 6 w 35"/>
              <a:gd name="T83" fmla="*/ 31 h 35"/>
              <a:gd name="T84" fmla="*/ 3 w 35"/>
              <a:gd name="T85" fmla="*/ 29 h 35"/>
              <a:gd name="T86" fmla="*/ 1 w 35"/>
              <a:gd name="T87" fmla="*/ 35 h 35"/>
              <a:gd name="T88" fmla="*/ 23 w 35"/>
              <a:gd name="T89" fmla="*/ 15 h 35"/>
              <a:gd name="T90" fmla="*/ 18 w 35"/>
              <a:gd name="T91" fmla="*/ 15 h 35"/>
              <a:gd name="T92" fmla="*/ 18 w 35"/>
              <a:gd name="T93" fmla="*/ 11 h 35"/>
              <a:gd name="T94" fmla="*/ 17 w 35"/>
              <a:gd name="T95" fmla="*/ 11 h 35"/>
              <a:gd name="T96" fmla="*/ 17 w 35"/>
              <a:gd name="T97" fmla="*/ 12 h 35"/>
              <a:gd name="T98" fmla="*/ 14 w 35"/>
              <a:gd name="T99" fmla="*/ 10 h 35"/>
              <a:gd name="T100" fmla="*/ 12 w 35"/>
              <a:gd name="T101" fmla="*/ 16 h 35"/>
              <a:gd name="T102" fmla="*/ 16 w 35"/>
              <a:gd name="T103" fmla="*/ 21 h 35"/>
              <a:gd name="T104" fmla="*/ 14 w 35"/>
              <a:gd name="T105" fmla="*/ 26 h 35"/>
              <a:gd name="T106" fmla="*/ 13 w 35"/>
              <a:gd name="T107" fmla="*/ 28 h 35"/>
              <a:gd name="T108" fmla="*/ 17 w 35"/>
              <a:gd name="T109" fmla="*/ 27 h 35"/>
              <a:gd name="T110" fmla="*/ 22 w 35"/>
              <a:gd name="T111" fmla="*/ 28 h 35"/>
              <a:gd name="T112" fmla="*/ 20 w 35"/>
              <a:gd name="T113" fmla="*/ 25 h 35"/>
              <a:gd name="T114" fmla="*/ 18 w 35"/>
              <a:gd name="T115" fmla="*/ 21 h 35"/>
              <a:gd name="T116" fmla="*/ 17 w 35"/>
              <a:gd name="T117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" h="35">
                <a:moveTo>
                  <a:pt x="17" y="22"/>
                </a:moveTo>
                <a:cubicBezTo>
                  <a:pt x="18" y="22"/>
                  <a:pt x="19" y="23"/>
                  <a:pt x="19" y="24"/>
                </a:cubicBezTo>
                <a:cubicBezTo>
                  <a:pt x="19" y="25"/>
                  <a:pt x="18" y="26"/>
                  <a:pt x="17" y="26"/>
                </a:cubicBezTo>
                <a:cubicBezTo>
                  <a:pt x="16" y="26"/>
                  <a:pt x="15" y="25"/>
                  <a:pt x="15" y="24"/>
                </a:cubicBezTo>
                <a:cubicBezTo>
                  <a:pt x="15" y="23"/>
                  <a:pt x="16" y="22"/>
                  <a:pt x="17" y="22"/>
                </a:cubicBezTo>
                <a:close/>
                <a:moveTo>
                  <a:pt x="17" y="9"/>
                </a:moveTo>
                <a:cubicBezTo>
                  <a:pt x="16" y="9"/>
                  <a:pt x="15" y="8"/>
                  <a:pt x="15" y="8"/>
                </a:cubicBezTo>
                <a:cubicBezTo>
                  <a:pt x="14" y="7"/>
                  <a:pt x="14" y="6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3" y="0"/>
                  <a:pt x="17" y="0"/>
                </a:cubicBezTo>
                <a:cubicBezTo>
                  <a:pt x="21" y="0"/>
                  <a:pt x="20" y="2"/>
                  <a:pt x="20" y="4"/>
                </a:cubicBezTo>
                <a:cubicBezTo>
                  <a:pt x="20" y="4"/>
                  <a:pt x="20" y="4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7"/>
                  <a:pt x="19" y="8"/>
                </a:cubicBezTo>
                <a:cubicBezTo>
                  <a:pt x="19" y="8"/>
                  <a:pt x="18" y="9"/>
                  <a:pt x="17" y="9"/>
                </a:cubicBezTo>
                <a:close/>
                <a:moveTo>
                  <a:pt x="15" y="7"/>
                </a:moveTo>
                <a:cubicBezTo>
                  <a:pt x="16" y="8"/>
                  <a:pt x="16" y="9"/>
                  <a:pt x="17" y="9"/>
                </a:cubicBezTo>
                <a:cubicBezTo>
                  <a:pt x="18" y="9"/>
                  <a:pt x="19" y="8"/>
                  <a:pt x="19" y="7"/>
                </a:cubicBezTo>
                <a:cubicBezTo>
                  <a:pt x="20" y="7"/>
                  <a:pt x="20" y="6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17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4"/>
                  <a:pt x="14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6"/>
                  <a:pt x="15" y="7"/>
                  <a:pt x="15" y="7"/>
                </a:cubicBezTo>
                <a:close/>
                <a:moveTo>
                  <a:pt x="28" y="28"/>
                </a:moveTo>
                <a:cubicBezTo>
                  <a:pt x="28" y="28"/>
                  <a:pt x="27" y="27"/>
                  <a:pt x="26" y="26"/>
                </a:cubicBezTo>
                <a:cubicBezTo>
                  <a:pt x="26" y="25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0"/>
                  <a:pt x="25" y="18"/>
                  <a:pt x="28" y="18"/>
                </a:cubicBezTo>
                <a:cubicBezTo>
                  <a:pt x="32" y="18"/>
                  <a:pt x="32" y="20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1" y="25"/>
                  <a:pt x="31" y="26"/>
                </a:cubicBezTo>
                <a:cubicBezTo>
                  <a:pt x="30" y="27"/>
                  <a:pt x="29" y="28"/>
                  <a:pt x="28" y="28"/>
                </a:cubicBezTo>
                <a:close/>
                <a:moveTo>
                  <a:pt x="27" y="26"/>
                </a:moveTo>
                <a:cubicBezTo>
                  <a:pt x="27" y="27"/>
                  <a:pt x="28" y="27"/>
                  <a:pt x="28" y="27"/>
                </a:cubicBezTo>
                <a:cubicBezTo>
                  <a:pt x="29" y="27"/>
                  <a:pt x="30" y="27"/>
                  <a:pt x="30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0" y="21"/>
                  <a:pt x="30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6" y="20"/>
                  <a:pt x="26" y="21"/>
                </a:cubicBezTo>
                <a:cubicBezTo>
                  <a:pt x="26" y="21"/>
                  <a:pt x="26" y="21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5"/>
                  <a:pt x="27" y="26"/>
                </a:cubicBezTo>
                <a:close/>
                <a:moveTo>
                  <a:pt x="6" y="28"/>
                </a:moveTo>
                <a:cubicBezTo>
                  <a:pt x="5" y="28"/>
                  <a:pt x="4" y="27"/>
                  <a:pt x="4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0"/>
                  <a:pt x="2" y="18"/>
                  <a:pt x="6" y="18"/>
                </a:cubicBezTo>
                <a:cubicBezTo>
                  <a:pt x="10" y="18"/>
                  <a:pt x="9" y="20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9" y="25"/>
                  <a:pt x="8" y="26"/>
                </a:cubicBezTo>
                <a:cubicBezTo>
                  <a:pt x="8" y="27"/>
                  <a:pt x="7" y="28"/>
                  <a:pt x="6" y="28"/>
                </a:cubicBezTo>
                <a:close/>
                <a:moveTo>
                  <a:pt x="4" y="26"/>
                </a:moveTo>
                <a:cubicBezTo>
                  <a:pt x="4" y="27"/>
                  <a:pt x="5" y="27"/>
                  <a:pt x="6" y="27"/>
                </a:cubicBezTo>
                <a:cubicBezTo>
                  <a:pt x="7" y="27"/>
                  <a:pt x="7" y="27"/>
                  <a:pt x="8" y="26"/>
                </a:cubicBezTo>
                <a:cubicBezTo>
                  <a:pt x="8" y="25"/>
                  <a:pt x="9" y="24"/>
                  <a:pt x="9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1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0"/>
                  <a:pt x="3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5"/>
                  <a:pt x="4" y="26"/>
                </a:cubicBezTo>
                <a:close/>
                <a:moveTo>
                  <a:pt x="35" y="34"/>
                </a:moveTo>
                <a:cubicBezTo>
                  <a:pt x="35" y="32"/>
                  <a:pt x="35" y="32"/>
                  <a:pt x="35" y="32"/>
                </a:cubicBezTo>
                <a:cubicBezTo>
                  <a:pt x="35" y="30"/>
                  <a:pt x="33" y="29"/>
                  <a:pt x="31" y="29"/>
                </a:cubicBezTo>
                <a:cubicBezTo>
                  <a:pt x="31" y="31"/>
                  <a:pt x="30" y="32"/>
                  <a:pt x="29" y="34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2"/>
                  <a:pt x="26" y="31"/>
                  <a:pt x="26" y="29"/>
                </a:cubicBezTo>
                <a:cubicBezTo>
                  <a:pt x="24" y="29"/>
                  <a:pt x="22" y="30"/>
                  <a:pt x="22" y="32"/>
                </a:cubicBezTo>
                <a:cubicBezTo>
                  <a:pt x="22" y="32"/>
                  <a:pt x="22" y="33"/>
                  <a:pt x="22" y="34"/>
                </a:cubicBezTo>
                <a:cubicBezTo>
                  <a:pt x="22" y="34"/>
                  <a:pt x="23" y="35"/>
                  <a:pt x="23" y="35"/>
                </a:cubicBezTo>
                <a:cubicBezTo>
                  <a:pt x="27" y="35"/>
                  <a:pt x="30" y="35"/>
                  <a:pt x="34" y="35"/>
                </a:cubicBezTo>
                <a:cubicBezTo>
                  <a:pt x="34" y="35"/>
                  <a:pt x="35" y="34"/>
                  <a:pt x="35" y="34"/>
                </a:cubicBezTo>
                <a:close/>
                <a:moveTo>
                  <a:pt x="12" y="34"/>
                </a:move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1" y="29"/>
                  <a:pt x="9" y="29"/>
                </a:cubicBezTo>
                <a:cubicBezTo>
                  <a:pt x="8" y="31"/>
                  <a:pt x="7" y="32"/>
                  <a:pt x="7" y="34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6" y="30"/>
                </a:cubicBezTo>
                <a:cubicBezTo>
                  <a:pt x="6" y="30"/>
                  <a:pt x="6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2"/>
                  <a:pt x="4" y="31"/>
                  <a:pt x="3" y="29"/>
                </a:cubicBezTo>
                <a:cubicBezTo>
                  <a:pt x="1" y="29"/>
                  <a:pt x="0" y="30"/>
                  <a:pt x="0" y="32"/>
                </a:cubicBezTo>
                <a:cubicBezTo>
                  <a:pt x="0" y="32"/>
                  <a:pt x="0" y="33"/>
                  <a:pt x="0" y="34"/>
                </a:cubicBezTo>
                <a:cubicBezTo>
                  <a:pt x="0" y="34"/>
                  <a:pt x="0" y="35"/>
                  <a:pt x="1" y="35"/>
                </a:cubicBezTo>
                <a:cubicBezTo>
                  <a:pt x="4" y="35"/>
                  <a:pt x="8" y="35"/>
                  <a:pt x="11" y="35"/>
                </a:cubicBezTo>
                <a:cubicBezTo>
                  <a:pt x="12" y="35"/>
                  <a:pt x="12" y="34"/>
                  <a:pt x="12" y="34"/>
                </a:cubicBezTo>
                <a:close/>
                <a:moveTo>
                  <a:pt x="23" y="15"/>
                </a:moveTo>
                <a:cubicBezTo>
                  <a:pt x="23" y="13"/>
                  <a:pt x="23" y="13"/>
                  <a:pt x="23" y="13"/>
                </a:cubicBezTo>
                <a:cubicBezTo>
                  <a:pt x="23" y="11"/>
                  <a:pt x="22" y="11"/>
                  <a:pt x="20" y="10"/>
                </a:cubicBezTo>
                <a:cubicBezTo>
                  <a:pt x="19" y="12"/>
                  <a:pt x="19" y="13"/>
                  <a:pt x="18" y="15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6" y="11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3"/>
                  <a:pt x="15" y="13"/>
                  <a:pt x="14" y="10"/>
                </a:cubicBezTo>
                <a:cubicBezTo>
                  <a:pt x="12" y="11"/>
                  <a:pt x="11" y="11"/>
                  <a:pt x="11" y="13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6"/>
                  <a:pt x="11" y="16"/>
                  <a:pt x="12" y="16"/>
                </a:cubicBezTo>
                <a:cubicBezTo>
                  <a:pt x="15" y="16"/>
                  <a:pt x="19" y="16"/>
                  <a:pt x="22" y="16"/>
                </a:cubicBezTo>
                <a:cubicBezTo>
                  <a:pt x="23" y="16"/>
                  <a:pt x="23" y="16"/>
                  <a:pt x="23" y="15"/>
                </a:cubicBezTo>
                <a:close/>
                <a:moveTo>
                  <a:pt x="16" y="21"/>
                </a:moveTo>
                <a:cubicBezTo>
                  <a:pt x="16" y="21"/>
                  <a:pt x="15" y="21"/>
                  <a:pt x="15" y="21"/>
                </a:cubicBezTo>
                <a:cubicBezTo>
                  <a:pt x="14" y="22"/>
                  <a:pt x="14" y="23"/>
                  <a:pt x="14" y="24"/>
                </a:cubicBezTo>
                <a:cubicBezTo>
                  <a:pt x="14" y="24"/>
                  <a:pt x="14" y="25"/>
                  <a:pt x="14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27"/>
                  <a:pt x="16" y="27"/>
                  <a:pt x="17" y="27"/>
                </a:cubicBezTo>
                <a:cubicBezTo>
                  <a:pt x="18" y="27"/>
                  <a:pt x="19" y="27"/>
                  <a:pt x="19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7"/>
                  <a:pt x="22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1" y="24"/>
                  <a:pt x="21" y="24"/>
                </a:cubicBezTo>
                <a:cubicBezTo>
                  <a:pt x="21" y="23"/>
                  <a:pt x="20" y="22"/>
                  <a:pt x="20" y="21"/>
                </a:cubicBezTo>
                <a:cubicBezTo>
                  <a:pt x="19" y="21"/>
                  <a:pt x="18" y="21"/>
                  <a:pt x="18" y="21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6" y="18"/>
                  <a:pt x="16" y="18"/>
                </a:cubicBezTo>
                <a:lnTo>
                  <a:pt x="16" y="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reeform 263">
            <a:extLst>
              <a:ext uri="{FF2B5EF4-FFF2-40B4-BE49-F238E27FC236}">
                <a16:creationId xmlns:a16="http://schemas.microsoft.com/office/drawing/2014/main" id="{D95A1811-D6CC-E4B8-3321-A77D7E3BF0D4}"/>
              </a:ext>
            </a:extLst>
          </p:cNvPr>
          <p:cNvSpPr>
            <a:spLocks noEditPoints="1"/>
          </p:cNvSpPr>
          <p:nvPr/>
        </p:nvSpPr>
        <p:spPr bwMode="auto">
          <a:xfrm>
            <a:off x="5604868" y="3128747"/>
            <a:ext cx="316712" cy="316712"/>
          </a:xfrm>
          <a:custGeom>
            <a:avLst/>
            <a:gdLst>
              <a:gd name="T0" fmla="*/ 30 w 33"/>
              <a:gd name="T1" fmla="*/ 27 h 33"/>
              <a:gd name="T2" fmla="*/ 27 w 33"/>
              <a:gd name="T3" fmla="*/ 29 h 33"/>
              <a:gd name="T4" fmla="*/ 28 w 33"/>
              <a:gd name="T5" fmla="*/ 28 h 33"/>
              <a:gd name="T6" fmla="*/ 26 w 33"/>
              <a:gd name="T7" fmla="*/ 28 h 33"/>
              <a:gd name="T8" fmla="*/ 26 w 33"/>
              <a:gd name="T9" fmla="*/ 32 h 33"/>
              <a:gd name="T10" fmla="*/ 21 w 33"/>
              <a:gd name="T11" fmla="*/ 32 h 33"/>
              <a:gd name="T12" fmla="*/ 33 w 33"/>
              <a:gd name="T13" fmla="*/ 32 h 33"/>
              <a:gd name="T14" fmla="*/ 24 w 33"/>
              <a:gd name="T15" fmla="*/ 21 h 33"/>
              <a:gd name="T16" fmla="*/ 24 w 33"/>
              <a:gd name="T17" fmla="*/ 21 h 33"/>
              <a:gd name="T18" fmla="*/ 30 w 33"/>
              <a:gd name="T19" fmla="*/ 21 h 33"/>
              <a:gd name="T20" fmla="*/ 29 w 33"/>
              <a:gd name="T21" fmla="*/ 24 h 33"/>
              <a:gd name="T22" fmla="*/ 27 w 33"/>
              <a:gd name="T23" fmla="*/ 25 h 33"/>
              <a:gd name="T24" fmla="*/ 30 w 33"/>
              <a:gd name="T25" fmla="*/ 20 h 33"/>
              <a:gd name="T26" fmla="*/ 28 w 33"/>
              <a:gd name="T27" fmla="*/ 19 h 33"/>
              <a:gd name="T28" fmla="*/ 26 w 33"/>
              <a:gd name="T29" fmla="*/ 19 h 33"/>
              <a:gd name="T30" fmla="*/ 24 w 33"/>
              <a:gd name="T31" fmla="*/ 20 h 33"/>
              <a:gd name="T32" fmla="*/ 7 w 33"/>
              <a:gd name="T33" fmla="*/ 9 h 33"/>
              <a:gd name="T34" fmla="*/ 3 w 33"/>
              <a:gd name="T35" fmla="*/ 5 h 33"/>
              <a:gd name="T36" fmla="*/ 7 w 33"/>
              <a:gd name="T37" fmla="*/ 0 h 33"/>
              <a:gd name="T38" fmla="*/ 10 w 33"/>
              <a:gd name="T39" fmla="*/ 5 h 33"/>
              <a:gd name="T40" fmla="*/ 7 w 33"/>
              <a:gd name="T41" fmla="*/ 9 h 33"/>
              <a:gd name="T42" fmla="*/ 8 w 33"/>
              <a:gd name="T43" fmla="*/ 7 h 33"/>
              <a:gd name="T44" fmla="*/ 9 w 33"/>
              <a:gd name="T45" fmla="*/ 3 h 33"/>
              <a:gd name="T46" fmla="*/ 7 w 33"/>
              <a:gd name="T47" fmla="*/ 2 h 33"/>
              <a:gd name="T48" fmla="*/ 4 w 33"/>
              <a:gd name="T49" fmla="*/ 2 h 33"/>
              <a:gd name="T50" fmla="*/ 4 w 33"/>
              <a:gd name="T51" fmla="*/ 5 h 33"/>
              <a:gd name="T52" fmla="*/ 13 w 33"/>
              <a:gd name="T53" fmla="*/ 13 h 33"/>
              <a:gd name="T54" fmla="*/ 7 w 33"/>
              <a:gd name="T55" fmla="*/ 12 h 33"/>
              <a:gd name="T56" fmla="*/ 7 w 33"/>
              <a:gd name="T57" fmla="*/ 11 h 33"/>
              <a:gd name="T58" fmla="*/ 6 w 33"/>
              <a:gd name="T59" fmla="*/ 11 h 33"/>
              <a:gd name="T60" fmla="*/ 6 w 33"/>
              <a:gd name="T61" fmla="*/ 12 h 33"/>
              <a:gd name="T62" fmla="*/ 0 w 33"/>
              <a:gd name="T63" fmla="*/ 13 h 33"/>
              <a:gd name="T64" fmla="*/ 12 w 33"/>
              <a:gd name="T65" fmla="*/ 16 h 33"/>
              <a:gd name="T66" fmla="*/ 15 w 33"/>
              <a:gd name="T67" fmla="*/ 28 h 33"/>
              <a:gd name="T68" fmla="*/ 15 w 33"/>
              <a:gd name="T69" fmla="*/ 29 h 33"/>
              <a:gd name="T70" fmla="*/ 19 w 33"/>
              <a:gd name="T71" fmla="*/ 26 h 33"/>
              <a:gd name="T72" fmla="*/ 15 w 33"/>
              <a:gd name="T73" fmla="*/ 23 h 33"/>
              <a:gd name="T74" fmla="*/ 15 w 33"/>
              <a:gd name="T75" fmla="*/ 25 h 33"/>
              <a:gd name="T76" fmla="*/ 7 w 33"/>
              <a:gd name="T77" fmla="*/ 22 h 33"/>
              <a:gd name="T78" fmla="*/ 19 w 33"/>
              <a:gd name="T79" fmla="*/ 6 h 33"/>
              <a:gd name="T80" fmla="*/ 19 w 33"/>
              <a:gd name="T81" fmla="*/ 5 h 33"/>
              <a:gd name="T82" fmla="*/ 14 w 33"/>
              <a:gd name="T83" fmla="*/ 8 h 33"/>
              <a:gd name="T84" fmla="*/ 19 w 33"/>
              <a:gd name="T85" fmla="*/ 11 h 33"/>
              <a:gd name="T86" fmla="*/ 19 w 33"/>
              <a:gd name="T87" fmla="*/ 9 h 33"/>
              <a:gd name="T88" fmla="*/ 20 w 33"/>
              <a:gd name="T89" fmla="*/ 9 h 33"/>
              <a:gd name="T90" fmla="*/ 19 w 33"/>
              <a:gd name="T9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" h="33">
                <a:moveTo>
                  <a:pt x="33" y="32"/>
                </a:moveTo>
                <a:cubicBezTo>
                  <a:pt x="33" y="31"/>
                  <a:pt x="33" y="30"/>
                  <a:pt x="33" y="30"/>
                </a:cubicBezTo>
                <a:cubicBezTo>
                  <a:pt x="33" y="28"/>
                  <a:pt x="32" y="27"/>
                  <a:pt x="30" y="27"/>
                </a:cubicBezTo>
                <a:cubicBezTo>
                  <a:pt x="29" y="29"/>
                  <a:pt x="29" y="30"/>
                  <a:pt x="28" y="32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8"/>
                  <a:pt x="27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0"/>
                  <a:pt x="25" y="29"/>
                  <a:pt x="24" y="27"/>
                </a:cubicBezTo>
                <a:cubicBezTo>
                  <a:pt x="22" y="27"/>
                  <a:pt x="21" y="28"/>
                  <a:pt x="21" y="30"/>
                </a:cubicBezTo>
                <a:cubicBezTo>
                  <a:pt x="21" y="30"/>
                  <a:pt x="21" y="31"/>
                  <a:pt x="21" y="32"/>
                </a:cubicBezTo>
                <a:cubicBezTo>
                  <a:pt x="21" y="32"/>
                  <a:pt x="21" y="33"/>
                  <a:pt x="22" y="33"/>
                </a:cubicBezTo>
                <a:cubicBezTo>
                  <a:pt x="25" y="33"/>
                  <a:pt x="29" y="33"/>
                  <a:pt x="32" y="33"/>
                </a:cubicBezTo>
                <a:cubicBezTo>
                  <a:pt x="33" y="33"/>
                  <a:pt x="33" y="32"/>
                  <a:pt x="33" y="32"/>
                </a:cubicBezTo>
                <a:close/>
                <a:moveTo>
                  <a:pt x="27" y="26"/>
                </a:moveTo>
                <a:cubicBezTo>
                  <a:pt x="26" y="26"/>
                  <a:pt x="25" y="25"/>
                  <a:pt x="25" y="24"/>
                </a:cubicBezTo>
                <a:cubicBezTo>
                  <a:pt x="24" y="23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8"/>
                  <a:pt x="23" y="16"/>
                  <a:pt x="27" y="16"/>
                </a:cubicBezTo>
                <a:cubicBezTo>
                  <a:pt x="31" y="16"/>
                  <a:pt x="30" y="18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2"/>
                  <a:pt x="30" y="23"/>
                  <a:pt x="29" y="24"/>
                </a:cubicBezTo>
                <a:cubicBezTo>
                  <a:pt x="29" y="25"/>
                  <a:pt x="28" y="26"/>
                  <a:pt x="27" y="26"/>
                </a:cubicBezTo>
                <a:close/>
                <a:moveTo>
                  <a:pt x="25" y="24"/>
                </a:moveTo>
                <a:cubicBezTo>
                  <a:pt x="26" y="25"/>
                  <a:pt x="26" y="25"/>
                  <a:pt x="27" y="25"/>
                </a:cubicBezTo>
                <a:cubicBezTo>
                  <a:pt x="28" y="25"/>
                  <a:pt x="28" y="25"/>
                  <a:pt x="29" y="24"/>
                </a:cubicBezTo>
                <a:cubicBezTo>
                  <a:pt x="30" y="23"/>
                  <a:pt x="30" y="22"/>
                  <a:pt x="30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29" y="19"/>
                </a:cubicBezTo>
                <a:cubicBezTo>
                  <a:pt x="29" y="18"/>
                  <a:pt x="29" y="18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6" y="19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18"/>
                  <a:pt x="25" y="18"/>
                  <a:pt x="25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5" y="23"/>
                  <a:pt x="25" y="24"/>
                </a:cubicBezTo>
                <a:close/>
                <a:moveTo>
                  <a:pt x="7" y="9"/>
                </a:moveTo>
                <a:cubicBezTo>
                  <a:pt x="6" y="9"/>
                  <a:pt x="5" y="8"/>
                  <a:pt x="4" y="8"/>
                </a:cubicBezTo>
                <a:cubicBezTo>
                  <a:pt x="4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3" y="0"/>
                  <a:pt x="7" y="0"/>
                </a:cubicBezTo>
                <a:cubicBezTo>
                  <a:pt x="10" y="0"/>
                  <a:pt x="10" y="2"/>
                  <a:pt x="10" y="4"/>
                </a:cubicBezTo>
                <a:cubicBezTo>
                  <a:pt x="10" y="4"/>
                  <a:pt x="10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9" y="7"/>
                  <a:pt x="9" y="8"/>
                </a:cubicBezTo>
                <a:cubicBezTo>
                  <a:pt x="8" y="8"/>
                  <a:pt x="7" y="9"/>
                  <a:pt x="7" y="9"/>
                </a:cubicBezTo>
                <a:close/>
                <a:moveTo>
                  <a:pt x="5" y="7"/>
                </a:moveTo>
                <a:cubicBezTo>
                  <a:pt x="5" y="8"/>
                  <a:pt x="6" y="9"/>
                  <a:pt x="7" y="9"/>
                </a:cubicBezTo>
                <a:cubicBezTo>
                  <a:pt x="7" y="9"/>
                  <a:pt x="8" y="8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7"/>
                  <a:pt x="5" y="7"/>
                </a:cubicBezTo>
                <a:close/>
                <a:moveTo>
                  <a:pt x="13" y="15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1" y="11"/>
                  <a:pt x="9" y="10"/>
                </a:cubicBezTo>
                <a:cubicBezTo>
                  <a:pt x="9" y="13"/>
                  <a:pt x="8" y="14"/>
                  <a:pt x="7" y="15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4" y="13"/>
                  <a:pt x="4" y="10"/>
                </a:cubicBezTo>
                <a:cubicBezTo>
                  <a:pt x="2" y="11"/>
                  <a:pt x="0" y="12"/>
                  <a:pt x="0" y="13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1" y="16"/>
                  <a:pt x="1" y="16"/>
                </a:cubicBezTo>
                <a:cubicBezTo>
                  <a:pt x="5" y="16"/>
                  <a:pt x="8" y="16"/>
                  <a:pt x="12" y="16"/>
                </a:cubicBezTo>
                <a:cubicBezTo>
                  <a:pt x="12" y="16"/>
                  <a:pt x="13" y="16"/>
                  <a:pt x="13" y="15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0" y="25"/>
                  <a:pt x="10" y="25"/>
                  <a:pt x="7" y="22"/>
                </a:cubicBezTo>
                <a:cubicBezTo>
                  <a:pt x="7" y="27"/>
                  <a:pt x="10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lose/>
                <a:moveTo>
                  <a:pt x="19" y="6"/>
                </a:move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7" y="6"/>
                  <a:pt x="16" y="7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4" y="9"/>
                  <a:pt x="24" y="9"/>
                  <a:pt x="26" y="12"/>
                </a:cubicBezTo>
                <a:cubicBezTo>
                  <a:pt x="26" y="9"/>
                  <a:pt x="25" y="6"/>
                  <a:pt x="21" y="6"/>
                </a:cubicBezTo>
                <a:cubicBezTo>
                  <a:pt x="20" y="6"/>
                  <a:pt x="20" y="6"/>
                  <a:pt x="19" y="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Freeform 264">
            <a:extLst>
              <a:ext uri="{FF2B5EF4-FFF2-40B4-BE49-F238E27FC236}">
                <a16:creationId xmlns:a16="http://schemas.microsoft.com/office/drawing/2014/main" id="{0E883BD9-A7C6-2B07-F610-0DDF103A0900}"/>
              </a:ext>
            </a:extLst>
          </p:cNvPr>
          <p:cNvSpPr>
            <a:spLocks noEditPoints="1"/>
          </p:cNvSpPr>
          <p:nvPr/>
        </p:nvSpPr>
        <p:spPr bwMode="auto">
          <a:xfrm>
            <a:off x="6258199" y="3119697"/>
            <a:ext cx="258799" cy="316712"/>
          </a:xfrm>
          <a:custGeom>
            <a:avLst/>
            <a:gdLst>
              <a:gd name="T0" fmla="*/ 19 w 27"/>
              <a:gd name="T1" fmla="*/ 28 h 33"/>
              <a:gd name="T2" fmla="*/ 19 w 27"/>
              <a:gd name="T3" fmla="*/ 31 h 33"/>
              <a:gd name="T4" fmla="*/ 3 w 27"/>
              <a:gd name="T5" fmla="*/ 31 h 33"/>
              <a:gd name="T6" fmla="*/ 2 w 27"/>
              <a:gd name="T7" fmla="*/ 8 h 33"/>
              <a:gd name="T8" fmla="*/ 5 w 27"/>
              <a:gd name="T9" fmla="*/ 7 h 33"/>
              <a:gd name="T10" fmla="*/ 5 w 27"/>
              <a:gd name="T11" fmla="*/ 26 h 33"/>
              <a:gd name="T12" fmla="*/ 19 w 27"/>
              <a:gd name="T13" fmla="*/ 10 h 33"/>
              <a:gd name="T14" fmla="*/ 19 w 27"/>
              <a:gd name="T15" fmla="*/ 11 h 33"/>
              <a:gd name="T16" fmla="*/ 22 w 27"/>
              <a:gd name="T17" fmla="*/ 12 h 33"/>
              <a:gd name="T18" fmla="*/ 23 w 27"/>
              <a:gd name="T19" fmla="*/ 11 h 33"/>
              <a:gd name="T20" fmla="*/ 19 w 27"/>
              <a:gd name="T21" fmla="*/ 10 h 33"/>
              <a:gd name="T22" fmla="*/ 17 w 27"/>
              <a:gd name="T23" fmla="*/ 15 h 33"/>
              <a:gd name="T24" fmla="*/ 9 w 27"/>
              <a:gd name="T25" fmla="*/ 14 h 33"/>
              <a:gd name="T26" fmla="*/ 9 w 27"/>
              <a:gd name="T27" fmla="*/ 15 h 33"/>
              <a:gd name="T28" fmla="*/ 13 w 27"/>
              <a:gd name="T29" fmla="*/ 11 h 33"/>
              <a:gd name="T30" fmla="*/ 13 w 27"/>
              <a:gd name="T31" fmla="*/ 5 h 33"/>
              <a:gd name="T32" fmla="*/ 13 w 27"/>
              <a:gd name="T33" fmla="*/ 11 h 33"/>
              <a:gd name="T34" fmla="*/ 9 w 27"/>
              <a:gd name="T35" fmla="*/ 22 h 33"/>
              <a:gd name="T36" fmla="*/ 10 w 27"/>
              <a:gd name="T37" fmla="*/ 23 h 33"/>
              <a:gd name="T38" fmla="*/ 23 w 27"/>
              <a:gd name="T39" fmla="*/ 22 h 33"/>
              <a:gd name="T40" fmla="*/ 22 w 27"/>
              <a:gd name="T41" fmla="*/ 22 h 33"/>
              <a:gd name="T42" fmla="*/ 10 w 27"/>
              <a:gd name="T43" fmla="*/ 18 h 33"/>
              <a:gd name="T44" fmla="*/ 9 w 27"/>
              <a:gd name="T45" fmla="*/ 19 h 33"/>
              <a:gd name="T46" fmla="*/ 22 w 27"/>
              <a:gd name="T47" fmla="*/ 19 h 33"/>
              <a:gd name="T48" fmla="*/ 23 w 27"/>
              <a:gd name="T49" fmla="*/ 19 h 33"/>
              <a:gd name="T50" fmla="*/ 10 w 27"/>
              <a:gd name="T51" fmla="*/ 18 h 33"/>
              <a:gd name="T52" fmla="*/ 19 w 27"/>
              <a:gd name="T53" fmla="*/ 15 h 33"/>
              <a:gd name="T54" fmla="*/ 19 w 27"/>
              <a:gd name="T55" fmla="*/ 15 h 33"/>
              <a:gd name="T56" fmla="*/ 23 w 27"/>
              <a:gd name="T57" fmla="*/ 15 h 33"/>
              <a:gd name="T58" fmla="*/ 22 w 27"/>
              <a:gd name="T59" fmla="*/ 14 h 33"/>
              <a:gd name="T60" fmla="*/ 25 w 27"/>
              <a:gd name="T61" fmla="*/ 28 h 33"/>
              <a:gd name="T62" fmla="*/ 27 w 27"/>
              <a:gd name="T63" fmla="*/ 26 h 33"/>
              <a:gd name="T64" fmla="*/ 19 w 27"/>
              <a:gd name="T65" fmla="*/ 0 h 33"/>
              <a:gd name="T66" fmla="*/ 5 w 27"/>
              <a:gd name="T67" fmla="*/ 2 h 33"/>
              <a:gd name="T68" fmla="*/ 2 w 27"/>
              <a:gd name="T69" fmla="*/ 5 h 33"/>
              <a:gd name="T70" fmla="*/ 0 w 27"/>
              <a:gd name="T71" fmla="*/ 31 h 33"/>
              <a:gd name="T72" fmla="*/ 20 w 27"/>
              <a:gd name="T73" fmla="*/ 33 h 33"/>
              <a:gd name="T74" fmla="*/ 22 w 27"/>
              <a:gd name="T75" fmla="*/ 31 h 33"/>
              <a:gd name="T76" fmla="*/ 25 w 27"/>
              <a:gd name="T77" fmla="*/ 28 h 33"/>
              <a:gd name="T78" fmla="*/ 18 w 27"/>
              <a:gd name="T79" fmla="*/ 2 h 33"/>
              <a:gd name="T80" fmla="*/ 8 w 27"/>
              <a:gd name="T81" fmla="*/ 2 h 33"/>
              <a:gd name="T82" fmla="*/ 7 w 27"/>
              <a:gd name="T83" fmla="*/ 25 h 33"/>
              <a:gd name="T84" fmla="*/ 8 w 27"/>
              <a:gd name="T85" fmla="*/ 26 h 33"/>
              <a:gd name="T86" fmla="*/ 24 w 27"/>
              <a:gd name="T87" fmla="*/ 26 h 33"/>
              <a:gd name="T88" fmla="*/ 24 w 27"/>
              <a:gd name="T89" fmla="*/ 8 h 33"/>
              <a:gd name="T90" fmla="*/ 18 w 27"/>
              <a:gd name="T91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" h="33">
                <a:moveTo>
                  <a:pt x="7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2" y="31"/>
                  <a:pt x="2" y="30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6" y="28"/>
                  <a:pt x="7" y="28"/>
                </a:cubicBezTo>
                <a:close/>
                <a:moveTo>
                  <a:pt x="19" y="10"/>
                </a:moveTo>
                <a:cubicBezTo>
                  <a:pt x="19" y="10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2"/>
                  <a:pt x="19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3" y="12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0"/>
                  <a:pt x="22" y="10"/>
                </a:cubicBezTo>
                <a:cubicBezTo>
                  <a:pt x="19" y="10"/>
                  <a:pt x="19" y="10"/>
                  <a:pt x="19" y="10"/>
                </a:cubicBezTo>
                <a:close/>
                <a:moveTo>
                  <a:pt x="17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1"/>
                  <a:pt x="9" y="11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2" y="15"/>
                  <a:pt x="14" y="15"/>
                  <a:pt x="17" y="15"/>
                </a:cubicBezTo>
                <a:close/>
                <a:moveTo>
                  <a:pt x="13" y="11"/>
                </a:moveTo>
                <a:cubicBezTo>
                  <a:pt x="14" y="11"/>
                  <a:pt x="15" y="10"/>
                  <a:pt x="15" y="8"/>
                </a:cubicBezTo>
                <a:cubicBezTo>
                  <a:pt x="15" y="7"/>
                  <a:pt x="16" y="5"/>
                  <a:pt x="13" y="5"/>
                </a:cubicBezTo>
                <a:cubicBezTo>
                  <a:pt x="11" y="5"/>
                  <a:pt x="11" y="7"/>
                  <a:pt x="11" y="8"/>
                </a:cubicBezTo>
                <a:cubicBezTo>
                  <a:pt x="11" y="10"/>
                  <a:pt x="12" y="11"/>
                  <a:pt x="13" y="11"/>
                </a:cubicBezTo>
                <a:close/>
                <a:moveTo>
                  <a:pt x="10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3"/>
                  <a:pt x="9" y="23"/>
                  <a:pt x="10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2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10" y="18"/>
                </a:moveTo>
                <a:cubicBezTo>
                  <a:pt x="9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1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3" y="18"/>
                  <a:pt x="22" y="18"/>
                </a:cubicBezTo>
                <a:cubicBezTo>
                  <a:pt x="10" y="18"/>
                  <a:pt x="10" y="18"/>
                  <a:pt x="10" y="18"/>
                </a:cubicBezTo>
                <a:close/>
                <a:moveTo>
                  <a:pt x="19" y="14"/>
                </a:moveTo>
                <a:cubicBezTo>
                  <a:pt x="19" y="14"/>
                  <a:pt x="19" y="14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4"/>
                  <a:pt x="23" y="14"/>
                  <a:pt x="22" y="14"/>
                </a:cubicBezTo>
                <a:cubicBezTo>
                  <a:pt x="19" y="14"/>
                  <a:pt x="19" y="14"/>
                  <a:pt x="19" y="14"/>
                </a:cubicBezTo>
                <a:close/>
                <a:moveTo>
                  <a:pt x="25" y="28"/>
                </a:moveTo>
                <a:cubicBezTo>
                  <a:pt x="25" y="28"/>
                  <a:pt x="26" y="28"/>
                  <a:pt x="26" y="28"/>
                </a:cubicBezTo>
                <a:cubicBezTo>
                  <a:pt x="26" y="27"/>
                  <a:pt x="27" y="27"/>
                  <a:pt x="27" y="26"/>
                </a:cubicBezTo>
                <a:cubicBezTo>
                  <a:pt x="27" y="7"/>
                  <a:pt x="27" y="7"/>
                  <a:pt x="27" y="7"/>
                </a:cubicBezTo>
                <a:cubicBezTo>
                  <a:pt x="19" y="0"/>
                  <a:pt x="19" y="0"/>
                  <a:pt x="19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6"/>
                  <a:pt x="0" y="7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2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3"/>
                  <a:pt x="21" y="33"/>
                </a:cubicBezTo>
                <a:cubicBezTo>
                  <a:pt x="21" y="32"/>
                  <a:pt x="22" y="32"/>
                  <a:pt x="22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25" y="28"/>
                  <a:pt x="25" y="28"/>
                  <a:pt x="25" y="28"/>
                </a:cubicBezTo>
                <a:close/>
                <a:moveTo>
                  <a:pt x="18" y="5"/>
                </a:moveTo>
                <a:cubicBezTo>
                  <a:pt x="18" y="2"/>
                  <a:pt x="18" y="2"/>
                  <a:pt x="1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2"/>
                  <a:pt x="7" y="3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5"/>
                  <a:pt x="24" y="25"/>
                </a:cubicBezTo>
                <a:cubicBezTo>
                  <a:pt x="24" y="8"/>
                  <a:pt x="24" y="8"/>
                  <a:pt x="2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8"/>
                  <a:pt x="18" y="7"/>
                  <a:pt x="18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265">
            <a:extLst>
              <a:ext uri="{FF2B5EF4-FFF2-40B4-BE49-F238E27FC236}">
                <a16:creationId xmlns:a16="http://schemas.microsoft.com/office/drawing/2014/main" id="{B867D587-D61A-24EA-59D1-CC61C667DFC9}"/>
              </a:ext>
            </a:extLst>
          </p:cNvPr>
          <p:cNvSpPr>
            <a:spLocks noEditPoints="1"/>
          </p:cNvSpPr>
          <p:nvPr/>
        </p:nvSpPr>
        <p:spPr bwMode="auto">
          <a:xfrm>
            <a:off x="8100554" y="3110649"/>
            <a:ext cx="267848" cy="305853"/>
          </a:xfrm>
          <a:custGeom>
            <a:avLst/>
            <a:gdLst>
              <a:gd name="T0" fmla="*/ 23 w 28"/>
              <a:gd name="T1" fmla="*/ 0 h 32"/>
              <a:gd name="T2" fmla="*/ 22 w 28"/>
              <a:gd name="T3" fmla="*/ 5 h 32"/>
              <a:gd name="T4" fmla="*/ 23 w 28"/>
              <a:gd name="T5" fmla="*/ 6 h 32"/>
              <a:gd name="T6" fmla="*/ 24 w 28"/>
              <a:gd name="T7" fmla="*/ 1 h 32"/>
              <a:gd name="T8" fmla="*/ 13 w 28"/>
              <a:gd name="T9" fmla="*/ 24 h 32"/>
              <a:gd name="T10" fmla="*/ 10 w 28"/>
              <a:gd name="T11" fmla="*/ 27 h 32"/>
              <a:gd name="T12" fmla="*/ 13 w 28"/>
              <a:gd name="T13" fmla="*/ 24 h 32"/>
              <a:gd name="T14" fmla="*/ 15 w 28"/>
              <a:gd name="T15" fmla="*/ 24 h 32"/>
              <a:gd name="T16" fmla="*/ 18 w 28"/>
              <a:gd name="T17" fmla="*/ 27 h 32"/>
              <a:gd name="T18" fmla="*/ 8 w 28"/>
              <a:gd name="T19" fmla="*/ 24 h 32"/>
              <a:gd name="T20" fmla="*/ 4 w 28"/>
              <a:gd name="T21" fmla="*/ 27 h 32"/>
              <a:gd name="T22" fmla="*/ 8 w 28"/>
              <a:gd name="T23" fmla="*/ 24 h 32"/>
              <a:gd name="T24" fmla="*/ 21 w 28"/>
              <a:gd name="T25" fmla="*/ 19 h 32"/>
              <a:gd name="T26" fmla="*/ 24 w 28"/>
              <a:gd name="T27" fmla="*/ 22 h 32"/>
              <a:gd name="T28" fmla="*/ 13 w 28"/>
              <a:gd name="T29" fmla="*/ 19 h 32"/>
              <a:gd name="T30" fmla="*/ 10 w 28"/>
              <a:gd name="T31" fmla="*/ 22 h 32"/>
              <a:gd name="T32" fmla="*/ 13 w 28"/>
              <a:gd name="T33" fmla="*/ 19 h 32"/>
              <a:gd name="T34" fmla="*/ 15 w 28"/>
              <a:gd name="T35" fmla="*/ 19 h 32"/>
              <a:gd name="T36" fmla="*/ 18 w 28"/>
              <a:gd name="T37" fmla="*/ 22 h 32"/>
              <a:gd name="T38" fmla="*/ 8 w 28"/>
              <a:gd name="T39" fmla="*/ 19 h 32"/>
              <a:gd name="T40" fmla="*/ 4 w 28"/>
              <a:gd name="T41" fmla="*/ 22 h 32"/>
              <a:gd name="T42" fmla="*/ 8 w 28"/>
              <a:gd name="T43" fmla="*/ 19 h 32"/>
              <a:gd name="T44" fmla="*/ 21 w 28"/>
              <a:gd name="T45" fmla="*/ 14 h 32"/>
              <a:gd name="T46" fmla="*/ 24 w 28"/>
              <a:gd name="T47" fmla="*/ 17 h 32"/>
              <a:gd name="T48" fmla="*/ 13 w 28"/>
              <a:gd name="T49" fmla="*/ 14 h 32"/>
              <a:gd name="T50" fmla="*/ 10 w 28"/>
              <a:gd name="T51" fmla="*/ 17 h 32"/>
              <a:gd name="T52" fmla="*/ 13 w 28"/>
              <a:gd name="T53" fmla="*/ 14 h 32"/>
              <a:gd name="T54" fmla="*/ 15 w 28"/>
              <a:gd name="T55" fmla="*/ 14 h 32"/>
              <a:gd name="T56" fmla="*/ 18 w 28"/>
              <a:gd name="T57" fmla="*/ 17 h 32"/>
              <a:gd name="T58" fmla="*/ 5 w 28"/>
              <a:gd name="T59" fmla="*/ 0 h 32"/>
              <a:gd name="T60" fmla="*/ 4 w 28"/>
              <a:gd name="T61" fmla="*/ 1 h 32"/>
              <a:gd name="T62" fmla="*/ 5 w 28"/>
              <a:gd name="T63" fmla="*/ 6 h 32"/>
              <a:gd name="T64" fmla="*/ 6 w 28"/>
              <a:gd name="T65" fmla="*/ 5 h 32"/>
              <a:gd name="T66" fmla="*/ 5 w 28"/>
              <a:gd name="T67" fmla="*/ 0 h 32"/>
              <a:gd name="T68" fmla="*/ 26 w 28"/>
              <a:gd name="T69" fmla="*/ 29 h 32"/>
              <a:gd name="T70" fmla="*/ 3 w 28"/>
              <a:gd name="T71" fmla="*/ 29 h 32"/>
              <a:gd name="T72" fmla="*/ 2 w 28"/>
              <a:gd name="T73" fmla="*/ 12 h 32"/>
              <a:gd name="T74" fmla="*/ 26 w 28"/>
              <a:gd name="T75" fmla="*/ 12 h 32"/>
              <a:gd name="T76" fmla="*/ 26 w 28"/>
              <a:gd name="T77" fmla="*/ 30 h 32"/>
              <a:gd name="T78" fmla="*/ 2 w 28"/>
              <a:gd name="T79" fmla="*/ 30 h 32"/>
              <a:gd name="T80" fmla="*/ 26 w 28"/>
              <a:gd name="T81" fmla="*/ 30 h 32"/>
              <a:gd name="T82" fmla="*/ 26 w 28"/>
              <a:gd name="T83" fmla="*/ 31 h 32"/>
              <a:gd name="T84" fmla="*/ 2 w 28"/>
              <a:gd name="T85" fmla="*/ 31 h 32"/>
              <a:gd name="T86" fmla="*/ 26 w 28"/>
              <a:gd name="T87" fmla="*/ 3 h 32"/>
              <a:gd name="T88" fmla="*/ 28 w 28"/>
              <a:gd name="T89" fmla="*/ 30 h 32"/>
              <a:gd name="T90" fmla="*/ 3 w 28"/>
              <a:gd name="T91" fmla="*/ 32 h 32"/>
              <a:gd name="T92" fmla="*/ 0 w 28"/>
              <a:gd name="T93" fmla="*/ 5 h 32"/>
              <a:gd name="T94" fmla="*/ 4 w 28"/>
              <a:gd name="T95" fmla="*/ 3 h 32"/>
              <a:gd name="T96" fmla="*/ 5 w 28"/>
              <a:gd name="T97" fmla="*/ 7 h 32"/>
              <a:gd name="T98" fmla="*/ 7 w 28"/>
              <a:gd name="T99" fmla="*/ 6 h 32"/>
              <a:gd name="T100" fmla="*/ 21 w 28"/>
              <a:gd name="T101" fmla="*/ 3 h 32"/>
              <a:gd name="T102" fmla="*/ 23 w 28"/>
              <a:gd name="T103" fmla="*/ 7 h 32"/>
              <a:gd name="T104" fmla="*/ 25 w 28"/>
              <a:gd name="T105" fmla="*/ 6 h 32"/>
              <a:gd name="T106" fmla="*/ 26 w 28"/>
              <a:gd name="T107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" h="3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2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6"/>
                  <a:pt x="24" y="6"/>
                  <a:pt x="24" y="5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lose/>
                <a:moveTo>
                  <a:pt x="13" y="24"/>
                </a:moveTo>
                <a:cubicBezTo>
                  <a:pt x="12" y="24"/>
                  <a:pt x="11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7"/>
                  <a:pt x="13" y="27"/>
                </a:cubicBezTo>
                <a:cubicBezTo>
                  <a:pt x="13" y="26"/>
                  <a:pt x="13" y="25"/>
                  <a:pt x="13" y="24"/>
                </a:cubicBezTo>
                <a:close/>
                <a:moveTo>
                  <a:pt x="18" y="24"/>
                </a:moveTo>
                <a:cubicBezTo>
                  <a:pt x="17" y="24"/>
                  <a:pt x="16" y="24"/>
                  <a:pt x="15" y="24"/>
                </a:cubicBezTo>
                <a:cubicBezTo>
                  <a:pt x="15" y="25"/>
                  <a:pt x="15" y="26"/>
                  <a:pt x="15" y="27"/>
                </a:cubicBezTo>
                <a:cubicBezTo>
                  <a:pt x="16" y="27"/>
                  <a:pt x="17" y="27"/>
                  <a:pt x="18" y="27"/>
                </a:cubicBezTo>
                <a:cubicBezTo>
                  <a:pt x="18" y="26"/>
                  <a:pt x="18" y="25"/>
                  <a:pt x="18" y="24"/>
                </a:cubicBezTo>
                <a:close/>
                <a:moveTo>
                  <a:pt x="8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lose/>
                <a:moveTo>
                  <a:pt x="24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22"/>
                  <a:pt x="21" y="22"/>
                  <a:pt x="21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13" y="19"/>
                </a:moveTo>
                <a:cubicBezTo>
                  <a:pt x="12" y="19"/>
                  <a:pt x="11" y="19"/>
                  <a:pt x="10" y="19"/>
                </a:cubicBezTo>
                <a:cubicBezTo>
                  <a:pt x="10" y="20"/>
                  <a:pt x="10" y="21"/>
                  <a:pt x="10" y="22"/>
                </a:cubicBezTo>
                <a:cubicBezTo>
                  <a:pt x="11" y="22"/>
                  <a:pt x="12" y="22"/>
                  <a:pt x="13" y="22"/>
                </a:cubicBezTo>
                <a:cubicBezTo>
                  <a:pt x="13" y="21"/>
                  <a:pt x="13" y="20"/>
                  <a:pt x="13" y="19"/>
                </a:cubicBezTo>
                <a:close/>
                <a:moveTo>
                  <a:pt x="18" y="19"/>
                </a:moveTo>
                <a:cubicBezTo>
                  <a:pt x="17" y="19"/>
                  <a:pt x="16" y="19"/>
                  <a:pt x="15" y="19"/>
                </a:cubicBezTo>
                <a:cubicBezTo>
                  <a:pt x="15" y="20"/>
                  <a:pt x="15" y="21"/>
                  <a:pt x="15" y="22"/>
                </a:cubicBezTo>
                <a:cubicBezTo>
                  <a:pt x="16" y="22"/>
                  <a:pt x="17" y="22"/>
                  <a:pt x="18" y="22"/>
                </a:cubicBezTo>
                <a:cubicBezTo>
                  <a:pt x="18" y="21"/>
                  <a:pt x="18" y="20"/>
                  <a:pt x="18" y="19"/>
                </a:cubicBezTo>
                <a:close/>
                <a:moveTo>
                  <a:pt x="8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22"/>
                  <a:pt x="4" y="22"/>
                  <a:pt x="4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9"/>
                  <a:pt x="8" y="19"/>
                  <a:pt x="8" y="19"/>
                </a:cubicBezTo>
                <a:close/>
                <a:moveTo>
                  <a:pt x="24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21" y="17"/>
                  <a:pt x="21" y="17"/>
                  <a:pt x="21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13" y="14"/>
                </a:moveTo>
                <a:cubicBezTo>
                  <a:pt x="12" y="14"/>
                  <a:pt x="11" y="14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1" y="17"/>
                  <a:pt x="12" y="17"/>
                  <a:pt x="13" y="17"/>
                </a:cubicBezTo>
                <a:cubicBezTo>
                  <a:pt x="13" y="16"/>
                  <a:pt x="13" y="15"/>
                  <a:pt x="13" y="14"/>
                </a:cubicBezTo>
                <a:close/>
                <a:moveTo>
                  <a:pt x="18" y="14"/>
                </a:moveTo>
                <a:cubicBezTo>
                  <a:pt x="17" y="14"/>
                  <a:pt x="16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6" y="17"/>
                  <a:pt x="17" y="17"/>
                  <a:pt x="18" y="17"/>
                </a:cubicBezTo>
                <a:cubicBezTo>
                  <a:pt x="18" y="16"/>
                  <a:pt x="18" y="15"/>
                  <a:pt x="18" y="14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5" y="0"/>
                </a:cubicBezTo>
                <a:close/>
                <a:moveTo>
                  <a:pt x="26" y="12"/>
                </a:move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6" y="30"/>
                  <a:pt x="26" y="30"/>
                  <a:pt x="26" y="30"/>
                </a:cubicBezTo>
                <a:close/>
                <a:moveTo>
                  <a:pt x="26" y="31"/>
                </a:moveTo>
                <a:cubicBezTo>
                  <a:pt x="26" y="31"/>
                  <a:pt x="26" y="31"/>
                  <a:pt x="26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26" y="3"/>
                </a:moveTo>
                <a:cubicBezTo>
                  <a:pt x="27" y="3"/>
                  <a:pt x="28" y="4"/>
                  <a:pt x="28" y="5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1"/>
                  <a:pt x="27" y="32"/>
                  <a:pt x="26" y="32"/>
                </a:cubicBezTo>
                <a:cubicBezTo>
                  <a:pt x="18" y="32"/>
                  <a:pt x="10" y="32"/>
                  <a:pt x="3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7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7"/>
                  <a:pt x="7" y="6"/>
                  <a:pt x="7" y="6"/>
                </a:cubicBezTo>
                <a:cubicBezTo>
                  <a:pt x="7" y="5"/>
                  <a:pt x="7" y="4"/>
                  <a:pt x="7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6"/>
                  <a:pt x="22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5" y="6"/>
                  <a:pt x="25" y="6"/>
                </a:cubicBezTo>
                <a:cubicBezTo>
                  <a:pt x="25" y="5"/>
                  <a:pt x="25" y="4"/>
                  <a:pt x="25" y="3"/>
                </a:cubicBezTo>
                <a:lnTo>
                  <a:pt x="26" y="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Freeform 266">
            <a:extLst>
              <a:ext uri="{FF2B5EF4-FFF2-40B4-BE49-F238E27FC236}">
                <a16:creationId xmlns:a16="http://schemas.microsoft.com/office/drawing/2014/main" id="{10782321-DEAF-9300-B711-7B7C5087EFE3}"/>
              </a:ext>
            </a:extLst>
          </p:cNvPr>
          <p:cNvSpPr>
            <a:spLocks noEditPoints="1"/>
          </p:cNvSpPr>
          <p:nvPr/>
        </p:nvSpPr>
        <p:spPr bwMode="auto">
          <a:xfrm>
            <a:off x="7496088" y="3081693"/>
            <a:ext cx="296804" cy="363767"/>
          </a:xfrm>
          <a:custGeom>
            <a:avLst/>
            <a:gdLst>
              <a:gd name="T0" fmla="*/ 8 w 31"/>
              <a:gd name="T1" fmla="*/ 2 h 38"/>
              <a:gd name="T2" fmla="*/ 22 w 31"/>
              <a:gd name="T3" fmla="*/ 28 h 38"/>
              <a:gd name="T4" fmla="*/ 26 w 31"/>
              <a:gd name="T5" fmla="*/ 25 h 38"/>
              <a:gd name="T6" fmla="*/ 20 w 31"/>
              <a:gd name="T7" fmla="*/ 35 h 38"/>
              <a:gd name="T8" fmla="*/ 20 w 31"/>
              <a:gd name="T9" fmla="*/ 30 h 38"/>
              <a:gd name="T10" fmla="*/ 18 w 31"/>
              <a:gd name="T11" fmla="*/ 26 h 38"/>
              <a:gd name="T12" fmla="*/ 16 w 31"/>
              <a:gd name="T13" fmla="*/ 24 h 38"/>
              <a:gd name="T14" fmla="*/ 24 w 31"/>
              <a:gd name="T15" fmla="*/ 35 h 38"/>
              <a:gd name="T16" fmla="*/ 12 w 31"/>
              <a:gd name="T17" fmla="*/ 29 h 38"/>
              <a:gd name="T18" fmla="*/ 15 w 31"/>
              <a:gd name="T19" fmla="*/ 22 h 38"/>
              <a:gd name="T20" fmla="*/ 17 w 31"/>
              <a:gd name="T21" fmla="*/ 29 h 38"/>
              <a:gd name="T22" fmla="*/ 25 w 31"/>
              <a:gd name="T23" fmla="*/ 29 h 38"/>
              <a:gd name="T24" fmla="*/ 21 w 31"/>
              <a:gd name="T25" fmla="*/ 33 h 38"/>
              <a:gd name="T26" fmla="*/ 22 w 31"/>
              <a:gd name="T27" fmla="*/ 25 h 38"/>
              <a:gd name="T28" fmla="*/ 10 w 31"/>
              <a:gd name="T29" fmla="*/ 7 h 38"/>
              <a:gd name="T30" fmla="*/ 11 w 31"/>
              <a:gd name="T31" fmla="*/ 2 h 38"/>
              <a:gd name="T32" fmla="*/ 17 w 31"/>
              <a:gd name="T33" fmla="*/ 5 h 38"/>
              <a:gd name="T34" fmla="*/ 10 w 31"/>
              <a:gd name="T35" fmla="*/ 2 h 38"/>
              <a:gd name="T36" fmla="*/ 19 w 31"/>
              <a:gd name="T37" fmla="*/ 5 h 38"/>
              <a:gd name="T38" fmla="*/ 10 w 31"/>
              <a:gd name="T39" fmla="*/ 26 h 38"/>
              <a:gd name="T40" fmla="*/ 7 w 31"/>
              <a:gd name="T41" fmla="*/ 22 h 38"/>
              <a:gd name="T42" fmla="*/ 7 w 31"/>
              <a:gd name="T43" fmla="*/ 22 h 38"/>
              <a:gd name="T44" fmla="*/ 7 w 31"/>
              <a:gd name="T45" fmla="*/ 22 h 38"/>
              <a:gd name="T46" fmla="*/ 7 w 31"/>
              <a:gd name="T47" fmla="*/ 22 h 38"/>
              <a:gd name="T48" fmla="*/ 7 w 31"/>
              <a:gd name="T49" fmla="*/ 22 h 38"/>
              <a:gd name="T50" fmla="*/ 7 w 31"/>
              <a:gd name="T51" fmla="*/ 22 h 38"/>
              <a:gd name="T52" fmla="*/ 6 w 31"/>
              <a:gd name="T53" fmla="*/ 22 h 38"/>
              <a:gd name="T54" fmla="*/ 6 w 31"/>
              <a:gd name="T55" fmla="*/ 22 h 38"/>
              <a:gd name="T56" fmla="*/ 6 w 31"/>
              <a:gd name="T57" fmla="*/ 22 h 38"/>
              <a:gd name="T58" fmla="*/ 6 w 31"/>
              <a:gd name="T59" fmla="*/ 22 h 38"/>
              <a:gd name="T60" fmla="*/ 6 w 31"/>
              <a:gd name="T61" fmla="*/ 22 h 38"/>
              <a:gd name="T62" fmla="*/ 6 w 31"/>
              <a:gd name="T63" fmla="*/ 22 h 38"/>
              <a:gd name="T64" fmla="*/ 6 w 31"/>
              <a:gd name="T65" fmla="*/ 21 h 38"/>
              <a:gd name="T66" fmla="*/ 6 w 31"/>
              <a:gd name="T67" fmla="*/ 21 h 38"/>
              <a:gd name="T68" fmla="*/ 6 w 31"/>
              <a:gd name="T69" fmla="*/ 21 h 38"/>
              <a:gd name="T70" fmla="*/ 6 w 31"/>
              <a:gd name="T71" fmla="*/ 21 h 38"/>
              <a:gd name="T72" fmla="*/ 6 w 31"/>
              <a:gd name="T73" fmla="*/ 21 h 38"/>
              <a:gd name="T74" fmla="*/ 6 w 31"/>
              <a:gd name="T75" fmla="*/ 21 h 38"/>
              <a:gd name="T76" fmla="*/ 6 w 31"/>
              <a:gd name="T77" fmla="*/ 21 h 38"/>
              <a:gd name="T78" fmla="*/ 6 w 31"/>
              <a:gd name="T79" fmla="*/ 21 h 38"/>
              <a:gd name="T80" fmla="*/ 6 w 31"/>
              <a:gd name="T81" fmla="*/ 21 h 38"/>
              <a:gd name="T82" fmla="*/ 6 w 31"/>
              <a:gd name="T83" fmla="*/ 21 h 38"/>
              <a:gd name="T84" fmla="*/ 6 w 31"/>
              <a:gd name="T85" fmla="*/ 21 h 38"/>
              <a:gd name="T86" fmla="*/ 6 w 31"/>
              <a:gd name="T87" fmla="*/ 21 h 38"/>
              <a:gd name="T88" fmla="*/ 6 w 31"/>
              <a:gd name="T89" fmla="*/ 21 h 38"/>
              <a:gd name="T90" fmla="*/ 6 w 31"/>
              <a:gd name="T91" fmla="*/ 21 h 38"/>
              <a:gd name="T92" fmla="*/ 6 w 31"/>
              <a:gd name="T93" fmla="*/ 21 h 38"/>
              <a:gd name="T94" fmla="*/ 6 w 31"/>
              <a:gd name="T95" fmla="*/ 21 h 38"/>
              <a:gd name="T96" fmla="*/ 6 w 31"/>
              <a:gd name="T97" fmla="*/ 21 h 38"/>
              <a:gd name="T98" fmla="*/ 6 w 31"/>
              <a:gd name="T99" fmla="*/ 21 h 38"/>
              <a:gd name="T100" fmla="*/ 7 w 31"/>
              <a:gd name="T101" fmla="*/ 20 h 38"/>
              <a:gd name="T102" fmla="*/ 7 w 31"/>
              <a:gd name="T103" fmla="*/ 20 h 38"/>
              <a:gd name="T104" fmla="*/ 7 w 31"/>
              <a:gd name="T105" fmla="*/ 20 h 38"/>
              <a:gd name="T106" fmla="*/ 6 w 31"/>
              <a:gd name="T107" fmla="*/ 21 h 38"/>
              <a:gd name="T108" fmla="*/ 7 w 31"/>
              <a:gd name="T109" fmla="*/ 18 h 38"/>
              <a:gd name="T110" fmla="*/ 20 w 31"/>
              <a:gd name="T111" fmla="*/ 13 h 38"/>
              <a:gd name="T112" fmla="*/ 20 w 31"/>
              <a:gd name="T113" fmla="*/ 9 h 38"/>
              <a:gd name="T114" fmla="*/ 7 w 31"/>
              <a:gd name="T115" fmla="*/ 9 h 38"/>
              <a:gd name="T116" fmla="*/ 16 w 31"/>
              <a:gd name="T11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38">
                <a:moveTo>
                  <a:pt x="2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33"/>
                  <a:pt x="10" y="32"/>
                  <a:pt x="10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5"/>
                  <a:pt x="4" y="5"/>
                  <a:pt x="4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8" y="2"/>
                  <a:pt x="8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2" y="34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2" y="29"/>
                  <a:pt x="22" y="29"/>
                  <a:pt x="2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26" y="24"/>
                </a:moveTo>
                <a:cubicBezTo>
                  <a:pt x="26" y="23"/>
                  <a:pt x="25" y="23"/>
                  <a:pt x="24" y="22"/>
                </a:cubicBezTo>
                <a:cubicBezTo>
                  <a:pt x="23" y="22"/>
                  <a:pt x="22" y="22"/>
                  <a:pt x="21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8" y="23"/>
                  <a:pt x="17" y="23"/>
                  <a:pt x="16" y="24"/>
                </a:cubicBezTo>
                <a:cubicBezTo>
                  <a:pt x="16" y="25"/>
                  <a:pt x="15" y="25"/>
                  <a:pt x="15" y="26"/>
                </a:cubicBezTo>
                <a:cubicBezTo>
                  <a:pt x="15" y="27"/>
                  <a:pt x="14" y="28"/>
                  <a:pt x="14" y="29"/>
                </a:cubicBezTo>
                <a:cubicBezTo>
                  <a:pt x="14" y="30"/>
                  <a:pt x="15" y="31"/>
                  <a:pt x="15" y="32"/>
                </a:cubicBezTo>
                <a:cubicBezTo>
                  <a:pt x="15" y="33"/>
                  <a:pt x="16" y="33"/>
                  <a:pt x="16" y="34"/>
                </a:cubicBezTo>
                <a:cubicBezTo>
                  <a:pt x="17" y="35"/>
                  <a:pt x="18" y="35"/>
                  <a:pt x="19" y="35"/>
                </a:cubicBezTo>
                <a:cubicBezTo>
                  <a:pt x="20" y="36"/>
                  <a:pt x="20" y="36"/>
                  <a:pt x="21" y="36"/>
                </a:cubicBezTo>
                <a:cubicBezTo>
                  <a:pt x="22" y="36"/>
                  <a:pt x="23" y="36"/>
                  <a:pt x="24" y="35"/>
                </a:cubicBezTo>
                <a:cubicBezTo>
                  <a:pt x="25" y="35"/>
                  <a:pt x="26" y="35"/>
                  <a:pt x="26" y="34"/>
                </a:cubicBezTo>
                <a:cubicBezTo>
                  <a:pt x="27" y="33"/>
                  <a:pt x="28" y="33"/>
                  <a:pt x="28" y="32"/>
                </a:cubicBezTo>
                <a:cubicBezTo>
                  <a:pt x="28" y="31"/>
                  <a:pt x="28" y="30"/>
                  <a:pt x="28" y="29"/>
                </a:cubicBezTo>
                <a:cubicBezTo>
                  <a:pt x="28" y="28"/>
                  <a:pt x="28" y="27"/>
                  <a:pt x="28" y="26"/>
                </a:cubicBezTo>
                <a:cubicBezTo>
                  <a:pt x="28" y="25"/>
                  <a:pt x="27" y="25"/>
                  <a:pt x="26" y="24"/>
                </a:cubicBezTo>
                <a:close/>
                <a:moveTo>
                  <a:pt x="15" y="22"/>
                </a:moveTo>
                <a:cubicBezTo>
                  <a:pt x="13" y="24"/>
                  <a:pt x="12" y="26"/>
                  <a:pt x="12" y="29"/>
                </a:cubicBezTo>
                <a:cubicBezTo>
                  <a:pt x="12" y="32"/>
                  <a:pt x="13" y="34"/>
                  <a:pt x="15" y="35"/>
                </a:cubicBezTo>
                <a:cubicBezTo>
                  <a:pt x="17" y="37"/>
                  <a:pt x="19" y="38"/>
                  <a:pt x="21" y="38"/>
                </a:cubicBezTo>
                <a:cubicBezTo>
                  <a:pt x="24" y="38"/>
                  <a:pt x="26" y="37"/>
                  <a:pt x="28" y="35"/>
                </a:cubicBezTo>
                <a:cubicBezTo>
                  <a:pt x="30" y="34"/>
                  <a:pt x="31" y="32"/>
                  <a:pt x="31" y="29"/>
                </a:cubicBezTo>
                <a:cubicBezTo>
                  <a:pt x="31" y="26"/>
                  <a:pt x="30" y="24"/>
                  <a:pt x="28" y="22"/>
                </a:cubicBezTo>
                <a:cubicBezTo>
                  <a:pt x="26" y="21"/>
                  <a:pt x="24" y="20"/>
                  <a:pt x="21" y="20"/>
                </a:cubicBezTo>
                <a:cubicBezTo>
                  <a:pt x="19" y="20"/>
                  <a:pt x="17" y="21"/>
                  <a:pt x="15" y="22"/>
                </a:cubicBezTo>
                <a:close/>
                <a:moveTo>
                  <a:pt x="17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7" y="29"/>
                </a:cubicBezTo>
                <a:close/>
                <a:moveTo>
                  <a:pt x="25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7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lose/>
                <a:moveTo>
                  <a:pt x="21" y="33"/>
                </a:move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lose/>
                <a:moveTo>
                  <a:pt x="22" y="25"/>
                </a:move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5"/>
                  <a:pt x="22" y="25"/>
                  <a:pt x="22" y="25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8" y="6"/>
                  <a:pt x="8" y="6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9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11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1" y="2"/>
                </a:cubicBezTo>
                <a:close/>
                <a:moveTo>
                  <a:pt x="26" y="18"/>
                </a:moveTo>
                <a:cubicBezTo>
                  <a:pt x="26" y="3"/>
                  <a:pt x="26" y="3"/>
                  <a:pt x="26" y="3"/>
                </a:cubicBezTo>
                <a:cubicBezTo>
                  <a:pt x="26" y="2"/>
                  <a:pt x="25" y="2"/>
                  <a:pt x="24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5" y="18"/>
                  <a:pt x="26" y="18"/>
                </a:cubicBezTo>
                <a:close/>
                <a:moveTo>
                  <a:pt x="7" y="24"/>
                </a:moveTo>
                <a:cubicBezTo>
                  <a:pt x="11" y="24"/>
                  <a:pt x="11" y="24"/>
                  <a:pt x="11" y="24"/>
                </a:cubicBezTo>
                <a:cubicBezTo>
                  <a:pt x="11" y="25"/>
                  <a:pt x="11" y="25"/>
                  <a:pt x="10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4"/>
                  <a:pt x="7" y="24"/>
                </a:cubicBezTo>
                <a:close/>
                <a:moveTo>
                  <a:pt x="12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3" y="21"/>
                  <a:pt x="12" y="22"/>
                </a:cubicBezTo>
                <a:close/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lose/>
                <a:moveTo>
                  <a:pt x="7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8"/>
                </a:cubicBezTo>
                <a:cubicBezTo>
                  <a:pt x="20" y="18"/>
                  <a:pt x="19" y="18"/>
                  <a:pt x="1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lose/>
                <a:moveTo>
                  <a:pt x="7" y="13"/>
                </a:move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7" y="13"/>
                </a:cubicBezTo>
                <a:close/>
                <a:moveTo>
                  <a:pt x="7" y="9"/>
                </a:move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6" y="9"/>
                  <a:pt x="7" y="9"/>
                </a:cubicBezTo>
                <a:close/>
                <a:moveTo>
                  <a:pt x="10" y="5"/>
                </a:move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1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5"/>
                  <a:pt x="16" y="5"/>
                  <a:pt x="16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Freeform 267">
            <a:extLst>
              <a:ext uri="{FF2B5EF4-FFF2-40B4-BE49-F238E27FC236}">
                <a16:creationId xmlns:a16="http://schemas.microsoft.com/office/drawing/2014/main" id="{6BFCE702-DA34-B5B0-87D0-801359961D28}"/>
              </a:ext>
            </a:extLst>
          </p:cNvPr>
          <p:cNvSpPr>
            <a:spLocks noEditPoints="1"/>
          </p:cNvSpPr>
          <p:nvPr/>
        </p:nvSpPr>
        <p:spPr bwMode="auto">
          <a:xfrm>
            <a:off x="8089695" y="2486275"/>
            <a:ext cx="307663" cy="345668"/>
          </a:xfrm>
          <a:custGeom>
            <a:avLst/>
            <a:gdLst>
              <a:gd name="T0" fmla="*/ 30 w 32"/>
              <a:gd name="T1" fmla="*/ 9 h 36"/>
              <a:gd name="T2" fmla="*/ 22 w 32"/>
              <a:gd name="T3" fmla="*/ 3 h 36"/>
              <a:gd name="T4" fmla="*/ 30 w 32"/>
              <a:gd name="T5" fmla="*/ 2 h 36"/>
              <a:gd name="T6" fmla="*/ 27 w 32"/>
              <a:gd name="T7" fmla="*/ 18 h 36"/>
              <a:gd name="T8" fmla="*/ 5 w 32"/>
              <a:gd name="T9" fmla="*/ 18 h 36"/>
              <a:gd name="T10" fmla="*/ 3 w 32"/>
              <a:gd name="T11" fmla="*/ 2 h 36"/>
              <a:gd name="T12" fmla="*/ 11 w 32"/>
              <a:gd name="T13" fmla="*/ 3 h 36"/>
              <a:gd name="T14" fmla="*/ 2 w 32"/>
              <a:gd name="T15" fmla="*/ 9 h 36"/>
              <a:gd name="T16" fmla="*/ 16 w 32"/>
              <a:gd name="T17" fmla="*/ 16 h 36"/>
              <a:gd name="T18" fmla="*/ 17 w 32"/>
              <a:gd name="T19" fmla="*/ 16 h 36"/>
              <a:gd name="T20" fmla="*/ 17 w 32"/>
              <a:gd name="T21" fmla="*/ 16 h 36"/>
              <a:gd name="T22" fmla="*/ 23 w 32"/>
              <a:gd name="T23" fmla="*/ 11 h 36"/>
              <a:gd name="T24" fmla="*/ 23 w 32"/>
              <a:gd name="T25" fmla="*/ 12 h 36"/>
              <a:gd name="T26" fmla="*/ 17 w 32"/>
              <a:gd name="T27" fmla="*/ 18 h 36"/>
              <a:gd name="T28" fmla="*/ 18 w 32"/>
              <a:gd name="T29" fmla="*/ 19 h 36"/>
              <a:gd name="T30" fmla="*/ 17 w 32"/>
              <a:gd name="T31" fmla="*/ 20 h 36"/>
              <a:gd name="T32" fmla="*/ 13 w 32"/>
              <a:gd name="T33" fmla="*/ 27 h 36"/>
              <a:gd name="T34" fmla="*/ 13 w 32"/>
              <a:gd name="T35" fmla="*/ 27 h 36"/>
              <a:gd name="T36" fmla="*/ 15 w 32"/>
              <a:gd name="T37" fmla="*/ 20 h 36"/>
              <a:gd name="T38" fmla="*/ 14 w 32"/>
              <a:gd name="T39" fmla="*/ 20 h 36"/>
              <a:gd name="T40" fmla="*/ 14 w 32"/>
              <a:gd name="T41" fmla="*/ 19 h 36"/>
              <a:gd name="T42" fmla="*/ 10 w 32"/>
              <a:gd name="T43" fmla="*/ 15 h 36"/>
              <a:gd name="T44" fmla="*/ 10 w 32"/>
              <a:gd name="T45" fmla="*/ 14 h 36"/>
              <a:gd name="T46" fmla="*/ 11 w 32"/>
              <a:gd name="T47" fmla="*/ 14 h 36"/>
              <a:gd name="T48" fmla="*/ 16 w 32"/>
              <a:gd name="T49" fmla="*/ 16 h 36"/>
              <a:gd name="T50" fmla="*/ 25 w 32"/>
              <a:gd name="T51" fmla="*/ 34 h 36"/>
              <a:gd name="T52" fmla="*/ 28 w 32"/>
              <a:gd name="T53" fmla="*/ 31 h 36"/>
              <a:gd name="T54" fmla="*/ 31 w 32"/>
              <a:gd name="T55" fmla="*/ 18 h 36"/>
              <a:gd name="T56" fmla="*/ 19 w 32"/>
              <a:gd name="T57" fmla="*/ 4 h 36"/>
              <a:gd name="T58" fmla="*/ 18 w 32"/>
              <a:gd name="T59" fmla="*/ 4 h 36"/>
              <a:gd name="T60" fmla="*/ 18 w 32"/>
              <a:gd name="T61" fmla="*/ 4 h 36"/>
              <a:gd name="T62" fmla="*/ 17 w 32"/>
              <a:gd name="T63" fmla="*/ 4 h 36"/>
              <a:gd name="T64" fmla="*/ 17 w 32"/>
              <a:gd name="T65" fmla="*/ 4 h 36"/>
              <a:gd name="T66" fmla="*/ 17 w 32"/>
              <a:gd name="T67" fmla="*/ 4 h 36"/>
              <a:gd name="T68" fmla="*/ 16 w 32"/>
              <a:gd name="T69" fmla="*/ 4 h 36"/>
              <a:gd name="T70" fmla="*/ 16 w 32"/>
              <a:gd name="T71" fmla="*/ 4 h 36"/>
              <a:gd name="T72" fmla="*/ 16 w 32"/>
              <a:gd name="T73" fmla="*/ 4 h 36"/>
              <a:gd name="T74" fmla="*/ 15 w 32"/>
              <a:gd name="T75" fmla="*/ 4 h 36"/>
              <a:gd name="T76" fmla="*/ 15 w 32"/>
              <a:gd name="T77" fmla="*/ 4 h 36"/>
              <a:gd name="T78" fmla="*/ 14 w 32"/>
              <a:gd name="T79" fmla="*/ 4 h 36"/>
              <a:gd name="T80" fmla="*/ 14 w 32"/>
              <a:gd name="T81" fmla="*/ 4 h 36"/>
              <a:gd name="T82" fmla="*/ 2 w 32"/>
              <a:gd name="T83" fmla="*/ 18 h 36"/>
              <a:gd name="T84" fmla="*/ 5 w 32"/>
              <a:gd name="T85" fmla="*/ 31 h 36"/>
              <a:gd name="T86" fmla="*/ 8 w 32"/>
              <a:gd name="T87" fmla="*/ 34 h 36"/>
              <a:gd name="T88" fmla="*/ 16 w 32"/>
              <a:gd name="T8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36">
                <a:moveTo>
                  <a:pt x="30" y="2"/>
                </a:moveTo>
                <a:cubicBezTo>
                  <a:pt x="32" y="4"/>
                  <a:pt x="32" y="7"/>
                  <a:pt x="30" y="9"/>
                </a:cubicBezTo>
                <a:cubicBezTo>
                  <a:pt x="30" y="9"/>
                  <a:pt x="30" y="10"/>
                  <a:pt x="30" y="10"/>
                </a:cubicBezTo>
                <a:cubicBezTo>
                  <a:pt x="28" y="7"/>
                  <a:pt x="25" y="5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"/>
                  <a:pt x="27" y="0"/>
                  <a:pt x="30" y="2"/>
                </a:cubicBezTo>
                <a:close/>
                <a:moveTo>
                  <a:pt x="16" y="29"/>
                </a:moveTo>
                <a:cubicBezTo>
                  <a:pt x="22" y="29"/>
                  <a:pt x="27" y="24"/>
                  <a:pt x="27" y="18"/>
                </a:cubicBezTo>
                <a:cubicBezTo>
                  <a:pt x="27" y="12"/>
                  <a:pt x="22" y="7"/>
                  <a:pt x="16" y="7"/>
                </a:cubicBezTo>
                <a:cubicBezTo>
                  <a:pt x="10" y="7"/>
                  <a:pt x="5" y="12"/>
                  <a:pt x="5" y="18"/>
                </a:cubicBezTo>
                <a:cubicBezTo>
                  <a:pt x="5" y="24"/>
                  <a:pt x="10" y="29"/>
                  <a:pt x="16" y="29"/>
                </a:cubicBezTo>
                <a:close/>
                <a:moveTo>
                  <a:pt x="3" y="2"/>
                </a:moveTo>
                <a:cubicBezTo>
                  <a:pt x="5" y="0"/>
                  <a:pt x="9" y="1"/>
                  <a:pt x="10" y="3"/>
                </a:cubicBezTo>
                <a:cubicBezTo>
                  <a:pt x="10" y="3"/>
                  <a:pt x="11" y="3"/>
                  <a:pt x="11" y="3"/>
                </a:cubicBezTo>
                <a:cubicBezTo>
                  <a:pt x="7" y="5"/>
                  <a:pt x="5" y="7"/>
                  <a:pt x="3" y="10"/>
                </a:cubicBezTo>
                <a:cubicBezTo>
                  <a:pt x="3" y="10"/>
                  <a:pt x="2" y="9"/>
                  <a:pt x="2" y="9"/>
                </a:cubicBezTo>
                <a:cubicBezTo>
                  <a:pt x="0" y="7"/>
                  <a:pt x="1" y="4"/>
                  <a:pt x="3" y="2"/>
                </a:cubicBezTo>
                <a:close/>
                <a:moveTo>
                  <a:pt x="16" y="16"/>
                </a:moveTo>
                <a:cubicBezTo>
                  <a:pt x="16" y="16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4" y="20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3"/>
                  <a:pt x="11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6"/>
                  <a:pt x="16" y="16"/>
                  <a:pt x="16" y="16"/>
                </a:cubicBezTo>
                <a:close/>
                <a:moveTo>
                  <a:pt x="22" y="32"/>
                </a:moveTo>
                <a:cubicBezTo>
                  <a:pt x="23" y="32"/>
                  <a:pt x="24" y="34"/>
                  <a:pt x="25" y="34"/>
                </a:cubicBezTo>
                <a:cubicBezTo>
                  <a:pt x="27" y="36"/>
                  <a:pt x="28" y="34"/>
                  <a:pt x="28" y="34"/>
                </a:cubicBezTo>
                <a:cubicBezTo>
                  <a:pt x="29" y="33"/>
                  <a:pt x="29" y="32"/>
                  <a:pt x="28" y="31"/>
                </a:cubicBezTo>
                <a:cubicBezTo>
                  <a:pt x="26" y="29"/>
                  <a:pt x="26" y="29"/>
                  <a:pt x="26" y="29"/>
                </a:cubicBezTo>
                <a:cubicBezTo>
                  <a:pt x="29" y="26"/>
                  <a:pt x="31" y="23"/>
                  <a:pt x="31" y="18"/>
                </a:cubicBezTo>
                <a:cubicBezTo>
                  <a:pt x="31" y="11"/>
                  <a:pt x="26" y="5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7" y="5"/>
                  <a:pt x="2" y="11"/>
                  <a:pt x="2" y="18"/>
                </a:cubicBezTo>
                <a:cubicBezTo>
                  <a:pt x="2" y="23"/>
                  <a:pt x="4" y="26"/>
                  <a:pt x="7" y="29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2"/>
                  <a:pt x="4" y="34"/>
                  <a:pt x="5" y="34"/>
                </a:cubicBezTo>
                <a:cubicBezTo>
                  <a:pt x="5" y="35"/>
                  <a:pt x="7" y="35"/>
                  <a:pt x="8" y="34"/>
                </a:cubicBezTo>
                <a:cubicBezTo>
                  <a:pt x="8" y="34"/>
                  <a:pt x="10" y="32"/>
                  <a:pt x="10" y="32"/>
                </a:cubicBezTo>
                <a:cubicBezTo>
                  <a:pt x="12" y="32"/>
                  <a:pt x="14" y="33"/>
                  <a:pt x="16" y="33"/>
                </a:cubicBezTo>
                <a:cubicBezTo>
                  <a:pt x="19" y="33"/>
                  <a:pt x="21" y="32"/>
                  <a:pt x="22" y="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Freeform 268">
            <a:extLst>
              <a:ext uri="{FF2B5EF4-FFF2-40B4-BE49-F238E27FC236}">
                <a16:creationId xmlns:a16="http://schemas.microsoft.com/office/drawing/2014/main" id="{3439FF9B-E215-AD01-849D-F16703C96B5C}"/>
              </a:ext>
            </a:extLst>
          </p:cNvPr>
          <p:cNvSpPr>
            <a:spLocks noEditPoints="1"/>
          </p:cNvSpPr>
          <p:nvPr/>
        </p:nvSpPr>
        <p:spPr bwMode="auto">
          <a:xfrm>
            <a:off x="8771982" y="2515231"/>
            <a:ext cx="191837" cy="278706"/>
          </a:xfrm>
          <a:custGeom>
            <a:avLst/>
            <a:gdLst>
              <a:gd name="T0" fmla="*/ 5 w 20"/>
              <a:gd name="T1" fmla="*/ 24 h 29"/>
              <a:gd name="T2" fmla="*/ 14 w 20"/>
              <a:gd name="T3" fmla="*/ 24 h 29"/>
              <a:gd name="T4" fmla="*/ 14 w 20"/>
              <a:gd name="T5" fmla="*/ 24 h 29"/>
              <a:gd name="T6" fmla="*/ 15 w 20"/>
              <a:gd name="T7" fmla="*/ 24 h 29"/>
              <a:gd name="T8" fmla="*/ 15 w 20"/>
              <a:gd name="T9" fmla="*/ 23 h 29"/>
              <a:gd name="T10" fmla="*/ 10 w 20"/>
              <a:gd name="T11" fmla="*/ 17 h 29"/>
              <a:gd name="T12" fmla="*/ 5 w 20"/>
              <a:gd name="T13" fmla="*/ 23 h 29"/>
              <a:gd name="T14" fmla="*/ 5 w 20"/>
              <a:gd name="T15" fmla="*/ 24 h 29"/>
              <a:gd name="T16" fmla="*/ 5 w 20"/>
              <a:gd name="T17" fmla="*/ 24 h 29"/>
              <a:gd name="T18" fmla="*/ 5 w 20"/>
              <a:gd name="T19" fmla="*/ 24 h 29"/>
              <a:gd name="T20" fmla="*/ 18 w 20"/>
              <a:gd name="T21" fmla="*/ 5 h 29"/>
              <a:gd name="T22" fmla="*/ 20 w 20"/>
              <a:gd name="T23" fmla="*/ 3 h 29"/>
              <a:gd name="T24" fmla="*/ 20 w 20"/>
              <a:gd name="T25" fmla="*/ 2 h 29"/>
              <a:gd name="T26" fmla="*/ 18 w 20"/>
              <a:gd name="T27" fmla="*/ 0 h 29"/>
              <a:gd name="T28" fmla="*/ 2 w 20"/>
              <a:gd name="T29" fmla="*/ 0 h 29"/>
              <a:gd name="T30" fmla="*/ 0 w 20"/>
              <a:gd name="T31" fmla="*/ 2 h 29"/>
              <a:gd name="T32" fmla="*/ 0 w 20"/>
              <a:gd name="T33" fmla="*/ 3 h 29"/>
              <a:gd name="T34" fmla="*/ 2 w 20"/>
              <a:gd name="T35" fmla="*/ 5 h 29"/>
              <a:gd name="T36" fmla="*/ 18 w 20"/>
              <a:gd name="T37" fmla="*/ 5 h 29"/>
              <a:gd name="T38" fmla="*/ 16 w 20"/>
              <a:gd name="T39" fmla="*/ 6 h 29"/>
              <a:gd name="T40" fmla="*/ 18 w 20"/>
              <a:gd name="T41" fmla="*/ 6 h 29"/>
              <a:gd name="T42" fmla="*/ 13 w 20"/>
              <a:gd name="T43" fmla="*/ 15 h 29"/>
              <a:gd name="T44" fmla="*/ 18 w 20"/>
              <a:gd name="T45" fmla="*/ 24 h 29"/>
              <a:gd name="T46" fmla="*/ 16 w 20"/>
              <a:gd name="T47" fmla="*/ 24 h 29"/>
              <a:gd name="T48" fmla="*/ 11 w 20"/>
              <a:gd name="T49" fmla="*/ 16 h 29"/>
              <a:gd name="T50" fmla="*/ 10 w 20"/>
              <a:gd name="T51" fmla="*/ 15 h 29"/>
              <a:gd name="T52" fmla="*/ 11 w 20"/>
              <a:gd name="T53" fmla="*/ 14 h 29"/>
              <a:gd name="T54" fmla="*/ 11 w 20"/>
              <a:gd name="T55" fmla="*/ 14 h 29"/>
              <a:gd name="T56" fmla="*/ 16 w 20"/>
              <a:gd name="T57" fmla="*/ 6 h 29"/>
              <a:gd name="T58" fmla="*/ 2 w 20"/>
              <a:gd name="T59" fmla="*/ 25 h 29"/>
              <a:gd name="T60" fmla="*/ 0 w 20"/>
              <a:gd name="T61" fmla="*/ 27 h 29"/>
              <a:gd name="T62" fmla="*/ 0 w 20"/>
              <a:gd name="T63" fmla="*/ 27 h 29"/>
              <a:gd name="T64" fmla="*/ 2 w 20"/>
              <a:gd name="T65" fmla="*/ 29 h 29"/>
              <a:gd name="T66" fmla="*/ 18 w 20"/>
              <a:gd name="T67" fmla="*/ 29 h 29"/>
              <a:gd name="T68" fmla="*/ 20 w 20"/>
              <a:gd name="T69" fmla="*/ 27 h 29"/>
              <a:gd name="T70" fmla="*/ 20 w 20"/>
              <a:gd name="T71" fmla="*/ 27 h 29"/>
              <a:gd name="T72" fmla="*/ 18 w 20"/>
              <a:gd name="T73" fmla="*/ 25 h 29"/>
              <a:gd name="T74" fmla="*/ 2 w 20"/>
              <a:gd name="T75" fmla="*/ 25 h 29"/>
              <a:gd name="T76" fmla="*/ 4 w 20"/>
              <a:gd name="T77" fmla="*/ 24 h 29"/>
              <a:gd name="T78" fmla="*/ 2 w 20"/>
              <a:gd name="T79" fmla="*/ 24 h 29"/>
              <a:gd name="T80" fmla="*/ 7 w 20"/>
              <a:gd name="T81" fmla="*/ 15 h 29"/>
              <a:gd name="T82" fmla="*/ 2 w 20"/>
              <a:gd name="T83" fmla="*/ 6 h 29"/>
              <a:gd name="T84" fmla="*/ 4 w 20"/>
              <a:gd name="T85" fmla="*/ 6 h 29"/>
              <a:gd name="T86" fmla="*/ 9 w 20"/>
              <a:gd name="T87" fmla="*/ 14 h 29"/>
              <a:gd name="T88" fmla="*/ 10 w 20"/>
              <a:gd name="T89" fmla="*/ 15 h 29"/>
              <a:gd name="T90" fmla="*/ 9 w 20"/>
              <a:gd name="T91" fmla="*/ 16 h 29"/>
              <a:gd name="T92" fmla="*/ 4 w 20"/>
              <a:gd name="T93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" h="29">
                <a:moveTo>
                  <a:pt x="5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0"/>
                  <a:pt x="13" y="17"/>
                  <a:pt x="10" y="17"/>
                </a:cubicBezTo>
                <a:cubicBezTo>
                  <a:pt x="7" y="17"/>
                  <a:pt x="5" y="20"/>
                  <a:pt x="5" y="23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lose/>
                <a:moveTo>
                  <a:pt x="18" y="5"/>
                </a:moveTo>
                <a:cubicBezTo>
                  <a:pt x="19" y="5"/>
                  <a:pt x="20" y="4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6" y="6"/>
                </a:moveTo>
                <a:cubicBezTo>
                  <a:pt x="18" y="6"/>
                  <a:pt x="18" y="6"/>
                  <a:pt x="18" y="6"/>
                </a:cubicBezTo>
                <a:cubicBezTo>
                  <a:pt x="17" y="9"/>
                  <a:pt x="16" y="13"/>
                  <a:pt x="13" y="15"/>
                </a:cubicBezTo>
                <a:cubicBezTo>
                  <a:pt x="16" y="17"/>
                  <a:pt x="17" y="20"/>
                  <a:pt x="1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1"/>
                  <a:pt x="14" y="17"/>
                  <a:pt x="11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13"/>
                  <a:pt x="16" y="9"/>
                  <a:pt x="16" y="6"/>
                </a:cubicBezTo>
                <a:close/>
                <a:moveTo>
                  <a:pt x="2" y="25"/>
                </a:moveTo>
                <a:cubicBezTo>
                  <a:pt x="1" y="25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19" y="25"/>
                  <a:pt x="18" y="25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4" y="24"/>
                </a:moveTo>
                <a:cubicBezTo>
                  <a:pt x="2" y="24"/>
                  <a:pt x="2" y="24"/>
                  <a:pt x="2" y="24"/>
                </a:cubicBezTo>
                <a:cubicBezTo>
                  <a:pt x="2" y="20"/>
                  <a:pt x="4" y="17"/>
                  <a:pt x="7" y="15"/>
                </a:cubicBezTo>
                <a:cubicBezTo>
                  <a:pt x="4" y="13"/>
                  <a:pt x="2" y="9"/>
                  <a:pt x="2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9"/>
                  <a:pt x="6" y="13"/>
                  <a:pt x="9" y="14"/>
                </a:cubicBezTo>
                <a:cubicBezTo>
                  <a:pt x="10" y="14"/>
                  <a:pt x="10" y="15"/>
                  <a:pt x="10" y="15"/>
                </a:cubicBezTo>
                <a:cubicBezTo>
                  <a:pt x="10" y="15"/>
                  <a:pt x="9" y="15"/>
                  <a:pt x="9" y="16"/>
                </a:cubicBezTo>
                <a:cubicBezTo>
                  <a:pt x="6" y="17"/>
                  <a:pt x="4" y="21"/>
                  <a:pt x="4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Freeform 269">
            <a:extLst>
              <a:ext uri="{FF2B5EF4-FFF2-40B4-BE49-F238E27FC236}">
                <a16:creationId xmlns:a16="http://schemas.microsoft.com/office/drawing/2014/main" id="{37AA82C8-F17C-FFC6-5048-3A2FD5B1DDC6}"/>
              </a:ext>
            </a:extLst>
          </p:cNvPr>
          <p:cNvSpPr>
            <a:spLocks noEditPoints="1"/>
          </p:cNvSpPr>
          <p:nvPr/>
        </p:nvSpPr>
        <p:spPr bwMode="auto">
          <a:xfrm>
            <a:off x="7485229" y="2533329"/>
            <a:ext cx="278706" cy="278706"/>
          </a:xfrm>
          <a:custGeom>
            <a:avLst/>
            <a:gdLst>
              <a:gd name="T0" fmla="*/ 23 w 29"/>
              <a:gd name="T1" fmla="*/ 7 h 29"/>
              <a:gd name="T2" fmla="*/ 19 w 29"/>
              <a:gd name="T3" fmla="*/ 4 h 29"/>
              <a:gd name="T4" fmla="*/ 15 w 29"/>
              <a:gd name="T5" fmla="*/ 4 h 29"/>
              <a:gd name="T6" fmla="*/ 10 w 29"/>
              <a:gd name="T7" fmla="*/ 4 h 29"/>
              <a:gd name="T8" fmla="*/ 7 w 29"/>
              <a:gd name="T9" fmla="*/ 7 h 29"/>
              <a:gd name="T10" fmla="*/ 4 w 29"/>
              <a:gd name="T11" fmla="*/ 10 h 29"/>
              <a:gd name="T12" fmla="*/ 4 w 29"/>
              <a:gd name="T13" fmla="*/ 15 h 29"/>
              <a:gd name="T14" fmla="*/ 4 w 29"/>
              <a:gd name="T15" fmla="*/ 19 h 29"/>
              <a:gd name="T16" fmla="*/ 7 w 29"/>
              <a:gd name="T17" fmla="*/ 22 h 29"/>
              <a:gd name="T18" fmla="*/ 10 w 29"/>
              <a:gd name="T19" fmla="*/ 25 h 29"/>
              <a:gd name="T20" fmla="*/ 15 w 29"/>
              <a:gd name="T21" fmla="*/ 26 h 29"/>
              <a:gd name="T22" fmla="*/ 19 w 29"/>
              <a:gd name="T23" fmla="*/ 25 h 29"/>
              <a:gd name="T24" fmla="*/ 23 w 29"/>
              <a:gd name="T25" fmla="*/ 22 h 29"/>
              <a:gd name="T26" fmla="*/ 25 w 29"/>
              <a:gd name="T27" fmla="*/ 19 h 29"/>
              <a:gd name="T28" fmla="*/ 26 w 29"/>
              <a:gd name="T29" fmla="*/ 15 h 29"/>
              <a:gd name="T30" fmla="*/ 25 w 29"/>
              <a:gd name="T31" fmla="*/ 10 h 29"/>
              <a:gd name="T32" fmla="*/ 23 w 29"/>
              <a:gd name="T33" fmla="*/ 7 h 29"/>
              <a:gd name="T34" fmla="*/ 4 w 29"/>
              <a:gd name="T35" fmla="*/ 4 h 29"/>
              <a:gd name="T36" fmla="*/ 15 w 29"/>
              <a:gd name="T37" fmla="*/ 0 h 29"/>
              <a:gd name="T38" fmla="*/ 25 w 29"/>
              <a:gd name="T39" fmla="*/ 4 h 29"/>
              <a:gd name="T40" fmla="*/ 29 w 29"/>
              <a:gd name="T41" fmla="*/ 15 h 29"/>
              <a:gd name="T42" fmla="*/ 25 w 29"/>
              <a:gd name="T43" fmla="*/ 25 h 29"/>
              <a:gd name="T44" fmla="*/ 15 w 29"/>
              <a:gd name="T45" fmla="*/ 29 h 29"/>
              <a:gd name="T46" fmla="*/ 4 w 29"/>
              <a:gd name="T47" fmla="*/ 25 h 29"/>
              <a:gd name="T48" fmla="*/ 0 w 29"/>
              <a:gd name="T49" fmla="*/ 15 h 29"/>
              <a:gd name="T50" fmla="*/ 4 w 29"/>
              <a:gd name="T51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" h="29">
                <a:moveTo>
                  <a:pt x="23" y="7"/>
                </a:moveTo>
                <a:cubicBezTo>
                  <a:pt x="22" y="6"/>
                  <a:pt x="20" y="5"/>
                  <a:pt x="19" y="4"/>
                </a:cubicBezTo>
                <a:cubicBezTo>
                  <a:pt x="18" y="4"/>
                  <a:pt x="16" y="4"/>
                  <a:pt x="15" y="4"/>
                </a:cubicBezTo>
                <a:cubicBezTo>
                  <a:pt x="13" y="4"/>
                  <a:pt x="12" y="4"/>
                  <a:pt x="10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8"/>
                  <a:pt x="5" y="9"/>
                  <a:pt x="4" y="10"/>
                </a:cubicBezTo>
                <a:cubicBezTo>
                  <a:pt x="4" y="12"/>
                  <a:pt x="4" y="13"/>
                  <a:pt x="4" y="15"/>
                </a:cubicBezTo>
                <a:cubicBezTo>
                  <a:pt x="4" y="16"/>
                  <a:pt x="4" y="18"/>
                  <a:pt x="4" y="19"/>
                </a:cubicBezTo>
                <a:cubicBezTo>
                  <a:pt x="5" y="20"/>
                  <a:pt x="6" y="21"/>
                  <a:pt x="7" y="22"/>
                </a:cubicBezTo>
                <a:cubicBezTo>
                  <a:pt x="8" y="23"/>
                  <a:pt x="9" y="24"/>
                  <a:pt x="10" y="25"/>
                </a:cubicBezTo>
                <a:cubicBezTo>
                  <a:pt x="12" y="25"/>
                  <a:pt x="13" y="26"/>
                  <a:pt x="15" y="26"/>
                </a:cubicBezTo>
                <a:cubicBezTo>
                  <a:pt x="16" y="26"/>
                  <a:pt x="18" y="25"/>
                  <a:pt x="19" y="25"/>
                </a:cubicBezTo>
                <a:cubicBezTo>
                  <a:pt x="20" y="24"/>
                  <a:pt x="22" y="23"/>
                  <a:pt x="23" y="22"/>
                </a:cubicBezTo>
                <a:cubicBezTo>
                  <a:pt x="24" y="21"/>
                  <a:pt x="24" y="20"/>
                  <a:pt x="25" y="19"/>
                </a:cubicBezTo>
                <a:cubicBezTo>
                  <a:pt x="25" y="18"/>
                  <a:pt x="26" y="16"/>
                  <a:pt x="26" y="15"/>
                </a:cubicBezTo>
                <a:cubicBezTo>
                  <a:pt x="26" y="13"/>
                  <a:pt x="25" y="12"/>
                  <a:pt x="25" y="10"/>
                </a:cubicBezTo>
                <a:cubicBezTo>
                  <a:pt x="24" y="9"/>
                  <a:pt x="24" y="8"/>
                  <a:pt x="23" y="7"/>
                </a:cubicBezTo>
                <a:close/>
                <a:moveTo>
                  <a:pt x="4" y="4"/>
                </a:moveTo>
                <a:cubicBezTo>
                  <a:pt x="7" y="2"/>
                  <a:pt x="11" y="0"/>
                  <a:pt x="15" y="0"/>
                </a:cubicBezTo>
                <a:cubicBezTo>
                  <a:pt x="19" y="0"/>
                  <a:pt x="22" y="2"/>
                  <a:pt x="25" y="4"/>
                </a:cubicBezTo>
                <a:cubicBezTo>
                  <a:pt x="28" y="7"/>
                  <a:pt x="29" y="11"/>
                  <a:pt x="29" y="15"/>
                </a:cubicBezTo>
                <a:cubicBezTo>
                  <a:pt x="29" y="19"/>
                  <a:pt x="28" y="22"/>
                  <a:pt x="25" y="25"/>
                </a:cubicBezTo>
                <a:cubicBezTo>
                  <a:pt x="22" y="28"/>
                  <a:pt x="19" y="29"/>
                  <a:pt x="15" y="29"/>
                </a:cubicBezTo>
                <a:cubicBezTo>
                  <a:pt x="11" y="29"/>
                  <a:pt x="7" y="28"/>
                  <a:pt x="4" y="25"/>
                </a:cubicBezTo>
                <a:cubicBezTo>
                  <a:pt x="2" y="22"/>
                  <a:pt x="0" y="19"/>
                  <a:pt x="0" y="15"/>
                </a:cubicBezTo>
                <a:cubicBezTo>
                  <a:pt x="0" y="11"/>
                  <a:pt x="2" y="7"/>
                  <a:pt x="4" y="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Freeform 270">
            <a:extLst>
              <a:ext uri="{FF2B5EF4-FFF2-40B4-BE49-F238E27FC236}">
                <a16:creationId xmlns:a16="http://schemas.microsoft.com/office/drawing/2014/main" id="{DDDB6BD5-F9B0-0788-1E71-9FFA3DAE419B}"/>
              </a:ext>
            </a:extLst>
          </p:cNvPr>
          <p:cNvSpPr>
            <a:spLocks/>
          </p:cNvSpPr>
          <p:nvPr/>
        </p:nvSpPr>
        <p:spPr bwMode="auto">
          <a:xfrm>
            <a:off x="7610104" y="2611150"/>
            <a:ext cx="86870" cy="76011"/>
          </a:xfrm>
          <a:custGeom>
            <a:avLst/>
            <a:gdLst>
              <a:gd name="T0" fmla="*/ 8 w 9"/>
              <a:gd name="T1" fmla="*/ 0 h 8"/>
              <a:gd name="T2" fmla="*/ 8 w 9"/>
              <a:gd name="T3" fmla="*/ 1 h 8"/>
              <a:gd name="T4" fmla="*/ 2 w 9"/>
              <a:gd name="T5" fmla="*/ 8 h 8"/>
              <a:gd name="T6" fmla="*/ 1 w 9"/>
              <a:gd name="T7" fmla="*/ 8 h 8"/>
              <a:gd name="T8" fmla="*/ 0 w 9"/>
              <a:gd name="T9" fmla="*/ 7 h 8"/>
              <a:gd name="T10" fmla="*/ 8 w 9"/>
              <a:gd name="T11" fmla="*/ 0 h 8"/>
              <a:gd name="T12" fmla="*/ 8 w 9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8">
                <a:moveTo>
                  <a:pt x="8" y="0"/>
                </a:moveTo>
                <a:cubicBezTo>
                  <a:pt x="9" y="0"/>
                  <a:pt x="9" y="1"/>
                  <a:pt x="8" y="1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7"/>
                  <a:pt x="0" y="7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Freeform 271">
            <a:extLst>
              <a:ext uri="{FF2B5EF4-FFF2-40B4-BE49-F238E27FC236}">
                <a16:creationId xmlns:a16="http://schemas.microsoft.com/office/drawing/2014/main" id="{B7B8A9D0-64E0-3645-FCE6-FD8D6FBCC956}"/>
              </a:ext>
            </a:extLst>
          </p:cNvPr>
          <p:cNvSpPr>
            <a:spLocks/>
          </p:cNvSpPr>
          <p:nvPr/>
        </p:nvSpPr>
        <p:spPr bwMode="auto">
          <a:xfrm>
            <a:off x="7610104" y="2506183"/>
            <a:ext cx="38006" cy="27148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0 h 3"/>
              <a:gd name="T8" fmla="*/ 0 w 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3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ectangle 272">
            <a:extLst>
              <a:ext uri="{FF2B5EF4-FFF2-40B4-BE49-F238E27FC236}">
                <a16:creationId xmlns:a16="http://schemas.microsoft.com/office/drawing/2014/main" id="{48B738B8-4C20-56B8-210A-799E0999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147" y="2495324"/>
            <a:ext cx="95919" cy="199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Freeform 273">
            <a:extLst>
              <a:ext uri="{FF2B5EF4-FFF2-40B4-BE49-F238E27FC236}">
                <a16:creationId xmlns:a16="http://schemas.microsoft.com/office/drawing/2014/main" id="{626C8A2B-E196-8999-84D6-33B77A1BFCBB}"/>
              </a:ext>
            </a:extLst>
          </p:cNvPr>
          <p:cNvSpPr>
            <a:spLocks/>
          </p:cNvSpPr>
          <p:nvPr/>
        </p:nvSpPr>
        <p:spPr bwMode="auto">
          <a:xfrm>
            <a:off x="7716881" y="2553237"/>
            <a:ext cx="47055" cy="38006"/>
          </a:xfrm>
          <a:custGeom>
            <a:avLst/>
            <a:gdLst>
              <a:gd name="T0" fmla="*/ 0 w 5"/>
              <a:gd name="T1" fmla="*/ 1 h 4"/>
              <a:gd name="T2" fmla="*/ 3 w 5"/>
              <a:gd name="T3" fmla="*/ 4 h 4"/>
              <a:gd name="T4" fmla="*/ 5 w 5"/>
              <a:gd name="T5" fmla="*/ 2 h 4"/>
              <a:gd name="T6" fmla="*/ 2 w 5"/>
              <a:gd name="T7" fmla="*/ 0 h 4"/>
              <a:gd name="T8" fmla="*/ 0 w 5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1"/>
                </a:moveTo>
                <a:cubicBezTo>
                  <a:pt x="2" y="2"/>
                  <a:pt x="2" y="3"/>
                  <a:pt x="3" y="4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Freeform 274">
            <a:extLst>
              <a:ext uri="{FF2B5EF4-FFF2-40B4-BE49-F238E27FC236}">
                <a16:creationId xmlns:a16="http://schemas.microsoft.com/office/drawing/2014/main" id="{29A2EEB6-5F28-F1FE-7685-7BCDEC01A5C5}"/>
              </a:ext>
            </a:extLst>
          </p:cNvPr>
          <p:cNvSpPr>
            <a:spLocks noEditPoints="1"/>
          </p:cNvSpPr>
          <p:nvPr/>
        </p:nvSpPr>
        <p:spPr bwMode="auto">
          <a:xfrm>
            <a:off x="7523234" y="2573144"/>
            <a:ext cx="202696" cy="200886"/>
          </a:xfrm>
          <a:custGeom>
            <a:avLst/>
            <a:gdLst>
              <a:gd name="T0" fmla="*/ 4 w 21"/>
              <a:gd name="T1" fmla="*/ 10 h 21"/>
              <a:gd name="T2" fmla="*/ 5 w 21"/>
              <a:gd name="T3" fmla="*/ 11 h 21"/>
              <a:gd name="T4" fmla="*/ 4 w 21"/>
              <a:gd name="T5" fmla="*/ 11 h 21"/>
              <a:gd name="T6" fmla="*/ 1 w 21"/>
              <a:gd name="T7" fmla="*/ 11 h 21"/>
              <a:gd name="T8" fmla="*/ 0 w 21"/>
              <a:gd name="T9" fmla="*/ 11 h 21"/>
              <a:gd name="T10" fmla="*/ 1 w 21"/>
              <a:gd name="T11" fmla="*/ 10 h 21"/>
              <a:gd name="T12" fmla="*/ 4 w 21"/>
              <a:gd name="T13" fmla="*/ 10 h 21"/>
              <a:gd name="T14" fmla="*/ 17 w 21"/>
              <a:gd name="T15" fmla="*/ 11 h 21"/>
              <a:gd name="T16" fmla="*/ 17 w 21"/>
              <a:gd name="T17" fmla="*/ 11 h 21"/>
              <a:gd name="T18" fmla="*/ 17 w 21"/>
              <a:gd name="T19" fmla="*/ 10 h 21"/>
              <a:gd name="T20" fmla="*/ 21 w 21"/>
              <a:gd name="T21" fmla="*/ 10 h 21"/>
              <a:gd name="T22" fmla="*/ 21 w 21"/>
              <a:gd name="T23" fmla="*/ 11 h 21"/>
              <a:gd name="T24" fmla="*/ 21 w 21"/>
              <a:gd name="T25" fmla="*/ 11 h 21"/>
              <a:gd name="T26" fmla="*/ 17 w 21"/>
              <a:gd name="T27" fmla="*/ 11 h 21"/>
              <a:gd name="T28" fmla="*/ 10 w 21"/>
              <a:gd name="T29" fmla="*/ 17 h 21"/>
              <a:gd name="T30" fmla="*/ 11 w 21"/>
              <a:gd name="T31" fmla="*/ 17 h 21"/>
              <a:gd name="T32" fmla="*/ 11 w 21"/>
              <a:gd name="T33" fmla="*/ 17 h 21"/>
              <a:gd name="T34" fmla="*/ 11 w 21"/>
              <a:gd name="T35" fmla="*/ 21 h 21"/>
              <a:gd name="T36" fmla="*/ 11 w 21"/>
              <a:gd name="T37" fmla="*/ 21 h 21"/>
              <a:gd name="T38" fmla="*/ 10 w 21"/>
              <a:gd name="T39" fmla="*/ 21 h 21"/>
              <a:gd name="T40" fmla="*/ 10 w 21"/>
              <a:gd name="T41" fmla="*/ 17 h 21"/>
              <a:gd name="T42" fmla="*/ 11 w 21"/>
              <a:gd name="T43" fmla="*/ 4 h 21"/>
              <a:gd name="T44" fmla="*/ 11 w 21"/>
              <a:gd name="T45" fmla="*/ 5 h 21"/>
              <a:gd name="T46" fmla="*/ 10 w 21"/>
              <a:gd name="T47" fmla="*/ 4 h 21"/>
              <a:gd name="T48" fmla="*/ 10 w 21"/>
              <a:gd name="T49" fmla="*/ 1 h 21"/>
              <a:gd name="T50" fmla="*/ 11 w 21"/>
              <a:gd name="T51" fmla="*/ 0 h 21"/>
              <a:gd name="T52" fmla="*/ 11 w 21"/>
              <a:gd name="T53" fmla="*/ 1 h 21"/>
              <a:gd name="T54" fmla="*/ 11 w 21"/>
              <a:gd name="T55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" h="21">
                <a:moveTo>
                  <a:pt x="4" y="10"/>
                </a:moveTo>
                <a:cubicBezTo>
                  <a:pt x="4" y="10"/>
                  <a:pt x="5" y="10"/>
                  <a:pt x="5" y="11"/>
                </a:cubicBezTo>
                <a:cubicBezTo>
                  <a:pt x="5" y="11"/>
                  <a:pt x="4" y="11"/>
                  <a:pt x="4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7" y="11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17" y="11"/>
                  <a:pt x="17" y="11"/>
                  <a:pt x="17" y="11"/>
                </a:cubicBezTo>
                <a:close/>
                <a:moveTo>
                  <a:pt x="10" y="17"/>
                </a:move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17"/>
                  <a:pt x="10" y="17"/>
                  <a:pt x="10" y="17"/>
                </a:cubicBezTo>
                <a:close/>
                <a:moveTo>
                  <a:pt x="11" y="4"/>
                </a:moveTo>
                <a:cubicBezTo>
                  <a:pt x="11" y="4"/>
                  <a:pt x="11" y="5"/>
                  <a:pt x="11" y="5"/>
                </a:cubicBezTo>
                <a:cubicBezTo>
                  <a:pt x="10" y="5"/>
                  <a:pt x="10" y="4"/>
                  <a:pt x="10" y="4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10" y="0"/>
                  <a:pt x="11" y="0"/>
                </a:cubicBezTo>
                <a:cubicBezTo>
                  <a:pt x="11" y="0"/>
                  <a:pt x="11" y="0"/>
                  <a:pt x="11" y="1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Freeform 275">
            <a:extLst>
              <a:ext uri="{FF2B5EF4-FFF2-40B4-BE49-F238E27FC236}">
                <a16:creationId xmlns:a16="http://schemas.microsoft.com/office/drawing/2014/main" id="{2E5DCA6A-E930-A065-8590-4AFF64C927D9}"/>
              </a:ext>
            </a:extLst>
          </p:cNvPr>
          <p:cNvSpPr>
            <a:spLocks noEditPoints="1"/>
          </p:cNvSpPr>
          <p:nvPr/>
        </p:nvSpPr>
        <p:spPr bwMode="auto">
          <a:xfrm>
            <a:off x="6871714" y="2515231"/>
            <a:ext cx="278706" cy="278706"/>
          </a:xfrm>
          <a:custGeom>
            <a:avLst/>
            <a:gdLst>
              <a:gd name="T0" fmla="*/ 15 w 29"/>
              <a:gd name="T1" fmla="*/ 13 h 29"/>
              <a:gd name="T2" fmla="*/ 15 w 29"/>
              <a:gd name="T3" fmla="*/ 13 h 29"/>
              <a:gd name="T4" fmla="*/ 20 w 29"/>
              <a:gd name="T5" fmla="*/ 8 h 29"/>
              <a:gd name="T6" fmla="*/ 21 w 29"/>
              <a:gd name="T7" fmla="*/ 8 h 29"/>
              <a:gd name="T8" fmla="*/ 21 w 29"/>
              <a:gd name="T9" fmla="*/ 9 h 29"/>
              <a:gd name="T10" fmla="*/ 16 w 29"/>
              <a:gd name="T11" fmla="*/ 15 h 29"/>
              <a:gd name="T12" fmla="*/ 16 w 29"/>
              <a:gd name="T13" fmla="*/ 17 h 29"/>
              <a:gd name="T14" fmla="*/ 14 w 29"/>
              <a:gd name="T15" fmla="*/ 16 h 29"/>
              <a:gd name="T16" fmla="*/ 11 w 29"/>
              <a:gd name="T17" fmla="*/ 24 h 29"/>
              <a:gd name="T18" fmla="*/ 11 w 29"/>
              <a:gd name="T19" fmla="*/ 24 h 29"/>
              <a:gd name="T20" fmla="*/ 13 w 29"/>
              <a:gd name="T21" fmla="*/ 17 h 29"/>
              <a:gd name="T22" fmla="*/ 12 w 29"/>
              <a:gd name="T23" fmla="*/ 16 h 29"/>
              <a:gd name="T24" fmla="*/ 13 w 29"/>
              <a:gd name="T25" fmla="*/ 15 h 29"/>
              <a:gd name="T26" fmla="*/ 8 w 29"/>
              <a:gd name="T27" fmla="*/ 11 h 29"/>
              <a:gd name="T28" fmla="*/ 8 w 29"/>
              <a:gd name="T29" fmla="*/ 10 h 29"/>
              <a:gd name="T30" fmla="*/ 14 w 29"/>
              <a:gd name="T31" fmla="*/ 14 h 29"/>
              <a:gd name="T32" fmla="*/ 22 w 29"/>
              <a:gd name="T33" fmla="*/ 7 h 29"/>
              <a:gd name="T34" fmla="*/ 14 w 29"/>
              <a:gd name="T35" fmla="*/ 4 h 29"/>
              <a:gd name="T36" fmla="*/ 6 w 29"/>
              <a:gd name="T37" fmla="*/ 7 h 29"/>
              <a:gd name="T38" fmla="*/ 3 w 29"/>
              <a:gd name="T39" fmla="*/ 15 h 29"/>
              <a:gd name="T40" fmla="*/ 6 w 29"/>
              <a:gd name="T41" fmla="*/ 23 h 29"/>
              <a:gd name="T42" fmla="*/ 14 w 29"/>
              <a:gd name="T43" fmla="*/ 26 h 29"/>
              <a:gd name="T44" fmla="*/ 22 w 29"/>
              <a:gd name="T45" fmla="*/ 23 h 29"/>
              <a:gd name="T46" fmla="*/ 25 w 29"/>
              <a:gd name="T47" fmla="*/ 15 h 29"/>
              <a:gd name="T48" fmla="*/ 22 w 29"/>
              <a:gd name="T49" fmla="*/ 7 h 29"/>
              <a:gd name="T50" fmla="*/ 0 w 29"/>
              <a:gd name="T51" fmla="*/ 15 h 29"/>
              <a:gd name="T52" fmla="*/ 14 w 29"/>
              <a:gd name="T53" fmla="*/ 29 h 29"/>
              <a:gd name="T54" fmla="*/ 29 w 29"/>
              <a:gd name="T55" fmla="*/ 15 h 29"/>
              <a:gd name="T56" fmla="*/ 14 w 29"/>
              <a:gd name="T57" fmla="*/ 0 h 29"/>
              <a:gd name="T58" fmla="*/ 8 w 29"/>
              <a:gd name="T59" fmla="*/ 14 h 29"/>
              <a:gd name="T60" fmla="*/ 4 w 29"/>
              <a:gd name="T61" fmla="*/ 15 h 29"/>
              <a:gd name="T62" fmla="*/ 8 w 29"/>
              <a:gd name="T63" fmla="*/ 15 h 29"/>
              <a:gd name="T64" fmla="*/ 8 w 29"/>
              <a:gd name="T65" fmla="*/ 14 h 29"/>
              <a:gd name="T66" fmla="*/ 24 w 29"/>
              <a:gd name="T67" fmla="*/ 15 h 29"/>
              <a:gd name="T68" fmla="*/ 24 w 29"/>
              <a:gd name="T69" fmla="*/ 14 h 29"/>
              <a:gd name="T70" fmla="*/ 20 w 29"/>
              <a:gd name="T71" fmla="*/ 15 h 29"/>
              <a:gd name="T72" fmla="*/ 13 w 29"/>
              <a:gd name="T73" fmla="*/ 21 h 29"/>
              <a:gd name="T74" fmla="*/ 14 w 29"/>
              <a:gd name="T75" fmla="*/ 25 h 29"/>
              <a:gd name="T76" fmla="*/ 15 w 29"/>
              <a:gd name="T77" fmla="*/ 21 h 29"/>
              <a:gd name="T78" fmla="*/ 13 w 29"/>
              <a:gd name="T79" fmla="*/ 21 h 29"/>
              <a:gd name="T80" fmla="*/ 15 w 29"/>
              <a:gd name="T81" fmla="*/ 5 h 29"/>
              <a:gd name="T82" fmla="*/ 13 w 29"/>
              <a:gd name="T83" fmla="*/ 5 h 29"/>
              <a:gd name="T84" fmla="*/ 14 w 29"/>
              <a:gd name="T85" fmla="*/ 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" h="29">
                <a:moveTo>
                  <a:pt x="14" y="13"/>
                </a:moveTo>
                <a:cubicBezTo>
                  <a:pt x="14" y="13"/>
                  <a:pt x="14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1" y="7"/>
                </a:cubicBezTo>
                <a:cubicBezTo>
                  <a:pt x="21" y="7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9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6" y="16"/>
                </a:cubicBezTo>
                <a:cubicBezTo>
                  <a:pt x="16" y="16"/>
                  <a:pt x="16" y="17"/>
                  <a:pt x="16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2" y="17"/>
                  <a:pt x="12" y="1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3"/>
                  <a:pt x="14" y="13"/>
                  <a:pt x="14" y="13"/>
                </a:cubicBezTo>
                <a:close/>
                <a:moveTo>
                  <a:pt x="22" y="7"/>
                </a:moveTo>
                <a:cubicBezTo>
                  <a:pt x="21" y="6"/>
                  <a:pt x="20" y="5"/>
                  <a:pt x="18" y="5"/>
                </a:cubicBezTo>
                <a:cubicBezTo>
                  <a:pt x="17" y="4"/>
                  <a:pt x="16" y="4"/>
                  <a:pt x="14" y="4"/>
                </a:cubicBezTo>
                <a:cubicBezTo>
                  <a:pt x="13" y="4"/>
                  <a:pt x="11" y="4"/>
                  <a:pt x="10" y="5"/>
                </a:cubicBezTo>
                <a:cubicBezTo>
                  <a:pt x="8" y="5"/>
                  <a:pt x="7" y="6"/>
                  <a:pt x="6" y="7"/>
                </a:cubicBezTo>
                <a:cubicBezTo>
                  <a:pt x="5" y="8"/>
                  <a:pt x="4" y="9"/>
                  <a:pt x="4" y="11"/>
                </a:cubicBezTo>
                <a:cubicBezTo>
                  <a:pt x="3" y="12"/>
                  <a:pt x="3" y="13"/>
                  <a:pt x="3" y="15"/>
                </a:cubicBezTo>
                <a:cubicBezTo>
                  <a:pt x="3" y="16"/>
                  <a:pt x="3" y="18"/>
                  <a:pt x="4" y="19"/>
                </a:cubicBezTo>
                <a:cubicBezTo>
                  <a:pt x="4" y="20"/>
                  <a:pt x="5" y="22"/>
                  <a:pt x="6" y="23"/>
                </a:cubicBezTo>
                <a:cubicBezTo>
                  <a:pt x="7" y="24"/>
                  <a:pt x="8" y="24"/>
                  <a:pt x="10" y="25"/>
                </a:cubicBezTo>
                <a:cubicBezTo>
                  <a:pt x="11" y="26"/>
                  <a:pt x="13" y="26"/>
                  <a:pt x="14" y="26"/>
                </a:cubicBezTo>
                <a:cubicBezTo>
                  <a:pt x="16" y="26"/>
                  <a:pt x="17" y="26"/>
                  <a:pt x="18" y="25"/>
                </a:cubicBezTo>
                <a:cubicBezTo>
                  <a:pt x="20" y="24"/>
                  <a:pt x="21" y="24"/>
                  <a:pt x="22" y="23"/>
                </a:cubicBezTo>
                <a:cubicBezTo>
                  <a:pt x="23" y="22"/>
                  <a:pt x="24" y="20"/>
                  <a:pt x="24" y="19"/>
                </a:cubicBezTo>
                <a:cubicBezTo>
                  <a:pt x="25" y="18"/>
                  <a:pt x="25" y="16"/>
                  <a:pt x="25" y="15"/>
                </a:cubicBezTo>
                <a:cubicBezTo>
                  <a:pt x="25" y="13"/>
                  <a:pt x="25" y="12"/>
                  <a:pt x="24" y="11"/>
                </a:cubicBezTo>
                <a:cubicBezTo>
                  <a:pt x="24" y="9"/>
                  <a:pt x="23" y="8"/>
                  <a:pt x="22" y="7"/>
                </a:cubicBezTo>
                <a:close/>
                <a:moveTo>
                  <a:pt x="4" y="5"/>
                </a:moveTo>
                <a:cubicBezTo>
                  <a:pt x="1" y="7"/>
                  <a:pt x="0" y="11"/>
                  <a:pt x="0" y="15"/>
                </a:cubicBezTo>
                <a:cubicBezTo>
                  <a:pt x="0" y="19"/>
                  <a:pt x="1" y="22"/>
                  <a:pt x="4" y="25"/>
                </a:cubicBezTo>
                <a:cubicBezTo>
                  <a:pt x="6" y="28"/>
                  <a:pt x="10" y="29"/>
                  <a:pt x="14" y="29"/>
                </a:cubicBezTo>
                <a:cubicBezTo>
                  <a:pt x="18" y="29"/>
                  <a:pt x="22" y="28"/>
                  <a:pt x="24" y="25"/>
                </a:cubicBezTo>
                <a:cubicBezTo>
                  <a:pt x="27" y="22"/>
                  <a:pt x="29" y="19"/>
                  <a:pt x="29" y="15"/>
                </a:cubicBezTo>
                <a:cubicBezTo>
                  <a:pt x="29" y="11"/>
                  <a:pt x="27" y="7"/>
                  <a:pt x="24" y="5"/>
                </a:cubicBezTo>
                <a:cubicBezTo>
                  <a:pt x="22" y="2"/>
                  <a:pt x="18" y="0"/>
                  <a:pt x="14" y="0"/>
                </a:cubicBezTo>
                <a:cubicBezTo>
                  <a:pt x="10" y="0"/>
                  <a:pt x="6" y="2"/>
                  <a:pt x="4" y="5"/>
                </a:cubicBezTo>
                <a:close/>
                <a:moveTo>
                  <a:pt x="8" y="14"/>
                </a:move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20" y="15"/>
                </a:move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4"/>
                  <a:pt x="24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13" y="21"/>
                </a:move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4" y="25"/>
                  <a:pt x="15" y="25"/>
                  <a:pt x="15" y="24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4" y="21"/>
                  <a:pt x="14" y="21"/>
                </a:cubicBezTo>
                <a:cubicBezTo>
                  <a:pt x="14" y="21"/>
                  <a:pt x="13" y="21"/>
                  <a:pt x="13" y="21"/>
                </a:cubicBezTo>
                <a:close/>
                <a:moveTo>
                  <a:pt x="15" y="8"/>
                </a:move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4" y="9"/>
                  <a:pt x="14" y="9"/>
                </a:cubicBezTo>
                <a:cubicBezTo>
                  <a:pt x="14" y="9"/>
                  <a:pt x="15" y="9"/>
                  <a:pt x="15" y="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Freeform 276">
            <a:extLst>
              <a:ext uri="{FF2B5EF4-FFF2-40B4-BE49-F238E27FC236}">
                <a16:creationId xmlns:a16="http://schemas.microsoft.com/office/drawing/2014/main" id="{0828692B-9E8A-98C1-EC20-3B968DFE730F}"/>
              </a:ext>
            </a:extLst>
          </p:cNvPr>
          <p:cNvSpPr>
            <a:spLocks noEditPoints="1"/>
          </p:cNvSpPr>
          <p:nvPr/>
        </p:nvSpPr>
        <p:spPr bwMode="auto">
          <a:xfrm>
            <a:off x="8147609" y="2562285"/>
            <a:ext cx="200886" cy="202696"/>
          </a:xfrm>
          <a:custGeom>
            <a:avLst/>
            <a:gdLst>
              <a:gd name="T0" fmla="*/ 4 w 21"/>
              <a:gd name="T1" fmla="*/ 10 h 21"/>
              <a:gd name="T2" fmla="*/ 4 w 21"/>
              <a:gd name="T3" fmla="*/ 10 h 21"/>
              <a:gd name="T4" fmla="*/ 4 w 21"/>
              <a:gd name="T5" fmla="*/ 11 h 21"/>
              <a:gd name="T6" fmla="*/ 0 w 21"/>
              <a:gd name="T7" fmla="*/ 11 h 21"/>
              <a:gd name="T8" fmla="*/ 0 w 21"/>
              <a:gd name="T9" fmla="*/ 10 h 21"/>
              <a:gd name="T10" fmla="*/ 0 w 21"/>
              <a:gd name="T11" fmla="*/ 10 h 21"/>
              <a:gd name="T12" fmla="*/ 4 w 21"/>
              <a:gd name="T13" fmla="*/ 10 h 21"/>
              <a:gd name="T14" fmla="*/ 17 w 21"/>
              <a:gd name="T15" fmla="*/ 11 h 21"/>
              <a:gd name="T16" fmla="*/ 16 w 21"/>
              <a:gd name="T17" fmla="*/ 10 h 21"/>
              <a:gd name="T18" fmla="*/ 17 w 21"/>
              <a:gd name="T19" fmla="*/ 10 h 21"/>
              <a:gd name="T20" fmla="*/ 20 w 21"/>
              <a:gd name="T21" fmla="*/ 10 h 21"/>
              <a:gd name="T22" fmla="*/ 21 w 21"/>
              <a:gd name="T23" fmla="*/ 10 h 21"/>
              <a:gd name="T24" fmla="*/ 20 w 21"/>
              <a:gd name="T25" fmla="*/ 11 h 21"/>
              <a:gd name="T26" fmla="*/ 17 w 21"/>
              <a:gd name="T27" fmla="*/ 11 h 21"/>
              <a:gd name="T28" fmla="*/ 10 w 21"/>
              <a:gd name="T29" fmla="*/ 17 h 21"/>
              <a:gd name="T30" fmla="*/ 10 w 21"/>
              <a:gd name="T31" fmla="*/ 16 h 21"/>
              <a:gd name="T32" fmla="*/ 11 w 21"/>
              <a:gd name="T33" fmla="*/ 17 h 21"/>
              <a:gd name="T34" fmla="*/ 11 w 21"/>
              <a:gd name="T35" fmla="*/ 20 h 21"/>
              <a:gd name="T36" fmla="*/ 10 w 21"/>
              <a:gd name="T37" fmla="*/ 21 h 21"/>
              <a:gd name="T38" fmla="*/ 10 w 21"/>
              <a:gd name="T39" fmla="*/ 20 h 21"/>
              <a:gd name="T40" fmla="*/ 10 w 21"/>
              <a:gd name="T41" fmla="*/ 17 h 21"/>
              <a:gd name="T42" fmla="*/ 11 w 21"/>
              <a:gd name="T43" fmla="*/ 4 h 21"/>
              <a:gd name="T44" fmla="*/ 10 w 21"/>
              <a:gd name="T45" fmla="*/ 4 h 21"/>
              <a:gd name="T46" fmla="*/ 10 w 21"/>
              <a:gd name="T47" fmla="*/ 4 h 21"/>
              <a:gd name="T48" fmla="*/ 10 w 21"/>
              <a:gd name="T49" fmla="*/ 0 h 21"/>
              <a:gd name="T50" fmla="*/ 10 w 21"/>
              <a:gd name="T51" fmla="*/ 0 h 21"/>
              <a:gd name="T52" fmla="*/ 11 w 21"/>
              <a:gd name="T53" fmla="*/ 0 h 21"/>
              <a:gd name="T54" fmla="*/ 11 w 21"/>
              <a:gd name="T55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" h="21">
                <a:moveTo>
                  <a:pt x="4" y="10"/>
                </a:move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7" y="11"/>
                </a:moveTo>
                <a:cubicBezTo>
                  <a:pt x="17" y="11"/>
                  <a:pt x="16" y="11"/>
                  <a:pt x="16" y="10"/>
                </a:cubicBezTo>
                <a:cubicBezTo>
                  <a:pt x="16" y="10"/>
                  <a:pt x="17" y="10"/>
                  <a:pt x="17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0" y="11"/>
                </a:cubicBezTo>
                <a:cubicBezTo>
                  <a:pt x="17" y="11"/>
                  <a:pt x="17" y="11"/>
                  <a:pt x="17" y="11"/>
                </a:cubicBezTo>
                <a:close/>
                <a:moveTo>
                  <a:pt x="10" y="17"/>
                </a:moveTo>
                <a:cubicBezTo>
                  <a:pt x="10" y="17"/>
                  <a:pt x="10" y="16"/>
                  <a:pt x="10" y="16"/>
                </a:cubicBezTo>
                <a:cubicBezTo>
                  <a:pt x="11" y="16"/>
                  <a:pt x="11" y="17"/>
                  <a:pt x="11" y="17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0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17"/>
                  <a:pt x="10" y="17"/>
                  <a:pt x="10" y="17"/>
                </a:cubicBezTo>
                <a:close/>
                <a:moveTo>
                  <a:pt x="11" y="4"/>
                </a:move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Freeform 277">
            <a:extLst>
              <a:ext uri="{FF2B5EF4-FFF2-40B4-BE49-F238E27FC236}">
                <a16:creationId xmlns:a16="http://schemas.microsoft.com/office/drawing/2014/main" id="{DD12C316-8C37-67CF-DE8C-6157411A7428}"/>
              </a:ext>
            </a:extLst>
          </p:cNvPr>
          <p:cNvSpPr>
            <a:spLocks noEditPoints="1"/>
          </p:cNvSpPr>
          <p:nvPr/>
        </p:nvSpPr>
        <p:spPr bwMode="auto">
          <a:xfrm>
            <a:off x="9971866" y="2486275"/>
            <a:ext cx="267848" cy="316712"/>
          </a:xfrm>
          <a:custGeom>
            <a:avLst/>
            <a:gdLst>
              <a:gd name="T0" fmla="*/ 7 w 28"/>
              <a:gd name="T1" fmla="*/ 26 h 33"/>
              <a:gd name="T2" fmla="*/ 10 w 28"/>
              <a:gd name="T3" fmla="*/ 21 h 33"/>
              <a:gd name="T4" fmla="*/ 11 w 28"/>
              <a:gd name="T5" fmla="*/ 18 h 33"/>
              <a:gd name="T6" fmla="*/ 8 w 28"/>
              <a:gd name="T7" fmla="*/ 19 h 33"/>
              <a:gd name="T8" fmla="*/ 7 w 28"/>
              <a:gd name="T9" fmla="*/ 19 h 33"/>
              <a:gd name="T10" fmla="*/ 13 w 28"/>
              <a:gd name="T11" fmla="*/ 17 h 33"/>
              <a:gd name="T12" fmla="*/ 10 w 28"/>
              <a:gd name="T13" fmla="*/ 22 h 33"/>
              <a:gd name="T14" fmla="*/ 8 w 28"/>
              <a:gd name="T15" fmla="*/ 24 h 33"/>
              <a:gd name="T16" fmla="*/ 23 w 28"/>
              <a:gd name="T17" fmla="*/ 0 h 33"/>
              <a:gd name="T18" fmla="*/ 23 w 28"/>
              <a:gd name="T19" fmla="*/ 7 h 33"/>
              <a:gd name="T20" fmla="*/ 24 w 28"/>
              <a:gd name="T21" fmla="*/ 1 h 33"/>
              <a:gd name="T22" fmla="*/ 5 w 28"/>
              <a:gd name="T23" fmla="*/ 0 h 33"/>
              <a:gd name="T24" fmla="*/ 5 w 28"/>
              <a:gd name="T25" fmla="*/ 7 h 33"/>
              <a:gd name="T26" fmla="*/ 6 w 28"/>
              <a:gd name="T27" fmla="*/ 1 h 33"/>
              <a:gd name="T28" fmla="*/ 26 w 28"/>
              <a:gd name="T29" fmla="*/ 12 h 33"/>
              <a:gd name="T30" fmla="*/ 2 w 28"/>
              <a:gd name="T31" fmla="*/ 29 h 33"/>
              <a:gd name="T32" fmla="*/ 26 w 28"/>
              <a:gd name="T33" fmla="*/ 29 h 33"/>
              <a:gd name="T34" fmla="*/ 26 w 28"/>
              <a:gd name="T35" fmla="*/ 31 h 33"/>
              <a:gd name="T36" fmla="*/ 26 w 28"/>
              <a:gd name="T37" fmla="*/ 31 h 33"/>
              <a:gd name="T38" fmla="*/ 2 w 28"/>
              <a:gd name="T39" fmla="*/ 32 h 33"/>
              <a:gd name="T40" fmla="*/ 26 w 28"/>
              <a:gd name="T41" fmla="*/ 3 h 33"/>
              <a:gd name="T42" fmla="*/ 23 w 28"/>
              <a:gd name="T43" fmla="*/ 7 h 33"/>
              <a:gd name="T44" fmla="*/ 21 w 28"/>
              <a:gd name="T45" fmla="*/ 3 h 33"/>
              <a:gd name="T46" fmla="*/ 6 w 28"/>
              <a:gd name="T47" fmla="*/ 7 h 33"/>
              <a:gd name="T48" fmla="*/ 4 w 28"/>
              <a:gd name="T49" fmla="*/ 3 h 33"/>
              <a:gd name="T50" fmla="*/ 0 w 28"/>
              <a:gd name="T51" fmla="*/ 31 h 33"/>
              <a:gd name="T52" fmla="*/ 28 w 28"/>
              <a:gd name="T53" fmla="*/ 31 h 33"/>
              <a:gd name="T54" fmla="*/ 11 w 28"/>
              <a:gd name="T55" fmla="*/ 6 h 33"/>
              <a:gd name="T56" fmla="*/ 10 w 28"/>
              <a:gd name="T57" fmla="*/ 10 h 33"/>
              <a:gd name="T58" fmla="*/ 9 w 28"/>
              <a:gd name="T59" fmla="*/ 8 h 33"/>
              <a:gd name="T60" fmla="*/ 10 w 28"/>
              <a:gd name="T61" fmla="*/ 9 h 33"/>
              <a:gd name="T62" fmla="*/ 11 w 28"/>
              <a:gd name="T63" fmla="*/ 8 h 33"/>
              <a:gd name="T64" fmla="*/ 14 w 28"/>
              <a:gd name="T65" fmla="*/ 7 h 33"/>
              <a:gd name="T66" fmla="*/ 13 w 28"/>
              <a:gd name="T67" fmla="*/ 9 h 33"/>
              <a:gd name="T68" fmla="*/ 12 w 28"/>
              <a:gd name="T69" fmla="*/ 9 h 33"/>
              <a:gd name="T70" fmla="*/ 12 w 28"/>
              <a:gd name="T71" fmla="*/ 9 h 33"/>
              <a:gd name="T72" fmla="*/ 13 w 28"/>
              <a:gd name="T73" fmla="*/ 9 h 33"/>
              <a:gd name="T74" fmla="*/ 15 w 28"/>
              <a:gd name="T75" fmla="*/ 7 h 33"/>
              <a:gd name="T76" fmla="*/ 15 w 28"/>
              <a:gd name="T77" fmla="*/ 8 h 33"/>
              <a:gd name="T78" fmla="*/ 17 w 28"/>
              <a:gd name="T79" fmla="*/ 10 h 33"/>
              <a:gd name="T80" fmla="*/ 16 w 28"/>
              <a:gd name="T81" fmla="*/ 8 h 33"/>
              <a:gd name="T82" fmla="*/ 15 w 28"/>
              <a:gd name="T83" fmla="*/ 8 h 33"/>
              <a:gd name="T84" fmla="*/ 15 w 28"/>
              <a:gd name="T85" fmla="*/ 7 h 33"/>
              <a:gd name="T86" fmla="*/ 19 w 28"/>
              <a:gd name="T87" fmla="*/ 9 h 33"/>
              <a:gd name="T88" fmla="*/ 17 w 28"/>
              <a:gd name="T89" fmla="*/ 8 h 33"/>
              <a:gd name="T90" fmla="*/ 19 w 28"/>
              <a:gd name="T91" fmla="*/ 7 h 33"/>
              <a:gd name="T92" fmla="*/ 18 w 28"/>
              <a:gd name="T93" fmla="*/ 9 h 33"/>
              <a:gd name="T94" fmla="*/ 18 w 28"/>
              <a:gd name="T95" fmla="*/ 9 h 33"/>
              <a:gd name="T96" fmla="*/ 19 w 28"/>
              <a:gd name="T97" fmla="*/ 8 h 33"/>
              <a:gd name="T98" fmla="*/ 18 w 28"/>
              <a:gd name="T99" fmla="*/ 8 h 33"/>
              <a:gd name="T100" fmla="*/ 19 w 28"/>
              <a:gd name="T101" fmla="*/ 8 h 33"/>
              <a:gd name="T102" fmla="*/ 22 w 28"/>
              <a:gd name="T103" fmla="*/ 23 h 33"/>
              <a:gd name="T104" fmla="*/ 16 w 28"/>
              <a:gd name="T105" fmla="*/ 25 h 33"/>
              <a:gd name="T106" fmla="*/ 17 w 28"/>
              <a:gd name="T107" fmla="*/ 21 h 33"/>
              <a:gd name="T108" fmla="*/ 16 w 28"/>
              <a:gd name="T109" fmla="*/ 17 h 33"/>
              <a:gd name="T110" fmla="*/ 22 w 28"/>
              <a:gd name="T111" fmla="*/ 19 h 33"/>
              <a:gd name="T112" fmla="*/ 20 w 28"/>
              <a:gd name="T113" fmla="*/ 18 h 33"/>
              <a:gd name="T114" fmla="*/ 19 w 28"/>
              <a:gd name="T115" fmla="*/ 20 h 33"/>
              <a:gd name="T116" fmla="*/ 17 w 28"/>
              <a:gd name="T117" fmla="*/ 18 h 33"/>
              <a:gd name="T118" fmla="*/ 20 w 28"/>
              <a:gd name="T119" fmla="*/ 22 h 33"/>
              <a:gd name="T120" fmla="*/ 19 w 28"/>
              <a:gd name="T121" fmla="*/ 24 h 33"/>
              <a:gd name="T122" fmla="*/ 17 w 28"/>
              <a:gd name="T123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" h="33">
                <a:moveTo>
                  <a:pt x="14" y="24"/>
                </a:moveTo>
                <a:cubicBezTo>
                  <a:pt x="14" y="26"/>
                  <a:pt x="14" y="26"/>
                  <a:pt x="14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7" y="22"/>
                  <a:pt x="7" y="22"/>
                </a:cubicBezTo>
                <a:cubicBezTo>
                  <a:pt x="7" y="22"/>
                  <a:pt x="8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19"/>
                </a:cubicBezTo>
                <a:cubicBezTo>
                  <a:pt x="12" y="19"/>
                  <a:pt x="12" y="18"/>
                  <a:pt x="11" y="18"/>
                </a:cubicBezTo>
                <a:cubicBezTo>
                  <a:pt x="11" y="18"/>
                  <a:pt x="11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7"/>
                  <a:pt x="7" y="17"/>
                </a:cubicBezTo>
                <a:cubicBezTo>
                  <a:pt x="8" y="17"/>
                  <a:pt x="9" y="16"/>
                  <a:pt x="10" y="16"/>
                </a:cubicBezTo>
                <a:cubicBezTo>
                  <a:pt x="11" y="16"/>
                  <a:pt x="12" y="17"/>
                  <a:pt x="13" y="17"/>
                </a:cubicBezTo>
                <a:cubicBezTo>
                  <a:pt x="13" y="17"/>
                  <a:pt x="14" y="18"/>
                  <a:pt x="14" y="19"/>
                </a:cubicBezTo>
                <a:cubicBezTo>
                  <a:pt x="14" y="20"/>
                  <a:pt x="13" y="21"/>
                  <a:pt x="13" y="22"/>
                </a:cubicBezTo>
                <a:cubicBezTo>
                  <a:pt x="13" y="22"/>
                  <a:pt x="12" y="22"/>
                  <a:pt x="10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3"/>
                  <a:pt x="8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4" y="24"/>
                  <a:pt x="14" y="24"/>
                  <a:pt x="14" y="24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4" y="6"/>
                  <a:pt x="24" y="6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5" y="0"/>
                </a:cubicBezTo>
                <a:close/>
                <a:moveTo>
                  <a:pt x="26" y="13"/>
                </a:moveTo>
                <a:cubicBezTo>
                  <a:pt x="26" y="12"/>
                  <a:pt x="26" y="12"/>
                  <a:pt x="2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30"/>
                  <a:pt x="3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29"/>
                  <a:pt x="26" y="29"/>
                </a:cubicBezTo>
                <a:cubicBezTo>
                  <a:pt x="26" y="13"/>
                  <a:pt x="26" y="13"/>
                  <a:pt x="26" y="13"/>
                </a:cubicBezTo>
                <a:close/>
                <a:moveTo>
                  <a:pt x="26" y="31"/>
                </a:moveTo>
                <a:cubicBezTo>
                  <a:pt x="26" y="31"/>
                  <a:pt x="26" y="31"/>
                  <a:pt x="26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26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6" y="32"/>
                  <a:pt x="26" y="32"/>
                  <a:pt x="26" y="32"/>
                </a:cubicBezTo>
                <a:close/>
                <a:moveTo>
                  <a:pt x="26" y="3"/>
                </a:move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5"/>
                  <a:pt x="25" y="6"/>
                </a:cubicBezTo>
                <a:cubicBezTo>
                  <a:pt x="25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7"/>
                  <a:pt x="21" y="7"/>
                  <a:pt x="21" y="6"/>
                </a:cubicBezTo>
                <a:cubicBezTo>
                  <a:pt x="21" y="5"/>
                  <a:pt x="21" y="4"/>
                  <a:pt x="21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5"/>
                  <a:pt x="7" y="6"/>
                </a:cubicBezTo>
                <a:cubicBezTo>
                  <a:pt x="7" y="7"/>
                  <a:pt x="6" y="7"/>
                  <a:pt x="6" y="7"/>
                </a:cubicBezTo>
                <a:cubicBezTo>
                  <a:pt x="6" y="7"/>
                  <a:pt x="5" y="7"/>
                  <a:pt x="5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5"/>
                  <a:pt x="4" y="4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3" y="33"/>
                </a:cubicBezTo>
                <a:cubicBezTo>
                  <a:pt x="10" y="33"/>
                  <a:pt x="18" y="33"/>
                  <a:pt x="26" y="33"/>
                </a:cubicBezTo>
                <a:cubicBezTo>
                  <a:pt x="27" y="33"/>
                  <a:pt x="28" y="32"/>
                  <a:pt x="28" y="31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4"/>
                  <a:pt x="27" y="3"/>
                  <a:pt x="26" y="3"/>
                </a:cubicBezTo>
                <a:close/>
                <a:moveTo>
                  <a:pt x="11" y="6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lose/>
                <a:moveTo>
                  <a:pt x="14" y="7"/>
                </a:move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2" y="9"/>
                  <a:pt x="12" y="9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7"/>
                  <a:pt x="17" y="7"/>
                  <a:pt x="17" y="8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19" y="9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10"/>
                  <a:pt x="18" y="10"/>
                </a:cubicBezTo>
                <a:cubicBezTo>
                  <a:pt x="18" y="10"/>
                  <a:pt x="18" y="10"/>
                  <a:pt x="17" y="9"/>
                </a:cubicBezTo>
                <a:cubicBezTo>
                  <a:pt x="17" y="9"/>
                  <a:pt x="17" y="9"/>
                  <a:pt x="17" y="8"/>
                </a:cubicBezTo>
                <a:cubicBezTo>
                  <a:pt x="17" y="8"/>
                  <a:pt x="17" y="8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lose/>
                <a:moveTo>
                  <a:pt x="19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lose/>
                <a:moveTo>
                  <a:pt x="21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2"/>
                  <a:pt x="22" y="23"/>
                </a:cubicBezTo>
                <a:cubicBezTo>
                  <a:pt x="22" y="24"/>
                  <a:pt x="22" y="25"/>
                  <a:pt x="22" y="25"/>
                </a:cubicBezTo>
                <a:cubicBezTo>
                  <a:pt x="21" y="26"/>
                  <a:pt x="20" y="26"/>
                  <a:pt x="19" y="26"/>
                </a:cubicBezTo>
                <a:cubicBezTo>
                  <a:pt x="17" y="26"/>
                  <a:pt x="16" y="26"/>
                  <a:pt x="16" y="25"/>
                </a:cubicBezTo>
                <a:cubicBezTo>
                  <a:pt x="15" y="25"/>
                  <a:pt x="15" y="24"/>
                  <a:pt x="15" y="23"/>
                </a:cubicBezTo>
                <a:cubicBezTo>
                  <a:pt x="15" y="22"/>
                  <a:pt x="16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6" y="21"/>
                  <a:pt x="16" y="21"/>
                  <a:pt x="16" y="20"/>
                </a:cubicBezTo>
                <a:cubicBezTo>
                  <a:pt x="15" y="20"/>
                  <a:pt x="15" y="20"/>
                  <a:pt x="15" y="19"/>
                </a:cubicBezTo>
                <a:cubicBezTo>
                  <a:pt x="15" y="18"/>
                  <a:pt x="15" y="17"/>
                  <a:pt x="16" y="17"/>
                </a:cubicBezTo>
                <a:cubicBezTo>
                  <a:pt x="16" y="17"/>
                  <a:pt x="17" y="16"/>
                  <a:pt x="19" y="16"/>
                </a:cubicBezTo>
                <a:cubicBezTo>
                  <a:pt x="20" y="16"/>
                  <a:pt x="21" y="17"/>
                  <a:pt x="21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2" y="20"/>
                  <a:pt x="22" y="21"/>
                  <a:pt x="21" y="21"/>
                </a:cubicBezTo>
                <a:close/>
                <a:moveTo>
                  <a:pt x="19" y="18"/>
                </a:moveTo>
                <a:cubicBezTo>
                  <a:pt x="19" y="18"/>
                  <a:pt x="20" y="18"/>
                  <a:pt x="20" y="18"/>
                </a:cubicBezTo>
                <a:cubicBezTo>
                  <a:pt x="20" y="18"/>
                  <a:pt x="20" y="18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19" y="20"/>
                </a:cubicBezTo>
                <a:cubicBezTo>
                  <a:pt x="18" y="20"/>
                  <a:pt x="17" y="20"/>
                  <a:pt x="17" y="20"/>
                </a:cubicBezTo>
                <a:cubicBezTo>
                  <a:pt x="17" y="20"/>
                  <a:pt x="17" y="20"/>
                  <a:pt x="17" y="19"/>
                </a:cubicBezTo>
                <a:cubicBezTo>
                  <a:pt x="17" y="19"/>
                  <a:pt x="17" y="18"/>
                  <a:pt x="17" y="18"/>
                </a:cubicBezTo>
                <a:cubicBezTo>
                  <a:pt x="17" y="18"/>
                  <a:pt x="18" y="18"/>
                  <a:pt x="19" y="18"/>
                </a:cubicBezTo>
                <a:close/>
                <a:moveTo>
                  <a:pt x="19" y="22"/>
                </a:move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1" y="22"/>
                  <a:pt x="21" y="23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4"/>
                  <a:pt x="20" y="24"/>
                  <a:pt x="19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7" y="24"/>
                  <a:pt x="17" y="24"/>
                  <a:pt x="17" y="23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8" y="22"/>
                  <a:pt x="19" y="2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Freeform 278">
            <a:extLst>
              <a:ext uri="{FF2B5EF4-FFF2-40B4-BE49-F238E27FC236}">
                <a16:creationId xmlns:a16="http://schemas.microsoft.com/office/drawing/2014/main" id="{D492ECC9-7AFE-270B-66AD-E3D05FAB582E}"/>
              </a:ext>
            </a:extLst>
          </p:cNvPr>
          <p:cNvSpPr>
            <a:spLocks noEditPoints="1"/>
          </p:cNvSpPr>
          <p:nvPr/>
        </p:nvSpPr>
        <p:spPr bwMode="auto">
          <a:xfrm>
            <a:off x="10594430" y="2495324"/>
            <a:ext cx="327571" cy="336619"/>
          </a:xfrm>
          <a:custGeom>
            <a:avLst/>
            <a:gdLst>
              <a:gd name="T0" fmla="*/ 24 w 34"/>
              <a:gd name="T1" fmla="*/ 23 h 35"/>
              <a:gd name="T2" fmla="*/ 29 w 34"/>
              <a:gd name="T3" fmla="*/ 20 h 35"/>
              <a:gd name="T4" fmla="*/ 25 w 34"/>
              <a:gd name="T5" fmla="*/ 25 h 35"/>
              <a:gd name="T6" fmla="*/ 23 w 34"/>
              <a:gd name="T7" fmla="*/ 26 h 35"/>
              <a:gd name="T8" fmla="*/ 21 w 34"/>
              <a:gd name="T9" fmla="*/ 31 h 35"/>
              <a:gd name="T10" fmla="*/ 22 w 34"/>
              <a:gd name="T11" fmla="*/ 26 h 35"/>
              <a:gd name="T12" fmla="*/ 19 w 34"/>
              <a:gd name="T13" fmla="*/ 22 h 35"/>
              <a:gd name="T14" fmla="*/ 23 w 34"/>
              <a:gd name="T15" fmla="*/ 24 h 35"/>
              <a:gd name="T16" fmla="*/ 14 w 34"/>
              <a:gd name="T17" fmla="*/ 17 h 35"/>
              <a:gd name="T18" fmla="*/ 16 w 34"/>
              <a:gd name="T19" fmla="*/ 16 h 35"/>
              <a:gd name="T20" fmla="*/ 24 w 34"/>
              <a:gd name="T21" fmla="*/ 11 h 35"/>
              <a:gd name="T22" fmla="*/ 26 w 34"/>
              <a:gd name="T23" fmla="*/ 4 h 35"/>
              <a:gd name="T24" fmla="*/ 21 w 34"/>
              <a:gd name="T25" fmla="*/ 6 h 35"/>
              <a:gd name="T26" fmla="*/ 7 w 34"/>
              <a:gd name="T27" fmla="*/ 2 h 35"/>
              <a:gd name="T28" fmla="*/ 3 w 34"/>
              <a:gd name="T29" fmla="*/ 5 h 35"/>
              <a:gd name="T30" fmla="*/ 0 w 34"/>
              <a:gd name="T31" fmla="*/ 28 h 35"/>
              <a:gd name="T32" fmla="*/ 1 w 34"/>
              <a:gd name="T33" fmla="*/ 29 h 35"/>
              <a:gd name="T34" fmla="*/ 1 w 34"/>
              <a:gd name="T35" fmla="*/ 28 h 35"/>
              <a:gd name="T36" fmla="*/ 2 w 34"/>
              <a:gd name="T37" fmla="*/ 27 h 35"/>
              <a:gd name="T38" fmla="*/ 24 w 34"/>
              <a:gd name="T39" fmla="*/ 11 h 35"/>
              <a:gd name="T40" fmla="*/ 21 w 34"/>
              <a:gd name="T41" fmla="*/ 1 h 35"/>
              <a:gd name="T42" fmla="*/ 19 w 34"/>
              <a:gd name="T43" fmla="*/ 5 h 35"/>
              <a:gd name="T44" fmla="*/ 5 w 34"/>
              <a:gd name="T45" fmla="*/ 0 h 35"/>
              <a:gd name="T46" fmla="*/ 5 w 34"/>
              <a:gd name="T47" fmla="*/ 5 h 35"/>
              <a:gd name="T48" fmla="*/ 12 w 34"/>
              <a:gd name="T49" fmla="*/ 22 h 35"/>
              <a:gd name="T50" fmla="*/ 6 w 34"/>
              <a:gd name="T51" fmla="*/ 20 h 35"/>
              <a:gd name="T52" fmla="*/ 10 w 34"/>
              <a:gd name="T53" fmla="*/ 16 h 35"/>
              <a:gd name="T54" fmla="*/ 7 w 34"/>
              <a:gd name="T55" fmla="*/ 18 h 35"/>
              <a:gd name="T56" fmla="*/ 9 w 34"/>
              <a:gd name="T57" fmla="*/ 15 h 35"/>
              <a:gd name="T58" fmla="*/ 9 w 34"/>
              <a:gd name="T59" fmla="*/ 20 h 35"/>
              <a:gd name="T60" fmla="*/ 12 w 34"/>
              <a:gd name="T61" fmla="*/ 22 h 35"/>
              <a:gd name="T62" fmla="*/ 17 w 34"/>
              <a:gd name="T63" fmla="*/ 8 h 35"/>
              <a:gd name="T64" fmla="*/ 17 w 34"/>
              <a:gd name="T65" fmla="*/ 6 h 35"/>
              <a:gd name="T66" fmla="*/ 16 w 34"/>
              <a:gd name="T67" fmla="*/ 7 h 35"/>
              <a:gd name="T68" fmla="*/ 17 w 34"/>
              <a:gd name="T69" fmla="*/ 8 h 35"/>
              <a:gd name="T70" fmla="*/ 10 w 34"/>
              <a:gd name="T71" fmla="*/ 8 h 35"/>
              <a:gd name="T72" fmla="*/ 8 w 34"/>
              <a:gd name="T73" fmla="*/ 7 h 35"/>
              <a:gd name="T74" fmla="*/ 9 w 34"/>
              <a:gd name="T75" fmla="*/ 8 h 35"/>
              <a:gd name="T76" fmla="*/ 10 w 34"/>
              <a:gd name="T77" fmla="*/ 5 h 35"/>
              <a:gd name="T78" fmla="*/ 12 w 34"/>
              <a:gd name="T79" fmla="*/ 8 h 35"/>
              <a:gd name="T80" fmla="*/ 10 w 34"/>
              <a:gd name="T81" fmla="*/ 6 h 35"/>
              <a:gd name="T82" fmla="*/ 11 w 34"/>
              <a:gd name="T83" fmla="*/ 8 h 35"/>
              <a:gd name="T84" fmla="*/ 13 w 34"/>
              <a:gd name="T85" fmla="*/ 6 h 35"/>
              <a:gd name="T86" fmla="*/ 14 w 34"/>
              <a:gd name="T87" fmla="*/ 6 h 35"/>
              <a:gd name="T88" fmla="*/ 14 w 34"/>
              <a:gd name="T89" fmla="*/ 7 h 35"/>
              <a:gd name="T90" fmla="*/ 13 w 34"/>
              <a:gd name="T91" fmla="*/ 7 h 35"/>
              <a:gd name="T92" fmla="*/ 17 w 34"/>
              <a:gd name="T93" fmla="*/ 7 h 35"/>
              <a:gd name="T94" fmla="*/ 17 w 34"/>
              <a:gd name="T95" fmla="*/ 7 h 35"/>
              <a:gd name="T96" fmla="*/ 27 w 34"/>
              <a:gd name="T97" fmla="*/ 17 h 35"/>
              <a:gd name="T98" fmla="*/ 16 w 34"/>
              <a:gd name="T99" fmla="*/ 22 h 35"/>
              <a:gd name="T100" fmla="*/ 20 w 34"/>
              <a:gd name="T101" fmla="*/ 32 h 35"/>
              <a:gd name="T102" fmla="*/ 31 w 34"/>
              <a:gd name="T103" fmla="*/ 28 h 35"/>
              <a:gd name="T104" fmla="*/ 16 w 34"/>
              <a:gd name="T105" fmla="*/ 17 h 35"/>
              <a:gd name="T106" fmla="*/ 31 w 34"/>
              <a:gd name="T107" fmla="*/ 32 h 35"/>
              <a:gd name="T108" fmla="*/ 16 w 34"/>
              <a:gd name="T109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" h="35">
                <a:moveTo>
                  <a:pt x="24" y="24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4" y="24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2"/>
                </a:cubicBezTo>
                <a:cubicBezTo>
                  <a:pt x="21" y="32"/>
                  <a:pt x="21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4" y="19"/>
                </a:moveTo>
                <a:cubicBezTo>
                  <a:pt x="14" y="19"/>
                  <a:pt x="14" y="19"/>
                  <a:pt x="14" y="18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5" y="15"/>
                  <a:pt x="16" y="15"/>
                  <a:pt x="17" y="15"/>
                </a:cubicBezTo>
                <a:cubicBezTo>
                  <a:pt x="17" y="15"/>
                  <a:pt x="18" y="15"/>
                  <a:pt x="18" y="15"/>
                </a:cubicBezTo>
                <a:cubicBezTo>
                  <a:pt x="17" y="15"/>
                  <a:pt x="17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6"/>
                  <a:pt x="15" y="17"/>
                  <a:pt x="15" y="17"/>
                </a:cubicBezTo>
                <a:cubicBezTo>
                  <a:pt x="15" y="18"/>
                  <a:pt x="14" y="18"/>
                  <a:pt x="14" y="19"/>
                </a:cubicBezTo>
                <a:close/>
                <a:moveTo>
                  <a:pt x="24" y="11"/>
                </a:moveTo>
                <a:cubicBezTo>
                  <a:pt x="24" y="14"/>
                  <a:pt x="24" y="14"/>
                  <a:pt x="24" y="14"/>
                </a:cubicBezTo>
                <a:cubicBezTo>
                  <a:pt x="25" y="14"/>
                  <a:pt x="25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5" y="2"/>
                  <a:pt x="23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6" y="30"/>
                  <a:pt x="10" y="30"/>
                  <a:pt x="14" y="30"/>
                </a:cubicBezTo>
                <a:cubicBezTo>
                  <a:pt x="13" y="30"/>
                  <a:pt x="13" y="30"/>
                  <a:pt x="13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2" y="28"/>
                  <a:pt x="1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2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1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0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0"/>
                  <a:pt x="6" y="1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5" y="0"/>
                </a:cubicBezTo>
                <a:close/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6" y="20"/>
                  <a:pt x="6" y="20"/>
                </a:cubicBezTo>
                <a:cubicBezTo>
                  <a:pt x="6" y="20"/>
                  <a:pt x="7" y="19"/>
                  <a:pt x="8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0" y="19"/>
                  <a:pt x="10" y="18"/>
                  <a:pt x="10" y="18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8" y="16"/>
                  <a:pt x="8" y="16"/>
                  <a:pt x="7" y="16"/>
                </a:cubicBezTo>
                <a:cubicBezTo>
                  <a:pt x="7" y="17"/>
                  <a:pt x="7" y="17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6"/>
                  <a:pt x="6" y="16"/>
                  <a:pt x="6" y="15"/>
                </a:cubicBezTo>
                <a:cubicBezTo>
                  <a:pt x="7" y="15"/>
                  <a:pt x="7" y="15"/>
                  <a:pt x="9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2" y="16"/>
                  <a:pt x="12" y="16"/>
                  <a:pt x="12" y="18"/>
                </a:cubicBezTo>
                <a:cubicBezTo>
                  <a:pt x="12" y="19"/>
                  <a:pt x="12" y="19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8" y="21"/>
                  <a:pt x="7" y="21"/>
                  <a:pt x="7" y="21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7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8"/>
                  <a:pt x="15" y="7"/>
                </a:cubicBezTo>
                <a:cubicBezTo>
                  <a:pt x="15" y="7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lose/>
                <a:moveTo>
                  <a:pt x="10" y="5"/>
                </a:move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5"/>
                </a:cubicBezTo>
                <a:close/>
                <a:moveTo>
                  <a:pt x="12" y="6"/>
                </a:move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lose/>
                <a:moveTo>
                  <a:pt x="13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6"/>
                  <a:pt x="13" y="7"/>
                  <a:pt x="13" y="7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6"/>
                  <a:pt x="13" y="6"/>
                  <a:pt x="13" y="6"/>
                </a:cubicBezTo>
                <a:close/>
                <a:moveTo>
                  <a:pt x="17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lose/>
                <a:moveTo>
                  <a:pt x="29" y="19"/>
                </a:moveTo>
                <a:cubicBezTo>
                  <a:pt x="28" y="18"/>
                  <a:pt x="27" y="18"/>
                  <a:pt x="27" y="17"/>
                </a:cubicBezTo>
                <a:cubicBezTo>
                  <a:pt x="26" y="17"/>
                  <a:pt x="25" y="17"/>
                  <a:pt x="23" y="17"/>
                </a:cubicBezTo>
                <a:cubicBezTo>
                  <a:pt x="22" y="17"/>
                  <a:pt x="21" y="17"/>
                  <a:pt x="20" y="17"/>
                </a:cubicBezTo>
                <a:cubicBezTo>
                  <a:pt x="19" y="18"/>
                  <a:pt x="19" y="18"/>
                  <a:pt x="18" y="19"/>
                </a:cubicBezTo>
                <a:cubicBezTo>
                  <a:pt x="17" y="20"/>
                  <a:pt x="17" y="21"/>
                  <a:pt x="16" y="22"/>
                </a:cubicBezTo>
                <a:cubicBezTo>
                  <a:pt x="16" y="23"/>
                  <a:pt x="16" y="24"/>
                  <a:pt x="16" y="25"/>
                </a:cubicBezTo>
                <a:cubicBezTo>
                  <a:pt x="16" y="26"/>
                  <a:pt x="16" y="27"/>
                  <a:pt x="16" y="28"/>
                </a:cubicBezTo>
                <a:cubicBezTo>
                  <a:pt x="17" y="29"/>
                  <a:pt x="17" y="30"/>
                  <a:pt x="18" y="30"/>
                </a:cubicBezTo>
                <a:cubicBezTo>
                  <a:pt x="19" y="31"/>
                  <a:pt x="19" y="32"/>
                  <a:pt x="20" y="32"/>
                </a:cubicBezTo>
                <a:cubicBezTo>
                  <a:pt x="21" y="33"/>
                  <a:pt x="22" y="33"/>
                  <a:pt x="23" y="33"/>
                </a:cubicBezTo>
                <a:cubicBezTo>
                  <a:pt x="25" y="33"/>
                  <a:pt x="26" y="33"/>
                  <a:pt x="27" y="32"/>
                </a:cubicBezTo>
                <a:cubicBezTo>
                  <a:pt x="27" y="32"/>
                  <a:pt x="28" y="31"/>
                  <a:pt x="29" y="30"/>
                </a:cubicBezTo>
                <a:cubicBezTo>
                  <a:pt x="30" y="30"/>
                  <a:pt x="30" y="29"/>
                  <a:pt x="31" y="28"/>
                </a:cubicBezTo>
                <a:cubicBezTo>
                  <a:pt x="31" y="27"/>
                  <a:pt x="31" y="26"/>
                  <a:pt x="31" y="25"/>
                </a:cubicBezTo>
                <a:cubicBezTo>
                  <a:pt x="31" y="24"/>
                  <a:pt x="31" y="23"/>
                  <a:pt x="31" y="22"/>
                </a:cubicBezTo>
                <a:cubicBezTo>
                  <a:pt x="30" y="21"/>
                  <a:pt x="30" y="20"/>
                  <a:pt x="29" y="19"/>
                </a:cubicBezTo>
                <a:close/>
                <a:moveTo>
                  <a:pt x="16" y="17"/>
                </a:moveTo>
                <a:cubicBezTo>
                  <a:pt x="14" y="19"/>
                  <a:pt x="13" y="22"/>
                  <a:pt x="13" y="25"/>
                </a:cubicBezTo>
                <a:cubicBezTo>
                  <a:pt x="13" y="28"/>
                  <a:pt x="14" y="30"/>
                  <a:pt x="16" y="32"/>
                </a:cubicBezTo>
                <a:cubicBezTo>
                  <a:pt x="18" y="34"/>
                  <a:pt x="21" y="35"/>
                  <a:pt x="23" y="35"/>
                </a:cubicBezTo>
                <a:cubicBezTo>
                  <a:pt x="26" y="35"/>
                  <a:pt x="29" y="34"/>
                  <a:pt x="31" y="32"/>
                </a:cubicBezTo>
                <a:cubicBezTo>
                  <a:pt x="33" y="30"/>
                  <a:pt x="34" y="28"/>
                  <a:pt x="34" y="25"/>
                </a:cubicBezTo>
                <a:cubicBezTo>
                  <a:pt x="34" y="22"/>
                  <a:pt x="33" y="19"/>
                  <a:pt x="31" y="17"/>
                </a:cubicBezTo>
                <a:cubicBezTo>
                  <a:pt x="29" y="16"/>
                  <a:pt x="26" y="14"/>
                  <a:pt x="23" y="14"/>
                </a:cubicBezTo>
                <a:cubicBezTo>
                  <a:pt x="21" y="14"/>
                  <a:pt x="18" y="16"/>
                  <a:pt x="16" y="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Freeform 279">
            <a:extLst>
              <a:ext uri="{FF2B5EF4-FFF2-40B4-BE49-F238E27FC236}">
                <a16:creationId xmlns:a16="http://schemas.microsoft.com/office/drawing/2014/main" id="{4DEE7E44-BFDF-B88F-657F-2A566D6E65C8}"/>
              </a:ext>
            </a:extLst>
          </p:cNvPr>
          <p:cNvSpPr>
            <a:spLocks noEditPoints="1"/>
          </p:cNvSpPr>
          <p:nvPr/>
        </p:nvSpPr>
        <p:spPr bwMode="auto">
          <a:xfrm>
            <a:off x="9356541" y="2544188"/>
            <a:ext cx="258799" cy="200886"/>
          </a:xfrm>
          <a:custGeom>
            <a:avLst/>
            <a:gdLst>
              <a:gd name="T0" fmla="*/ 25 w 27"/>
              <a:gd name="T1" fmla="*/ 3 h 21"/>
              <a:gd name="T2" fmla="*/ 2 w 27"/>
              <a:gd name="T3" fmla="*/ 16 h 21"/>
              <a:gd name="T4" fmla="*/ 25 w 27"/>
              <a:gd name="T5" fmla="*/ 16 h 21"/>
              <a:gd name="T6" fmla="*/ 14 w 27"/>
              <a:gd name="T7" fmla="*/ 9 h 21"/>
              <a:gd name="T8" fmla="*/ 13 w 27"/>
              <a:gd name="T9" fmla="*/ 8 h 21"/>
              <a:gd name="T10" fmla="*/ 9 w 27"/>
              <a:gd name="T11" fmla="*/ 14 h 21"/>
              <a:gd name="T12" fmla="*/ 9 w 27"/>
              <a:gd name="T13" fmla="*/ 10 h 21"/>
              <a:gd name="T14" fmla="*/ 11 w 27"/>
              <a:gd name="T15" fmla="*/ 13 h 21"/>
              <a:gd name="T16" fmla="*/ 12 w 27"/>
              <a:gd name="T17" fmla="*/ 10 h 21"/>
              <a:gd name="T18" fmla="*/ 9 w 27"/>
              <a:gd name="T19" fmla="*/ 14 h 21"/>
              <a:gd name="T20" fmla="*/ 11 w 27"/>
              <a:gd name="T21" fmla="*/ 6 h 21"/>
              <a:gd name="T22" fmla="*/ 12 w 27"/>
              <a:gd name="T23" fmla="*/ 10 h 21"/>
              <a:gd name="T24" fmla="*/ 11 w 27"/>
              <a:gd name="T25" fmla="*/ 7 h 21"/>
              <a:gd name="T26" fmla="*/ 9 w 27"/>
              <a:gd name="T27" fmla="*/ 10 h 21"/>
              <a:gd name="T28" fmla="*/ 8 w 27"/>
              <a:gd name="T29" fmla="*/ 7 h 21"/>
              <a:gd name="T30" fmla="*/ 3 w 27"/>
              <a:gd name="T31" fmla="*/ 10 h 21"/>
              <a:gd name="T32" fmla="*/ 4 w 27"/>
              <a:gd name="T33" fmla="*/ 13 h 21"/>
              <a:gd name="T34" fmla="*/ 7 w 27"/>
              <a:gd name="T35" fmla="*/ 10 h 21"/>
              <a:gd name="T36" fmla="*/ 6 w 27"/>
              <a:gd name="T37" fmla="*/ 14 h 21"/>
              <a:gd name="T38" fmla="*/ 4 w 27"/>
              <a:gd name="T39" fmla="*/ 6 h 21"/>
              <a:gd name="T40" fmla="*/ 7 w 27"/>
              <a:gd name="T41" fmla="*/ 9 h 21"/>
              <a:gd name="T42" fmla="*/ 6 w 27"/>
              <a:gd name="T43" fmla="*/ 9 h 21"/>
              <a:gd name="T44" fmla="*/ 4 w 27"/>
              <a:gd name="T45" fmla="*/ 9 h 21"/>
              <a:gd name="T46" fmla="*/ 3 w 27"/>
              <a:gd name="T47" fmla="*/ 9 h 21"/>
              <a:gd name="T48" fmla="*/ 20 w 27"/>
              <a:gd name="T49" fmla="*/ 13 h 21"/>
              <a:gd name="T50" fmla="*/ 21 w 27"/>
              <a:gd name="T51" fmla="*/ 10 h 21"/>
              <a:gd name="T52" fmla="*/ 23 w 27"/>
              <a:gd name="T53" fmla="*/ 10 h 21"/>
              <a:gd name="T54" fmla="*/ 24 w 27"/>
              <a:gd name="T55" fmla="*/ 13 h 21"/>
              <a:gd name="T56" fmla="*/ 20 w 27"/>
              <a:gd name="T57" fmla="*/ 7 h 21"/>
              <a:gd name="T58" fmla="*/ 24 w 27"/>
              <a:gd name="T59" fmla="*/ 7 h 21"/>
              <a:gd name="T60" fmla="*/ 24 w 27"/>
              <a:gd name="T61" fmla="*/ 10 h 21"/>
              <a:gd name="T62" fmla="*/ 21 w 27"/>
              <a:gd name="T63" fmla="*/ 7 h 21"/>
              <a:gd name="T64" fmla="*/ 21 w 27"/>
              <a:gd name="T65" fmla="*/ 10 h 21"/>
              <a:gd name="T66" fmla="*/ 16 w 27"/>
              <a:gd name="T67" fmla="*/ 14 h 21"/>
              <a:gd name="T68" fmla="*/ 15 w 27"/>
              <a:gd name="T69" fmla="*/ 10 h 21"/>
              <a:gd name="T70" fmla="*/ 18 w 27"/>
              <a:gd name="T71" fmla="*/ 13 h 21"/>
              <a:gd name="T72" fmla="*/ 19 w 27"/>
              <a:gd name="T73" fmla="*/ 10 h 21"/>
              <a:gd name="T74" fmla="*/ 16 w 27"/>
              <a:gd name="T75" fmla="*/ 14 h 21"/>
              <a:gd name="T76" fmla="*/ 18 w 27"/>
              <a:gd name="T77" fmla="*/ 6 h 21"/>
              <a:gd name="T78" fmla="*/ 19 w 27"/>
              <a:gd name="T79" fmla="*/ 10 h 21"/>
              <a:gd name="T80" fmla="*/ 18 w 27"/>
              <a:gd name="T81" fmla="*/ 7 h 21"/>
              <a:gd name="T82" fmla="*/ 15 w 27"/>
              <a:gd name="T83" fmla="*/ 10 h 21"/>
              <a:gd name="T84" fmla="*/ 15 w 27"/>
              <a:gd name="T85" fmla="*/ 7 h 21"/>
              <a:gd name="T86" fmla="*/ 14 w 27"/>
              <a:gd name="T87" fmla="*/ 12 h 21"/>
              <a:gd name="T88" fmla="*/ 13 w 27"/>
              <a:gd name="T89" fmla="*/ 11 h 21"/>
              <a:gd name="T90" fmla="*/ 25 w 27"/>
              <a:gd name="T91" fmla="*/ 21 h 21"/>
              <a:gd name="T92" fmla="*/ 0 w 27"/>
              <a:gd name="T93" fmla="*/ 2 h 21"/>
              <a:gd name="T94" fmla="*/ 27 w 27"/>
              <a:gd name="T95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" h="21">
                <a:moveTo>
                  <a:pt x="25" y="16"/>
                </a:move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6"/>
                </a:cubicBezTo>
                <a:close/>
                <a:moveTo>
                  <a:pt x="14" y="8"/>
                </a:move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9" y="14"/>
                </a:move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3"/>
                  <a:pt x="9" y="13"/>
                  <a:pt x="9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8" y="7"/>
                </a:moveTo>
                <a:cubicBezTo>
                  <a:pt x="9" y="6"/>
                  <a:pt x="9" y="6"/>
                  <a:pt x="9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9"/>
                  <a:pt x="8" y="9"/>
                  <a:pt x="8" y="9"/>
                </a:cubicBezTo>
                <a:cubicBezTo>
                  <a:pt x="8" y="7"/>
                  <a:pt x="8" y="7"/>
                  <a:pt x="8" y="7"/>
                </a:cubicBezTo>
                <a:close/>
                <a:moveTo>
                  <a:pt x="4" y="14"/>
                </a:moveTo>
                <a:cubicBezTo>
                  <a:pt x="3" y="13"/>
                  <a:pt x="3" y="13"/>
                  <a:pt x="3" y="13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4" y="14"/>
                  <a:pt x="4" y="14"/>
                  <a:pt x="4" y="14"/>
                </a:cubicBezTo>
                <a:close/>
                <a:moveTo>
                  <a:pt x="3" y="7"/>
                </a:moveTo>
                <a:cubicBezTo>
                  <a:pt x="4" y="6"/>
                  <a:pt x="4" y="6"/>
                  <a:pt x="4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7"/>
                  <a:pt x="7" y="7"/>
                  <a:pt x="7" y="7"/>
                </a:cubicBezTo>
                <a:cubicBezTo>
                  <a:pt x="7" y="9"/>
                  <a:pt x="7" y="9"/>
                  <a:pt x="7" y="9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9"/>
                  <a:pt x="6" y="9"/>
                  <a:pt x="6" y="9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7"/>
                  <a:pt x="3" y="7"/>
                  <a:pt x="3" y="7"/>
                </a:cubicBezTo>
                <a:close/>
                <a:moveTo>
                  <a:pt x="21" y="14"/>
                </a:moveTo>
                <a:cubicBezTo>
                  <a:pt x="20" y="13"/>
                  <a:pt x="20" y="13"/>
                  <a:pt x="20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1" y="14"/>
                  <a:pt x="21" y="14"/>
                  <a:pt x="21" y="14"/>
                </a:cubicBezTo>
                <a:close/>
                <a:moveTo>
                  <a:pt x="20" y="7"/>
                </a:moveTo>
                <a:cubicBezTo>
                  <a:pt x="21" y="6"/>
                  <a:pt x="21" y="6"/>
                  <a:pt x="21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7"/>
                  <a:pt x="23" y="7"/>
                  <a:pt x="23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16" y="14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16" y="14"/>
                  <a:pt x="16" y="14"/>
                  <a:pt x="16" y="14"/>
                </a:cubicBezTo>
                <a:close/>
                <a:moveTo>
                  <a:pt x="15" y="7"/>
                </a:moveTo>
                <a:cubicBezTo>
                  <a:pt x="16" y="6"/>
                  <a:pt x="16" y="6"/>
                  <a:pt x="16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14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lose/>
                <a:moveTo>
                  <a:pt x="25" y="21"/>
                </a:moveTo>
                <a:cubicBezTo>
                  <a:pt x="23" y="21"/>
                  <a:pt x="5" y="21"/>
                  <a:pt x="2" y="21"/>
                </a:cubicBezTo>
                <a:cubicBezTo>
                  <a:pt x="1" y="21"/>
                  <a:pt x="0" y="20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" y="0"/>
                  <a:pt x="17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20"/>
                  <a:pt x="26" y="21"/>
                  <a:pt x="25" y="2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Freeform 280">
            <a:extLst>
              <a:ext uri="{FF2B5EF4-FFF2-40B4-BE49-F238E27FC236}">
                <a16:creationId xmlns:a16="http://schemas.microsoft.com/office/drawing/2014/main" id="{B676D3DD-2F76-7EA6-2136-7E833A2CFE91}"/>
              </a:ext>
            </a:extLst>
          </p:cNvPr>
          <p:cNvSpPr>
            <a:spLocks/>
          </p:cNvSpPr>
          <p:nvPr/>
        </p:nvSpPr>
        <p:spPr bwMode="auto">
          <a:xfrm>
            <a:off x="9539328" y="2745074"/>
            <a:ext cx="57913" cy="19908"/>
          </a:xfrm>
          <a:custGeom>
            <a:avLst/>
            <a:gdLst>
              <a:gd name="T0" fmla="*/ 5 w 6"/>
              <a:gd name="T1" fmla="*/ 2 h 2"/>
              <a:gd name="T2" fmla="*/ 1 w 6"/>
              <a:gd name="T3" fmla="*/ 2 h 2"/>
              <a:gd name="T4" fmla="*/ 0 w 6"/>
              <a:gd name="T5" fmla="*/ 2 h 2"/>
              <a:gd name="T6" fmla="*/ 0 w 6"/>
              <a:gd name="T7" fmla="*/ 1 h 2"/>
              <a:gd name="T8" fmla="*/ 0 w 6"/>
              <a:gd name="T9" fmla="*/ 0 h 2"/>
              <a:gd name="T10" fmla="*/ 6 w 6"/>
              <a:gd name="T11" fmla="*/ 0 h 2"/>
              <a:gd name="T12" fmla="*/ 6 w 6"/>
              <a:gd name="T13" fmla="*/ 1 h 2"/>
              <a:gd name="T14" fmla="*/ 6 w 6"/>
              <a:gd name="T15" fmla="*/ 2 h 2"/>
              <a:gd name="T16" fmla="*/ 5 w 6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2">
                <a:moveTo>
                  <a:pt x="5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2"/>
                </a:cubicBezTo>
                <a:cubicBezTo>
                  <a:pt x="5" y="2"/>
                  <a:pt x="5" y="2"/>
                  <a:pt x="5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Freeform 281">
            <a:extLst>
              <a:ext uri="{FF2B5EF4-FFF2-40B4-BE49-F238E27FC236}">
                <a16:creationId xmlns:a16="http://schemas.microsoft.com/office/drawing/2014/main" id="{D891E59E-27E5-7814-20F1-8C41538819B9}"/>
              </a:ext>
            </a:extLst>
          </p:cNvPr>
          <p:cNvSpPr>
            <a:spLocks/>
          </p:cNvSpPr>
          <p:nvPr/>
        </p:nvSpPr>
        <p:spPr bwMode="auto">
          <a:xfrm>
            <a:off x="9376448" y="2745074"/>
            <a:ext cx="57913" cy="19908"/>
          </a:xfrm>
          <a:custGeom>
            <a:avLst/>
            <a:gdLst>
              <a:gd name="T0" fmla="*/ 5 w 6"/>
              <a:gd name="T1" fmla="*/ 2 h 2"/>
              <a:gd name="T2" fmla="*/ 1 w 6"/>
              <a:gd name="T3" fmla="*/ 2 h 2"/>
              <a:gd name="T4" fmla="*/ 0 w 6"/>
              <a:gd name="T5" fmla="*/ 2 h 2"/>
              <a:gd name="T6" fmla="*/ 0 w 6"/>
              <a:gd name="T7" fmla="*/ 1 h 2"/>
              <a:gd name="T8" fmla="*/ 0 w 6"/>
              <a:gd name="T9" fmla="*/ 0 h 2"/>
              <a:gd name="T10" fmla="*/ 6 w 6"/>
              <a:gd name="T11" fmla="*/ 0 h 2"/>
              <a:gd name="T12" fmla="*/ 6 w 6"/>
              <a:gd name="T13" fmla="*/ 1 h 2"/>
              <a:gd name="T14" fmla="*/ 6 w 6"/>
              <a:gd name="T15" fmla="*/ 2 h 2"/>
              <a:gd name="T16" fmla="*/ 5 w 6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2">
                <a:moveTo>
                  <a:pt x="5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5" y="2"/>
                  <a:pt x="5" y="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282">
            <a:extLst>
              <a:ext uri="{FF2B5EF4-FFF2-40B4-BE49-F238E27FC236}">
                <a16:creationId xmlns:a16="http://schemas.microsoft.com/office/drawing/2014/main" id="{D5A1DE32-597C-9993-E565-3A70BD3D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378" y="2524281"/>
            <a:ext cx="48865" cy="9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Freeform 283">
            <a:extLst>
              <a:ext uri="{FF2B5EF4-FFF2-40B4-BE49-F238E27FC236}">
                <a16:creationId xmlns:a16="http://schemas.microsoft.com/office/drawing/2014/main" id="{4B345708-15DF-D17E-40C2-625E1E5116C6}"/>
              </a:ext>
            </a:extLst>
          </p:cNvPr>
          <p:cNvSpPr>
            <a:spLocks noEditPoints="1"/>
          </p:cNvSpPr>
          <p:nvPr/>
        </p:nvSpPr>
        <p:spPr bwMode="auto">
          <a:xfrm>
            <a:off x="1266828" y="3099790"/>
            <a:ext cx="336619" cy="354717"/>
          </a:xfrm>
          <a:custGeom>
            <a:avLst/>
            <a:gdLst>
              <a:gd name="T0" fmla="*/ 19 w 35"/>
              <a:gd name="T1" fmla="*/ 32 h 37"/>
              <a:gd name="T2" fmla="*/ 20 w 35"/>
              <a:gd name="T3" fmla="*/ 24 h 37"/>
              <a:gd name="T4" fmla="*/ 24 w 35"/>
              <a:gd name="T5" fmla="*/ 13 h 37"/>
              <a:gd name="T6" fmla="*/ 15 w 35"/>
              <a:gd name="T7" fmla="*/ 12 h 37"/>
              <a:gd name="T8" fmla="*/ 18 w 35"/>
              <a:gd name="T9" fmla="*/ 15 h 37"/>
              <a:gd name="T10" fmla="*/ 18 w 35"/>
              <a:gd name="T11" fmla="*/ 16 h 37"/>
              <a:gd name="T12" fmla="*/ 11 w 35"/>
              <a:gd name="T13" fmla="*/ 16 h 37"/>
              <a:gd name="T14" fmla="*/ 3 w 35"/>
              <a:gd name="T15" fmla="*/ 16 h 37"/>
              <a:gd name="T16" fmla="*/ 1 w 35"/>
              <a:gd name="T17" fmla="*/ 16 h 37"/>
              <a:gd name="T18" fmla="*/ 7 w 35"/>
              <a:gd name="T19" fmla="*/ 0 h 37"/>
              <a:gd name="T20" fmla="*/ 7 w 35"/>
              <a:gd name="T21" fmla="*/ 0 h 37"/>
              <a:gd name="T22" fmla="*/ 10 w 35"/>
              <a:gd name="T23" fmla="*/ 5 h 37"/>
              <a:gd name="T24" fmla="*/ 30 w 35"/>
              <a:gd name="T25" fmla="*/ 9 h 37"/>
              <a:gd name="T26" fmla="*/ 9 w 35"/>
              <a:gd name="T27" fmla="*/ 27 h 37"/>
              <a:gd name="T28" fmla="*/ 6 w 35"/>
              <a:gd name="T29" fmla="*/ 25 h 37"/>
              <a:gd name="T30" fmla="*/ 5 w 35"/>
              <a:gd name="T31" fmla="*/ 25 h 37"/>
              <a:gd name="T32" fmla="*/ 5 w 35"/>
              <a:gd name="T33" fmla="*/ 26 h 37"/>
              <a:gd name="T34" fmla="*/ 8 w 35"/>
              <a:gd name="T35" fmla="*/ 28 h 37"/>
              <a:gd name="T36" fmla="*/ 8 w 35"/>
              <a:gd name="T37" fmla="*/ 29 h 37"/>
              <a:gd name="T38" fmla="*/ 8 w 35"/>
              <a:gd name="T39" fmla="*/ 29 h 37"/>
              <a:gd name="T40" fmla="*/ 7 w 35"/>
              <a:gd name="T41" fmla="*/ 34 h 37"/>
              <a:gd name="T42" fmla="*/ 7 w 35"/>
              <a:gd name="T43" fmla="*/ 34 h 37"/>
              <a:gd name="T44" fmla="*/ 9 w 35"/>
              <a:gd name="T45" fmla="*/ 29 h 37"/>
              <a:gd name="T46" fmla="*/ 10 w 35"/>
              <a:gd name="T47" fmla="*/ 28 h 37"/>
              <a:gd name="T48" fmla="*/ 10 w 35"/>
              <a:gd name="T49" fmla="*/ 28 h 37"/>
              <a:gd name="T50" fmla="*/ 14 w 35"/>
              <a:gd name="T51" fmla="*/ 24 h 37"/>
              <a:gd name="T52" fmla="*/ 13 w 35"/>
              <a:gd name="T53" fmla="*/ 23 h 37"/>
              <a:gd name="T54" fmla="*/ 9 w 35"/>
              <a:gd name="T55" fmla="*/ 27 h 37"/>
              <a:gd name="T56" fmla="*/ 9 w 35"/>
              <a:gd name="T57" fmla="*/ 26 h 37"/>
              <a:gd name="T58" fmla="*/ 9 w 35"/>
              <a:gd name="T59" fmla="*/ 27 h 37"/>
              <a:gd name="T60" fmla="*/ 12 w 35"/>
              <a:gd name="T61" fmla="*/ 21 h 37"/>
              <a:gd name="T62" fmla="*/ 6 w 35"/>
              <a:gd name="T63" fmla="*/ 21 h 37"/>
              <a:gd name="T64" fmla="*/ 2 w 35"/>
              <a:gd name="T65" fmla="*/ 25 h 37"/>
              <a:gd name="T66" fmla="*/ 2 w 35"/>
              <a:gd name="T67" fmla="*/ 30 h 37"/>
              <a:gd name="T68" fmla="*/ 6 w 35"/>
              <a:gd name="T69" fmla="*/ 34 h 37"/>
              <a:gd name="T70" fmla="*/ 12 w 35"/>
              <a:gd name="T71" fmla="*/ 34 h 37"/>
              <a:gd name="T72" fmla="*/ 15 w 35"/>
              <a:gd name="T73" fmla="*/ 30 h 37"/>
              <a:gd name="T74" fmla="*/ 15 w 35"/>
              <a:gd name="T75" fmla="*/ 25 h 37"/>
              <a:gd name="T76" fmla="*/ 2 w 35"/>
              <a:gd name="T77" fmla="*/ 21 h 37"/>
              <a:gd name="T78" fmla="*/ 2 w 35"/>
              <a:gd name="T79" fmla="*/ 34 h 37"/>
              <a:gd name="T80" fmla="*/ 15 w 35"/>
              <a:gd name="T81" fmla="*/ 34 h 37"/>
              <a:gd name="T82" fmla="*/ 15 w 35"/>
              <a:gd name="T83" fmla="*/ 21 h 37"/>
              <a:gd name="T84" fmla="*/ 2 w 35"/>
              <a:gd name="T85" fmla="*/ 21 h 37"/>
              <a:gd name="T86" fmla="*/ 3 w 35"/>
              <a:gd name="T87" fmla="*/ 27 h 37"/>
              <a:gd name="T88" fmla="*/ 3 w 35"/>
              <a:gd name="T89" fmla="*/ 28 h 37"/>
              <a:gd name="T90" fmla="*/ 5 w 35"/>
              <a:gd name="T91" fmla="*/ 28 h 37"/>
              <a:gd name="T92" fmla="*/ 13 w 35"/>
              <a:gd name="T93" fmla="*/ 28 h 37"/>
              <a:gd name="T94" fmla="*/ 15 w 35"/>
              <a:gd name="T95" fmla="*/ 28 h 37"/>
              <a:gd name="T96" fmla="*/ 13 w 35"/>
              <a:gd name="T97" fmla="*/ 27 h 37"/>
              <a:gd name="T98" fmla="*/ 13 w 35"/>
              <a:gd name="T99" fmla="*/ 28 h 37"/>
              <a:gd name="T100" fmla="*/ 8 w 35"/>
              <a:gd name="T101" fmla="*/ 34 h 37"/>
              <a:gd name="T102" fmla="*/ 9 w 35"/>
              <a:gd name="T103" fmla="*/ 34 h 37"/>
              <a:gd name="T104" fmla="*/ 9 w 35"/>
              <a:gd name="T105" fmla="*/ 31 h 37"/>
              <a:gd name="T106" fmla="*/ 9 w 35"/>
              <a:gd name="T107" fmla="*/ 24 h 37"/>
              <a:gd name="T108" fmla="*/ 9 w 35"/>
              <a:gd name="T109" fmla="*/ 21 h 37"/>
              <a:gd name="T110" fmla="*/ 8 w 35"/>
              <a:gd name="T111" fmla="*/ 24 h 37"/>
              <a:gd name="T112" fmla="*/ 9 w 35"/>
              <a:gd name="T113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" h="37">
                <a:moveTo>
                  <a:pt x="27" y="30"/>
                </a:moveTo>
                <a:cubicBezTo>
                  <a:pt x="25" y="31"/>
                  <a:pt x="22" y="32"/>
                  <a:pt x="19" y="32"/>
                </a:cubicBezTo>
                <a:cubicBezTo>
                  <a:pt x="20" y="31"/>
                  <a:pt x="20" y="29"/>
                  <a:pt x="20" y="28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3"/>
                  <a:pt x="22" y="23"/>
                </a:cubicBezTo>
                <a:cubicBezTo>
                  <a:pt x="25" y="21"/>
                  <a:pt x="26" y="16"/>
                  <a:pt x="24" y="13"/>
                </a:cubicBezTo>
                <a:cubicBezTo>
                  <a:pt x="22" y="11"/>
                  <a:pt x="18" y="10"/>
                  <a:pt x="15" y="11"/>
                </a:cubicBezTo>
                <a:cubicBezTo>
                  <a:pt x="15" y="11"/>
                  <a:pt x="15" y="11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7" y="0"/>
                  <a:pt x="26" y="2"/>
                  <a:pt x="30" y="9"/>
                </a:cubicBezTo>
                <a:cubicBezTo>
                  <a:pt x="35" y="15"/>
                  <a:pt x="34" y="25"/>
                  <a:pt x="27" y="30"/>
                </a:cubicBezTo>
                <a:close/>
                <a:moveTo>
                  <a:pt x="9" y="27"/>
                </a:moveTo>
                <a:cubicBezTo>
                  <a:pt x="9" y="27"/>
                  <a:pt x="9" y="27"/>
                  <a:pt x="9" y="27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4" y="24"/>
                  <a:pt x="14" y="24"/>
                </a:cubicBezTo>
                <a:cubicBezTo>
                  <a:pt x="14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7"/>
                </a:cubicBezTo>
                <a:close/>
                <a:moveTo>
                  <a:pt x="14" y="23"/>
                </a:moveTo>
                <a:cubicBezTo>
                  <a:pt x="13" y="22"/>
                  <a:pt x="12" y="22"/>
                  <a:pt x="12" y="21"/>
                </a:cubicBezTo>
                <a:cubicBezTo>
                  <a:pt x="11" y="21"/>
                  <a:pt x="10" y="21"/>
                  <a:pt x="9" y="21"/>
                </a:cubicBezTo>
                <a:cubicBezTo>
                  <a:pt x="8" y="21"/>
                  <a:pt x="7" y="21"/>
                  <a:pt x="6" y="21"/>
                </a:cubicBezTo>
                <a:cubicBezTo>
                  <a:pt x="5" y="22"/>
                  <a:pt x="5" y="22"/>
                  <a:pt x="4" y="23"/>
                </a:cubicBezTo>
                <a:cubicBezTo>
                  <a:pt x="3" y="23"/>
                  <a:pt x="3" y="24"/>
                  <a:pt x="2" y="25"/>
                </a:cubicBezTo>
                <a:cubicBezTo>
                  <a:pt x="2" y="26"/>
                  <a:pt x="2" y="27"/>
                  <a:pt x="2" y="28"/>
                </a:cubicBezTo>
                <a:cubicBezTo>
                  <a:pt x="2" y="29"/>
                  <a:pt x="2" y="30"/>
                  <a:pt x="2" y="30"/>
                </a:cubicBezTo>
                <a:cubicBezTo>
                  <a:pt x="3" y="31"/>
                  <a:pt x="3" y="32"/>
                  <a:pt x="4" y="33"/>
                </a:cubicBezTo>
                <a:cubicBezTo>
                  <a:pt x="5" y="33"/>
                  <a:pt x="5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10" y="35"/>
                  <a:pt x="11" y="35"/>
                  <a:pt x="12" y="34"/>
                </a:cubicBezTo>
                <a:cubicBezTo>
                  <a:pt x="12" y="34"/>
                  <a:pt x="13" y="33"/>
                  <a:pt x="14" y="33"/>
                </a:cubicBezTo>
                <a:cubicBezTo>
                  <a:pt x="14" y="32"/>
                  <a:pt x="15" y="31"/>
                  <a:pt x="15" y="30"/>
                </a:cubicBezTo>
                <a:cubicBezTo>
                  <a:pt x="16" y="30"/>
                  <a:pt x="16" y="29"/>
                  <a:pt x="16" y="28"/>
                </a:cubicBezTo>
                <a:cubicBezTo>
                  <a:pt x="16" y="27"/>
                  <a:pt x="16" y="26"/>
                  <a:pt x="15" y="25"/>
                </a:cubicBezTo>
                <a:cubicBezTo>
                  <a:pt x="15" y="24"/>
                  <a:pt x="14" y="23"/>
                  <a:pt x="14" y="23"/>
                </a:cubicBezTo>
                <a:close/>
                <a:moveTo>
                  <a:pt x="2" y="21"/>
                </a:moveTo>
                <a:cubicBezTo>
                  <a:pt x="1" y="23"/>
                  <a:pt x="0" y="25"/>
                  <a:pt x="0" y="28"/>
                </a:cubicBezTo>
                <a:cubicBezTo>
                  <a:pt x="0" y="30"/>
                  <a:pt x="1" y="33"/>
                  <a:pt x="2" y="34"/>
                </a:cubicBezTo>
                <a:cubicBezTo>
                  <a:pt x="4" y="36"/>
                  <a:pt x="6" y="37"/>
                  <a:pt x="9" y="37"/>
                </a:cubicBezTo>
                <a:cubicBezTo>
                  <a:pt x="11" y="37"/>
                  <a:pt x="14" y="36"/>
                  <a:pt x="15" y="34"/>
                </a:cubicBezTo>
                <a:cubicBezTo>
                  <a:pt x="17" y="33"/>
                  <a:pt x="18" y="30"/>
                  <a:pt x="18" y="28"/>
                </a:cubicBezTo>
                <a:cubicBezTo>
                  <a:pt x="18" y="25"/>
                  <a:pt x="17" y="23"/>
                  <a:pt x="15" y="21"/>
                </a:cubicBezTo>
                <a:cubicBezTo>
                  <a:pt x="14" y="20"/>
                  <a:pt x="11" y="19"/>
                  <a:pt x="9" y="19"/>
                </a:cubicBezTo>
                <a:cubicBezTo>
                  <a:pt x="6" y="19"/>
                  <a:pt x="4" y="20"/>
                  <a:pt x="2" y="21"/>
                </a:cubicBezTo>
                <a:close/>
                <a:moveTo>
                  <a:pt x="5" y="27"/>
                </a:move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2" y="28"/>
                  <a:pt x="2" y="28"/>
                </a:cubicBezTo>
                <a:cubicBezTo>
                  <a:pt x="2" y="28"/>
                  <a:pt x="3" y="28"/>
                  <a:pt x="3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7"/>
                  <a:pt x="5" y="27"/>
                </a:cubicBezTo>
                <a:close/>
                <a:moveTo>
                  <a:pt x="13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2" y="28"/>
                  <a:pt x="12" y="28"/>
                </a:cubicBezTo>
                <a:cubicBezTo>
                  <a:pt x="12" y="28"/>
                  <a:pt x="13" y="28"/>
                  <a:pt x="13" y="28"/>
                </a:cubicBezTo>
                <a:close/>
                <a:moveTo>
                  <a:pt x="8" y="32"/>
                </a:move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31"/>
                  <a:pt x="8" y="32"/>
                  <a:pt x="8" y="32"/>
                </a:cubicBezTo>
                <a:close/>
                <a:moveTo>
                  <a:pt x="9" y="24"/>
                </a:move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21"/>
                  <a:pt x="8" y="22"/>
                  <a:pt x="8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33687"/>
      </p:ext>
    </p:extLst>
  </p:cSld>
  <p:clrMapOvr>
    <a:masterClrMapping/>
  </p:clrMapOvr>
</p:sld>
</file>

<file path=ppt/theme/theme1.xml><?xml version="1.0" encoding="utf-8"?>
<a:theme xmlns:a="http://schemas.openxmlformats.org/drawingml/2006/main" name="HT branded PPT">
  <a:themeElements>
    <a:clrScheme name="HT color schemes">
      <a:dk1>
        <a:sysClr val="windowText" lastClr="000000"/>
      </a:dk1>
      <a:lt1>
        <a:sysClr val="window" lastClr="FFFFFF"/>
      </a:lt1>
      <a:dk2>
        <a:srgbClr val="44546A"/>
      </a:dk2>
      <a:lt2>
        <a:srgbClr val="172A4B"/>
      </a:lt2>
      <a:accent1>
        <a:srgbClr val="00B0F0"/>
      </a:accent1>
      <a:accent2>
        <a:srgbClr val="0062AC"/>
      </a:accent2>
      <a:accent3>
        <a:srgbClr val="004981"/>
      </a:accent3>
      <a:accent4>
        <a:srgbClr val="44546A"/>
      </a:accent4>
      <a:accent5>
        <a:srgbClr val="757070"/>
      </a:accent5>
      <a:accent6>
        <a:srgbClr val="AEABAB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T branded PPT" id="{7E2151F3-79F1-4FFF-94AF-E8224A235C87}" vid="{07F373F4-430B-453C-8666-EB40ED18C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4C24891679C4FB44655916D4F5095" ma:contentTypeVersion="18" ma:contentTypeDescription="Create a new document." ma:contentTypeScope="" ma:versionID="24c57802b5165a9c4ace2fd273f88726">
  <xsd:schema xmlns:xsd="http://www.w3.org/2001/XMLSchema" xmlns:xs="http://www.w3.org/2001/XMLSchema" xmlns:p="http://schemas.microsoft.com/office/2006/metadata/properties" xmlns:ns2="7c9e0a90-5597-4bf7-bf16-0c5cc994f314" xmlns:ns3="aee8aa1a-0abb-4f59-8030-e5df80257c1b" targetNamespace="http://schemas.microsoft.com/office/2006/metadata/properties" ma:root="true" ma:fieldsID="303ea644787b52aad4895d65aec6847a" ns2:_="" ns3:_="">
    <xsd:import namespace="7c9e0a90-5597-4bf7-bf16-0c5cc994f314"/>
    <xsd:import namespace="aee8aa1a-0abb-4f59-8030-e5df80257c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e0a90-5597-4bf7-bf16-0c5cc994f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9382ec-ec8d-4da4-9661-8e3adb6c2d87}" ma:internalName="TaxCatchAll" ma:showField="CatchAllData" ma:web="7c9e0a90-5597-4bf7-bf16-0c5cc994f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8aa1a-0abb-4f59-8030-e5df80257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4bd4c8-200d-4c99-9f9e-4f95acae10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9e0a90-5597-4bf7-bf16-0c5cc994f314" xsi:nil="true"/>
    <lcf76f155ced4ddcb4097134ff3c332f xmlns="aee8aa1a-0abb-4f59-8030-e5df80257c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DCD774-A19F-422F-B349-0E8B402AE749}"/>
</file>

<file path=customXml/itemProps2.xml><?xml version="1.0" encoding="utf-8"?>
<ds:datastoreItem xmlns:ds="http://schemas.openxmlformats.org/officeDocument/2006/customXml" ds:itemID="{4BE6EC0C-3013-4285-A13C-C488AD90BD64}"/>
</file>

<file path=customXml/itemProps3.xml><?xml version="1.0" encoding="utf-8"?>
<ds:datastoreItem xmlns:ds="http://schemas.openxmlformats.org/officeDocument/2006/customXml" ds:itemID="{C3B767E6-D8B4-4483-9E34-6FAC673BA9A0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2653</TotalTime>
  <Words>3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Arial Narrow</vt:lpstr>
      <vt:lpstr>Calibri</vt:lpstr>
      <vt:lpstr>Segoe UI</vt:lpstr>
      <vt:lpstr>Segoe UI Semibold</vt:lpstr>
      <vt:lpstr>HT branded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Sunanda G</dc:creator>
  <cp:lastModifiedBy>Sunanda G</cp:lastModifiedBy>
  <cp:revision>13</cp:revision>
  <dcterms:created xsi:type="dcterms:W3CDTF">2025-01-09T11:30:08Z</dcterms:created>
  <dcterms:modified xsi:type="dcterms:W3CDTF">2025-02-18T06:42:31Z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0x01010021E4C24891679C4FB44655916D4F5095</vt:lpwstr>
  </property>
</Properties>
</file>