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0"/>
  </p:notesMasterIdLst>
  <p:sldIdLst>
    <p:sldId id="2145707143" r:id="rId2"/>
    <p:sldId id="2145706974" r:id="rId3"/>
    <p:sldId id="2145707189" r:id="rId4"/>
    <p:sldId id="2145707196" r:id="rId5"/>
    <p:sldId id="2145707146" r:id="rId6"/>
    <p:sldId id="2145707152" r:id="rId7"/>
    <p:sldId id="214570719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7888"/>
    <a:srgbClr val="404040"/>
    <a:srgbClr val="CBCFD8"/>
    <a:srgbClr val="E7E9ED"/>
    <a:srgbClr val="9FA1A6"/>
    <a:srgbClr val="DA9A23"/>
    <a:srgbClr val="BEE400"/>
    <a:srgbClr val="00BFFF"/>
    <a:srgbClr val="647C9C"/>
    <a:srgbClr val="918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C5EDD5-7BB7-4E0D-AEBD-AF94A888BD25}" v="5" dt="2025-07-14T05:11:47.4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164" y="-120"/>
      </p:cViewPr>
      <p:guideLst>
        <p:guide orient="horz" pos="2160"/>
        <p:guide pos="3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jin Raj M" userId="aa6ef335-b067-4fff-b690-aef428560e6a" providerId="ADAL" clId="{A9C5EDD5-7BB7-4E0D-AEBD-AF94A888BD25}"/>
    <pc:docChg chg="undo custSel addSld delSld modSld sldOrd modMainMaster">
      <pc:chgData name="Sujin Raj M" userId="aa6ef335-b067-4fff-b690-aef428560e6a" providerId="ADAL" clId="{A9C5EDD5-7BB7-4E0D-AEBD-AF94A888BD25}" dt="2025-07-14T05:59:24.093" v="25" actId="1076"/>
      <pc:docMkLst>
        <pc:docMk/>
      </pc:docMkLst>
      <pc:sldChg chg="add del">
        <pc:chgData name="Sujin Raj M" userId="aa6ef335-b067-4fff-b690-aef428560e6a" providerId="ADAL" clId="{A9C5EDD5-7BB7-4E0D-AEBD-AF94A888BD25}" dt="2025-07-14T05:10:59.662" v="8" actId="47"/>
        <pc:sldMkLst>
          <pc:docMk/>
          <pc:sldMk cId="3620379784" sldId="258"/>
        </pc:sldMkLst>
      </pc:sldChg>
      <pc:sldChg chg="add del ord">
        <pc:chgData name="Sujin Raj M" userId="aa6ef335-b067-4fff-b690-aef428560e6a" providerId="ADAL" clId="{A9C5EDD5-7BB7-4E0D-AEBD-AF94A888BD25}" dt="2025-07-14T05:11:01.375" v="10"/>
        <pc:sldMkLst>
          <pc:docMk/>
          <pc:sldMk cId="2328932468" sldId="266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4038630607" sldId="294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3275125633" sldId="295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3683615261" sldId="296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1836972660" sldId="297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3936708520" sldId="298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3772653334" sldId="299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177124486" sldId="300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3819315141" sldId="301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2173124833" sldId="302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100946169" sldId="303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2426672586" sldId="304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560692258" sldId="305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232192616" sldId="306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53186640" sldId="307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3068532304" sldId="308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1879732351" sldId="309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2632630694" sldId="310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2837055300" sldId="311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1436528786" sldId="312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3667073236" sldId="313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526056651" sldId="314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3163442060" sldId="315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2754743137" sldId="316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1076753674" sldId="317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3763967389" sldId="318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2849930010" sldId="319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1359531055" sldId="320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1640832227" sldId="321"/>
        </pc:sldMkLst>
      </pc:sldChg>
      <pc:sldChg chg="del">
        <pc:chgData name="Sujin Raj M" userId="aa6ef335-b067-4fff-b690-aef428560e6a" providerId="ADAL" clId="{A9C5EDD5-7BB7-4E0D-AEBD-AF94A888BD25}" dt="2025-07-14T05:10:17.085" v="0" actId="47"/>
        <pc:sldMkLst>
          <pc:docMk/>
          <pc:sldMk cId="2926949050" sldId="322"/>
        </pc:sldMkLst>
      </pc:sldChg>
      <pc:sldChg chg="add del">
        <pc:chgData name="Sujin Raj M" userId="aa6ef335-b067-4fff-b690-aef428560e6a" providerId="ADAL" clId="{A9C5EDD5-7BB7-4E0D-AEBD-AF94A888BD25}" dt="2025-07-14T05:10:52.146" v="5"/>
        <pc:sldMkLst>
          <pc:docMk/>
          <pc:sldMk cId="3101205202" sldId="2145706974"/>
        </pc:sldMkLst>
      </pc:sldChg>
      <pc:sldChg chg="add del">
        <pc:chgData name="Sujin Raj M" userId="aa6ef335-b067-4fff-b690-aef428560e6a" providerId="ADAL" clId="{A9C5EDD5-7BB7-4E0D-AEBD-AF94A888BD25}" dt="2025-07-14T05:10:52.146" v="5"/>
        <pc:sldMkLst>
          <pc:docMk/>
          <pc:sldMk cId="232093483" sldId="2145707143"/>
        </pc:sldMkLst>
      </pc:sldChg>
      <pc:sldChg chg="add del">
        <pc:chgData name="Sujin Raj M" userId="aa6ef335-b067-4fff-b690-aef428560e6a" providerId="ADAL" clId="{A9C5EDD5-7BB7-4E0D-AEBD-AF94A888BD25}" dt="2025-07-14T05:10:52.146" v="5"/>
        <pc:sldMkLst>
          <pc:docMk/>
          <pc:sldMk cId="1050458848" sldId="2145707146"/>
        </pc:sldMkLst>
      </pc:sldChg>
      <pc:sldChg chg="add del">
        <pc:chgData name="Sujin Raj M" userId="aa6ef335-b067-4fff-b690-aef428560e6a" providerId="ADAL" clId="{A9C5EDD5-7BB7-4E0D-AEBD-AF94A888BD25}" dt="2025-07-14T05:10:52.146" v="5"/>
        <pc:sldMkLst>
          <pc:docMk/>
          <pc:sldMk cId="2018057262" sldId="2145707152"/>
        </pc:sldMkLst>
      </pc:sldChg>
      <pc:sldChg chg="add del">
        <pc:chgData name="Sujin Raj M" userId="aa6ef335-b067-4fff-b690-aef428560e6a" providerId="ADAL" clId="{A9C5EDD5-7BB7-4E0D-AEBD-AF94A888BD25}" dt="2025-07-14T05:10:52.146" v="5"/>
        <pc:sldMkLst>
          <pc:docMk/>
          <pc:sldMk cId="2451095190" sldId="2145707189"/>
        </pc:sldMkLst>
      </pc:sldChg>
      <pc:sldChg chg="modSp add del mod">
        <pc:chgData name="Sujin Raj M" userId="aa6ef335-b067-4fff-b690-aef428560e6a" providerId="ADAL" clId="{A9C5EDD5-7BB7-4E0D-AEBD-AF94A888BD25}" dt="2025-07-14T05:59:24.093" v="25" actId="1076"/>
        <pc:sldMkLst>
          <pc:docMk/>
          <pc:sldMk cId="2425546305" sldId="2145707195"/>
        </pc:sldMkLst>
        <pc:spChg chg="mod">
          <ac:chgData name="Sujin Raj M" userId="aa6ef335-b067-4fff-b690-aef428560e6a" providerId="ADAL" clId="{A9C5EDD5-7BB7-4E0D-AEBD-AF94A888BD25}" dt="2025-07-14T05:56:26.150" v="16" actId="14100"/>
          <ac:spMkLst>
            <pc:docMk/>
            <pc:sldMk cId="2425546305" sldId="2145707195"/>
            <ac:spMk id="83" creationId="{308B122B-487D-D125-FF09-6CF57A82A0BD}"/>
          </ac:spMkLst>
        </pc:spChg>
        <pc:spChg chg="mod">
          <ac:chgData name="Sujin Raj M" userId="aa6ef335-b067-4fff-b690-aef428560e6a" providerId="ADAL" clId="{A9C5EDD5-7BB7-4E0D-AEBD-AF94A888BD25}" dt="2025-07-14T05:56:54.784" v="20" actId="1076"/>
          <ac:spMkLst>
            <pc:docMk/>
            <pc:sldMk cId="2425546305" sldId="2145707195"/>
            <ac:spMk id="85" creationId="{027EC8A6-F6AF-0583-C249-4367F195D32B}"/>
          </ac:spMkLst>
        </pc:spChg>
        <pc:spChg chg="mod">
          <ac:chgData name="Sujin Raj M" userId="aa6ef335-b067-4fff-b690-aef428560e6a" providerId="ADAL" clId="{A9C5EDD5-7BB7-4E0D-AEBD-AF94A888BD25}" dt="2025-07-14T05:59:24.093" v="25" actId="1076"/>
          <ac:spMkLst>
            <pc:docMk/>
            <pc:sldMk cId="2425546305" sldId="2145707195"/>
            <ac:spMk id="141" creationId="{198C9E91-50CC-8E6C-1317-7C0824F8AA3C}"/>
          </ac:spMkLst>
        </pc:spChg>
        <pc:spChg chg="mod">
          <ac:chgData name="Sujin Raj M" userId="aa6ef335-b067-4fff-b690-aef428560e6a" providerId="ADAL" clId="{A9C5EDD5-7BB7-4E0D-AEBD-AF94A888BD25}" dt="2025-07-14T05:56:58.974" v="21" actId="1076"/>
          <ac:spMkLst>
            <pc:docMk/>
            <pc:sldMk cId="2425546305" sldId="2145707195"/>
            <ac:spMk id="377" creationId="{80B7DAD0-B67E-DACA-4BE0-28DE76380EEA}"/>
          </ac:spMkLst>
        </pc:spChg>
        <pc:grpChg chg="mod">
          <ac:chgData name="Sujin Raj M" userId="aa6ef335-b067-4fff-b690-aef428560e6a" providerId="ADAL" clId="{A9C5EDD5-7BB7-4E0D-AEBD-AF94A888BD25}" dt="2025-07-14T05:56:42.550" v="17" actId="1076"/>
          <ac:grpSpMkLst>
            <pc:docMk/>
            <pc:sldMk cId="2425546305" sldId="2145707195"/>
            <ac:grpSpMk id="173" creationId="{B31EFF95-A6C8-BDE1-89EF-C65E83FFC53B}"/>
          </ac:grpSpMkLst>
        </pc:grpChg>
        <pc:cxnChg chg="mod">
          <ac:chgData name="Sujin Raj M" userId="aa6ef335-b067-4fff-b690-aef428560e6a" providerId="ADAL" clId="{A9C5EDD5-7BB7-4E0D-AEBD-AF94A888BD25}" dt="2025-07-14T05:59:20.875" v="24" actId="1076"/>
          <ac:cxnSpMkLst>
            <pc:docMk/>
            <pc:sldMk cId="2425546305" sldId="2145707195"/>
            <ac:cxnSpMk id="376" creationId="{45880D3D-BC21-35F1-A789-BEBF8330021C}"/>
          </ac:cxnSpMkLst>
        </pc:cxnChg>
      </pc:sldChg>
      <pc:sldChg chg="add del">
        <pc:chgData name="Sujin Raj M" userId="aa6ef335-b067-4fff-b690-aef428560e6a" providerId="ADAL" clId="{A9C5EDD5-7BB7-4E0D-AEBD-AF94A888BD25}" dt="2025-07-14T05:10:52.146" v="5"/>
        <pc:sldMkLst>
          <pc:docMk/>
          <pc:sldMk cId="1780105766" sldId="2145707196"/>
        </pc:sldMkLst>
      </pc:sldChg>
      <pc:sldMasterChg chg="addSldLayout delSldLayout modSldLayout">
        <pc:chgData name="Sujin Raj M" userId="aa6ef335-b067-4fff-b690-aef428560e6a" providerId="ADAL" clId="{A9C5EDD5-7BB7-4E0D-AEBD-AF94A888BD25}" dt="2025-07-14T05:11:47.431" v="15"/>
        <pc:sldMasterMkLst>
          <pc:docMk/>
          <pc:sldMasterMk cId="439252371" sldId="2147483677"/>
        </pc:sldMasterMkLst>
        <pc:sldLayoutChg chg="addSp delSp modSp mod">
          <pc:chgData name="Sujin Raj M" userId="aa6ef335-b067-4fff-b690-aef428560e6a" providerId="ADAL" clId="{A9C5EDD5-7BB7-4E0D-AEBD-AF94A888BD25}" dt="2025-07-14T05:11:47.431" v="15"/>
          <pc:sldLayoutMkLst>
            <pc:docMk/>
            <pc:sldMasterMk cId="439252371" sldId="2147483677"/>
            <pc:sldLayoutMk cId="1550109467" sldId="2147483707"/>
          </pc:sldLayoutMkLst>
          <pc:spChg chg="add mod">
            <ac:chgData name="Sujin Raj M" userId="aa6ef335-b067-4fff-b690-aef428560e6a" providerId="ADAL" clId="{A9C5EDD5-7BB7-4E0D-AEBD-AF94A888BD25}" dt="2025-07-14T05:11:37.334" v="14"/>
            <ac:spMkLst>
              <pc:docMk/>
              <pc:sldMasterMk cId="439252371" sldId="2147483677"/>
              <pc:sldLayoutMk cId="1550109467" sldId="2147483707"/>
              <ac:spMk id="4" creationId="{50C472BD-9966-B599-7753-4DA0D635727C}"/>
            </ac:spMkLst>
          </pc:spChg>
          <pc:picChg chg="add mod">
            <ac:chgData name="Sujin Raj M" userId="aa6ef335-b067-4fff-b690-aef428560e6a" providerId="ADAL" clId="{A9C5EDD5-7BB7-4E0D-AEBD-AF94A888BD25}" dt="2025-07-14T05:11:37.334" v="14"/>
            <ac:picMkLst>
              <pc:docMk/>
              <pc:sldMasterMk cId="439252371" sldId="2147483677"/>
              <pc:sldLayoutMk cId="1550109467" sldId="2147483707"/>
              <ac:picMk id="6" creationId="{230C824A-EFC4-D40B-A359-12D0FE910986}"/>
            </ac:picMkLst>
          </pc:picChg>
          <pc:picChg chg="add mod">
            <ac:chgData name="Sujin Raj M" userId="aa6ef335-b067-4fff-b690-aef428560e6a" providerId="ADAL" clId="{A9C5EDD5-7BB7-4E0D-AEBD-AF94A888BD25}" dt="2025-07-14T05:11:47.431" v="15"/>
            <ac:picMkLst>
              <pc:docMk/>
              <pc:sldMasterMk cId="439252371" sldId="2147483677"/>
              <pc:sldLayoutMk cId="1550109467" sldId="2147483707"/>
              <ac:picMk id="7" creationId="{049E419F-8C7A-151D-2604-A79D1CFF7583}"/>
            </ac:picMkLst>
          </pc:picChg>
          <pc:picChg chg="del">
            <ac:chgData name="Sujin Raj M" userId="aa6ef335-b067-4fff-b690-aef428560e6a" providerId="ADAL" clId="{A9C5EDD5-7BB7-4E0D-AEBD-AF94A888BD25}" dt="2025-07-14T05:11:22.301" v="13" actId="478"/>
            <ac:picMkLst>
              <pc:docMk/>
              <pc:sldMasterMk cId="439252371" sldId="2147483677"/>
              <pc:sldLayoutMk cId="1550109467" sldId="2147483707"/>
              <ac:picMk id="10" creationId="{06460265-F373-F16D-F30A-357FE1DC2240}"/>
            </ac:picMkLst>
          </pc:picChg>
          <pc:cxnChg chg="add mod">
            <ac:chgData name="Sujin Raj M" userId="aa6ef335-b067-4fff-b690-aef428560e6a" providerId="ADAL" clId="{A9C5EDD5-7BB7-4E0D-AEBD-AF94A888BD25}" dt="2025-07-14T05:11:37.334" v="14"/>
            <ac:cxnSpMkLst>
              <pc:docMk/>
              <pc:sldMasterMk cId="439252371" sldId="2147483677"/>
              <pc:sldLayoutMk cId="1550109467" sldId="2147483707"/>
              <ac:cxnSpMk id="5" creationId="{60E7CF75-917B-7C10-D8DD-2A9309BE85F4}"/>
            </ac:cxnSpMkLst>
          </pc:cxnChg>
        </pc:sldLayoutChg>
        <pc:sldLayoutChg chg="add del mod modTransition">
          <pc:chgData name="Sujin Raj M" userId="aa6ef335-b067-4fff-b690-aef428560e6a" providerId="ADAL" clId="{A9C5EDD5-7BB7-4E0D-AEBD-AF94A888BD25}" dt="2025-07-14T05:11:17.242" v="12" actId="2890"/>
          <pc:sldLayoutMkLst>
            <pc:docMk/>
            <pc:sldMasterMk cId="439252371" sldId="2147483677"/>
            <pc:sldLayoutMk cId="962261669" sldId="214748370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D1C95-CD54-49B7-B147-B47772372C54}" type="datetimeFigureOut">
              <a:rPr lang="en-IN" smtClean="0"/>
              <a:t>14-07-2025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5BA06-5D4B-4F3F-B6F4-6EB8DA5F312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4363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CD3E2-279B-4A71-8A64-1CF5FA87D11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59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320EB-46F4-4167-BE55-EC98AC6EEB3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B02C0-5494-8E6B-9ACC-5CC59C82744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CD5DC-ABF3-40C5-984C-FD7F77E44FBE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14-07-2025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531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4A5EC-BF0D-BBE3-3657-B359045FD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54C16A-851B-67E4-26CE-3DD5B316E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9CA8BD-9814-80C9-70CF-779B629300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B5AA1-EB0E-DA11-1C2D-B5AB88AFE4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320EB-46F4-4167-BE55-EC98AC6EEB3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485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2D176-8794-E154-84FC-369FAAE55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D2550B-846A-69AA-7BCE-59F9CD4CDE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AE0589-27F7-F579-5B39-1624A97DD6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B7D8B-BE8E-2CFE-0375-9EE2443FED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3C476-D406-4E0A-BDBA-5B2648FE5544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472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E2D67-C724-FDE8-32DA-9156C46B8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9178A4-1AC6-D1E3-9EB4-775563062B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E149FE-C2FB-21DC-2BCC-CE723792F5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C9E52-EF1F-7F24-6BA1-E0C5794B64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3C476-D406-4E0A-BDBA-5B2648FE5544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881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D624D-3C32-ED5A-6ECF-2564FEDBD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DD11D2-EA79-4AEA-F500-D1918B80C8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E53AB7-83F5-DA84-3ADE-16ED0F6F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DB13B-76C6-7F33-1D26-69D2F769E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ADF04-98A3-44D6-A9EE-CBB3055C37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9E733-A1D1-61D9-B3FA-9EF4540254F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AEB9A-EC0E-4E36-91E4-9333FB1100F3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14-07-2025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71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DD53E-7074-8B5C-0852-7BABB9659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090D7C-76AD-7075-EBEB-CCF10F1D3C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4EE75F-7566-BB6A-B530-277F249AE8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45322-B618-A98D-92FB-980CEC5773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3C476-D406-4E0A-BDBA-5B2648FE5544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4F451F-C5B2-2201-9606-0344DB04F46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0C4F6D-44FD-42B2-803B-95FA307376BA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14-07-2025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47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14">
            <a:extLst>
              <a:ext uri="{FF2B5EF4-FFF2-40B4-BE49-F238E27FC236}">
                <a16:creationId xmlns:a16="http://schemas.microsoft.com/office/drawing/2014/main" id="{736F575B-23F9-2FC7-CEF6-65F3EE44EE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3303" y="971716"/>
            <a:ext cx="4283502" cy="4914568"/>
          </a:xfrm>
          <a:custGeom>
            <a:avLst/>
            <a:gdLst>
              <a:gd name="connsiteX0" fmla="*/ 0 w 5561012"/>
              <a:gd name="connsiteY0" fmla="*/ 1583531 h 3167062"/>
              <a:gd name="connsiteX1" fmla="*/ 791766 w 5561012"/>
              <a:gd name="connsiteY1" fmla="*/ 1 h 3167062"/>
              <a:gd name="connsiteX2" fmla="*/ 4769247 w 5561012"/>
              <a:gd name="connsiteY2" fmla="*/ 1 h 3167062"/>
              <a:gd name="connsiteX3" fmla="*/ 5561012 w 5561012"/>
              <a:gd name="connsiteY3" fmla="*/ 1583531 h 3167062"/>
              <a:gd name="connsiteX4" fmla="*/ 4769247 w 5561012"/>
              <a:gd name="connsiteY4" fmla="*/ 3167061 h 3167062"/>
              <a:gd name="connsiteX5" fmla="*/ 791766 w 5561012"/>
              <a:gd name="connsiteY5" fmla="*/ 3167061 h 3167062"/>
              <a:gd name="connsiteX6" fmla="*/ 0 w 5561012"/>
              <a:gd name="connsiteY6" fmla="*/ 1583531 h 3167062"/>
              <a:gd name="connsiteX0" fmla="*/ 0 w 5561012"/>
              <a:gd name="connsiteY0" fmla="*/ 3155852 h 4739382"/>
              <a:gd name="connsiteX1" fmla="*/ 2776683 w 5561012"/>
              <a:gd name="connsiteY1" fmla="*/ 0 h 4739382"/>
              <a:gd name="connsiteX2" fmla="*/ 4769247 w 5561012"/>
              <a:gd name="connsiteY2" fmla="*/ 1572322 h 4739382"/>
              <a:gd name="connsiteX3" fmla="*/ 5561012 w 5561012"/>
              <a:gd name="connsiteY3" fmla="*/ 3155852 h 4739382"/>
              <a:gd name="connsiteX4" fmla="*/ 4769247 w 5561012"/>
              <a:gd name="connsiteY4" fmla="*/ 4739382 h 4739382"/>
              <a:gd name="connsiteX5" fmla="*/ 791766 w 5561012"/>
              <a:gd name="connsiteY5" fmla="*/ 4739382 h 4739382"/>
              <a:gd name="connsiteX6" fmla="*/ 0 w 5561012"/>
              <a:gd name="connsiteY6" fmla="*/ 3155852 h 4739382"/>
              <a:gd name="connsiteX0" fmla="*/ 0 w 5561012"/>
              <a:gd name="connsiteY0" fmla="*/ 1561228 h 4739382"/>
              <a:gd name="connsiteX1" fmla="*/ 2776683 w 5561012"/>
              <a:gd name="connsiteY1" fmla="*/ 0 h 4739382"/>
              <a:gd name="connsiteX2" fmla="*/ 4769247 w 5561012"/>
              <a:gd name="connsiteY2" fmla="*/ 1572322 h 4739382"/>
              <a:gd name="connsiteX3" fmla="*/ 5561012 w 5561012"/>
              <a:gd name="connsiteY3" fmla="*/ 3155852 h 4739382"/>
              <a:gd name="connsiteX4" fmla="*/ 4769247 w 5561012"/>
              <a:gd name="connsiteY4" fmla="*/ 4739382 h 4739382"/>
              <a:gd name="connsiteX5" fmla="*/ 791766 w 5561012"/>
              <a:gd name="connsiteY5" fmla="*/ 4739382 h 4739382"/>
              <a:gd name="connsiteX6" fmla="*/ 0 w 5561012"/>
              <a:gd name="connsiteY6" fmla="*/ 1561228 h 4739382"/>
              <a:gd name="connsiteX0" fmla="*/ 0 w 5561012"/>
              <a:gd name="connsiteY0" fmla="*/ 1561228 h 4772836"/>
              <a:gd name="connsiteX1" fmla="*/ 2776683 w 5561012"/>
              <a:gd name="connsiteY1" fmla="*/ 0 h 4772836"/>
              <a:gd name="connsiteX2" fmla="*/ 4769247 w 5561012"/>
              <a:gd name="connsiteY2" fmla="*/ 1572322 h 4772836"/>
              <a:gd name="connsiteX3" fmla="*/ 5561012 w 5561012"/>
              <a:gd name="connsiteY3" fmla="*/ 3155852 h 4772836"/>
              <a:gd name="connsiteX4" fmla="*/ 4769247 w 5561012"/>
              <a:gd name="connsiteY4" fmla="*/ 4739382 h 4772836"/>
              <a:gd name="connsiteX5" fmla="*/ 29 w 5561012"/>
              <a:gd name="connsiteY5" fmla="*/ 4772836 h 4772836"/>
              <a:gd name="connsiteX6" fmla="*/ 0 w 5561012"/>
              <a:gd name="connsiteY6" fmla="*/ 1561228 h 4772836"/>
              <a:gd name="connsiteX0" fmla="*/ 0 w 5561012"/>
              <a:gd name="connsiteY0" fmla="*/ 1561228 h 6367460"/>
              <a:gd name="connsiteX1" fmla="*/ 2776683 w 5561012"/>
              <a:gd name="connsiteY1" fmla="*/ 0 h 6367460"/>
              <a:gd name="connsiteX2" fmla="*/ 4769247 w 5561012"/>
              <a:gd name="connsiteY2" fmla="*/ 1572322 h 6367460"/>
              <a:gd name="connsiteX3" fmla="*/ 5561012 w 5561012"/>
              <a:gd name="connsiteY3" fmla="*/ 3155852 h 6367460"/>
              <a:gd name="connsiteX4" fmla="*/ 2773179 w 5561012"/>
              <a:gd name="connsiteY4" fmla="*/ 6367460 h 6367460"/>
              <a:gd name="connsiteX5" fmla="*/ 29 w 5561012"/>
              <a:gd name="connsiteY5" fmla="*/ 4772836 h 6367460"/>
              <a:gd name="connsiteX6" fmla="*/ 0 w 5561012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4769247 w 5572163"/>
              <a:gd name="connsiteY2" fmla="*/ 1572322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616927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572322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572322 h 6367460"/>
              <a:gd name="connsiteX3" fmla="*/ 5572163 w 5572163"/>
              <a:gd name="connsiteY3" fmla="*/ 4783930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49832"/>
              <a:gd name="connsiteY0" fmla="*/ 1561228 h 6367460"/>
              <a:gd name="connsiteX1" fmla="*/ 2776683 w 5549832"/>
              <a:gd name="connsiteY1" fmla="*/ 0 h 6367460"/>
              <a:gd name="connsiteX2" fmla="*/ 5549832 w 5549832"/>
              <a:gd name="connsiteY2" fmla="*/ 1572322 h 6367460"/>
              <a:gd name="connsiteX3" fmla="*/ 5538709 w 5549832"/>
              <a:gd name="connsiteY3" fmla="*/ 4806232 h 6367460"/>
              <a:gd name="connsiteX4" fmla="*/ 2773179 w 5549832"/>
              <a:gd name="connsiteY4" fmla="*/ 6367460 h 6367460"/>
              <a:gd name="connsiteX5" fmla="*/ 29 w 5549832"/>
              <a:gd name="connsiteY5" fmla="*/ 4772836 h 6367460"/>
              <a:gd name="connsiteX6" fmla="*/ 0 w 5549832"/>
              <a:gd name="connsiteY6" fmla="*/ 1561228 h 636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49832" h="6367460">
                <a:moveTo>
                  <a:pt x="0" y="1561228"/>
                </a:moveTo>
                <a:lnTo>
                  <a:pt x="2776683" y="0"/>
                </a:lnTo>
                <a:lnTo>
                  <a:pt x="5549832" y="1572322"/>
                </a:lnTo>
                <a:cubicBezTo>
                  <a:pt x="5546124" y="2650292"/>
                  <a:pt x="5542417" y="3728262"/>
                  <a:pt x="5538709" y="4806232"/>
                </a:cubicBezTo>
                <a:lnTo>
                  <a:pt x="2773179" y="6367460"/>
                </a:lnTo>
                <a:lnTo>
                  <a:pt x="29" y="4772836"/>
                </a:lnTo>
                <a:cubicBezTo>
                  <a:pt x="19" y="3702300"/>
                  <a:pt x="10" y="2631764"/>
                  <a:pt x="0" y="1561228"/>
                </a:cubicBez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32" name="Slide Number Placeholder 2">
            <a:extLst>
              <a:ext uri="{FF2B5EF4-FFF2-40B4-BE49-F238E27FC236}">
                <a16:creationId xmlns:a16="http://schemas.microsoft.com/office/drawing/2014/main" id="{7BEF39BC-EB4D-EDA9-4D30-57685A960211}"/>
              </a:ext>
            </a:extLst>
          </p:cNvPr>
          <p:cNvSpPr txBox="1">
            <a:spLocks/>
          </p:cNvSpPr>
          <p:nvPr userDrawn="1"/>
        </p:nvSpPr>
        <p:spPr>
          <a:xfrm>
            <a:off x="70029" y="6505723"/>
            <a:ext cx="1684127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Roboto" pitchFamily="2" charset="0"/>
                <a:cs typeface="Segoe UI" panose="020B0502040204020203" pitchFamily="34" charset="0"/>
              </a:rPr>
              <a:t>© Hinduja Tech Limited 2025</a:t>
            </a:r>
          </a:p>
        </p:txBody>
      </p:sp>
      <p:pic>
        <p:nvPicPr>
          <p:cNvPr id="96" name="Graphic 95">
            <a:extLst>
              <a:ext uri="{FF2B5EF4-FFF2-40B4-BE49-F238E27FC236}">
                <a16:creationId xmlns:a16="http://schemas.microsoft.com/office/drawing/2014/main" id="{CFD808FB-709C-5C85-EBCC-BBB8F44DD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38679" y="191127"/>
            <a:ext cx="2824482" cy="2858786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C3524699-5A47-755E-8590-1E03B54994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6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8B6774-FD85-816C-833D-E3D694F56F4B}"/>
              </a:ext>
            </a:extLst>
          </p:cNvPr>
          <p:cNvSpPr/>
          <p:nvPr userDrawn="1"/>
        </p:nvSpPr>
        <p:spPr>
          <a:xfrm>
            <a:off x="10486663" y="115747"/>
            <a:ext cx="1539433" cy="590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408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1DEA8FF-810A-FEB1-EB4D-80AD8316E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235E9A-62DE-4131-15CD-F1039971E615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6191C231-F79F-DB14-D918-F3C08C95A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7C68FE3-8082-C3B7-C6FC-7F9C6DC84E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431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7" name="Table Placeholder 7">
            <a:extLst>
              <a:ext uri="{FF2B5EF4-FFF2-40B4-BE49-F238E27FC236}">
                <a16:creationId xmlns:a16="http://schemas.microsoft.com/office/drawing/2014/main" id="{2F08B722-049F-301C-1EE3-3C9C0E9A8F6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5476" y="1595438"/>
            <a:ext cx="5358764" cy="454410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EC4193BE-95C9-0388-5B07-BE0E5883038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467975" y="1595438"/>
            <a:ext cx="5112852" cy="454410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C96AE4E-3FCF-AE1D-9D88-7EE69A39DE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51776" y="1000125"/>
            <a:ext cx="522905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3867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044F257-DB1E-C072-6123-15E62425F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2FBB3B-F9BC-B16F-7D6E-35FAF1C67081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7C09389B-AF26-4F02-DA70-6B8B11774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B07628D-8B60-B826-34DE-62B48D8F7D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431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7" name="Table Placeholder 7">
            <a:extLst>
              <a:ext uri="{FF2B5EF4-FFF2-40B4-BE49-F238E27FC236}">
                <a16:creationId xmlns:a16="http://schemas.microsoft.com/office/drawing/2014/main" id="{D9817B60-1C6B-7F42-ACFD-3156FEA4BCA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5476" y="1595438"/>
            <a:ext cx="5358764" cy="454410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F3CACAA-7FF4-262B-D0B4-50CB4F29BF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51776" y="1000125"/>
            <a:ext cx="522905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EDC647F3-FB0E-AA61-73CB-ED33B51CCC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3403" y="1565818"/>
            <a:ext cx="5608319" cy="4573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1"/>
            <a:r>
              <a:rPr lang="en-US" dirty="0"/>
              <a:t>Second level - Calibri (body)| Size:18| Color:#404040</a:t>
            </a:r>
          </a:p>
        </p:txBody>
      </p:sp>
    </p:spTree>
    <p:extLst>
      <p:ext uri="{BB962C8B-B14F-4D97-AF65-F5344CB8AC3E}">
        <p14:creationId xmlns:p14="http://schemas.microsoft.com/office/powerpoint/2010/main" val="2251530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9D42886-C9EE-3ADA-45D7-F96BA5749F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26B2C3-1183-AACE-A425-AACCD43ABF80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63090319-75CB-7A83-407E-5FF5A14BA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872CE7E-F06F-AB2B-B760-984D49F16B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431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AAAC0DE1-D30D-55B4-F8F1-2316982FA3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449" y="1565818"/>
            <a:ext cx="5608319" cy="4573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1"/>
            <a:r>
              <a:rPr lang="en-US" dirty="0"/>
              <a:t>Second level - Calibri (body)| Size:18| Color:#404040</a:t>
            </a:r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050A8211-0D4C-C20D-4C67-7B3B93D123D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62700" y="1565275"/>
            <a:ext cx="4954588" cy="4573588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9AE5B0A-6C30-3A2F-05D4-BE1191F26E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2701" y="1000125"/>
            <a:ext cx="495458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9753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BF5C3A-2A2A-B8E9-8A5F-F608958BDE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C50E68-E9D7-CD03-727A-DC2847540912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4C114BCD-1671-93A6-4D26-5A08D61E41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8" name="Chart Placeholder 10">
            <a:extLst>
              <a:ext uri="{FF2B5EF4-FFF2-40B4-BE49-F238E27FC236}">
                <a16:creationId xmlns:a16="http://schemas.microsoft.com/office/drawing/2014/main" id="{AA762610-050D-5F72-1FCD-7C90D84FFC6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62700" y="1667912"/>
            <a:ext cx="4954588" cy="4573588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3955BD7-220C-5186-8EF9-960DC225CD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2701" y="1102762"/>
            <a:ext cx="495458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10" name="Chart Placeholder 10">
            <a:extLst>
              <a:ext uri="{FF2B5EF4-FFF2-40B4-BE49-F238E27FC236}">
                <a16:creationId xmlns:a16="http://schemas.microsoft.com/office/drawing/2014/main" id="{D040985F-5070-DC4B-B4EF-41EAB630591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23874" y="1667912"/>
            <a:ext cx="4954588" cy="4573588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1CF415E-88C8-BBBB-09EC-266DDF5522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3875" y="1102762"/>
            <a:ext cx="495458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63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6B867EB-3003-0583-ECED-29EA1F09D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F91ADAF-1533-BC3D-1DEA-F6B05C365203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FE3B741A-BA7F-866E-5694-45D21460CE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Chart Placeholder 10">
            <a:extLst>
              <a:ext uri="{FF2B5EF4-FFF2-40B4-BE49-F238E27FC236}">
                <a16:creationId xmlns:a16="http://schemas.microsoft.com/office/drawing/2014/main" id="{E74E3D85-CD39-EDB5-CEA4-1605D903F72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634912" y="1142206"/>
            <a:ext cx="4954588" cy="2515394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8" name="Chart Placeholder 10">
            <a:extLst>
              <a:ext uri="{FF2B5EF4-FFF2-40B4-BE49-F238E27FC236}">
                <a16:creationId xmlns:a16="http://schemas.microsoft.com/office/drawing/2014/main" id="{1EE17687-29FE-81EB-75F2-422BF06A88F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23874" y="1142206"/>
            <a:ext cx="4954588" cy="2515394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2" name="Chart Placeholder 10">
            <a:extLst>
              <a:ext uri="{FF2B5EF4-FFF2-40B4-BE49-F238E27FC236}">
                <a16:creationId xmlns:a16="http://schemas.microsoft.com/office/drawing/2014/main" id="{D9DD2B1F-2961-FC55-3AC1-BEF683123A2B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5634912" y="3794749"/>
            <a:ext cx="4954588" cy="2515394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3" name="Chart Placeholder 10">
            <a:extLst>
              <a:ext uri="{FF2B5EF4-FFF2-40B4-BE49-F238E27FC236}">
                <a16:creationId xmlns:a16="http://schemas.microsoft.com/office/drawing/2014/main" id="{E0CA8031-E931-DAB8-B148-795CFC0440A1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23874" y="3794749"/>
            <a:ext cx="4954588" cy="2515394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6297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9366577-6704-50AA-B3C8-831CEF0F1F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CD482A2-9448-CCD0-95EA-086EE475F0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8529CE3-4884-9F20-A826-3BB33F3F2A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00859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E7F41ED-A1FE-D771-9C0F-2369D76623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449" y="1527678"/>
            <a:ext cx="5008596" cy="4173325"/>
          </a:xfrm>
          <a:prstGeom prst="rect">
            <a:avLst/>
          </a:prstGeom>
        </p:spPr>
        <p:txBody>
          <a:bodyPr/>
          <a:lstStyle>
            <a:lvl1pPr>
              <a:defRPr lang="en-US" sz="1800" b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lang="en-US" sz="18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IN"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FCD376-33E4-B4F7-5E37-D18C644D6A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03900" y="1527175"/>
            <a:ext cx="5476875" cy="4173538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F4DD3D-93B3-DBFD-19A0-EC00FCE48D83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867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12CB21F-D91E-FE67-75B3-1F93A8378E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CD7246-F76C-E06F-D1EC-AF2E0D4724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917806F-219C-A653-DCBB-21507A0DF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00859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5B59C22-16AA-71E3-2ACB-B455D6D777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449" y="1527678"/>
            <a:ext cx="10728326" cy="2157914"/>
          </a:xfrm>
          <a:prstGeom prst="rect">
            <a:avLst/>
          </a:prstGeom>
        </p:spPr>
        <p:txBody>
          <a:bodyPr/>
          <a:lstStyle>
            <a:lvl1pPr>
              <a:defRPr lang="en-US" sz="1800" b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lang="en-US" sz="18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IN"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E07B1D6-62D0-A65F-2D08-125D0D28AA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" y="3852515"/>
            <a:ext cx="10728326" cy="2413891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9C7AC4-9AF9-C051-C8BD-FF19F0E45816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728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9282A18-718C-2D02-A31B-E28E4E8C67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67B094F-AB46-0B6C-EB24-DE49E39CA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91C69CC-529E-5BB2-16D1-66CCBC12C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00859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F75E9C9-3CC6-C4EE-468D-A2004CF163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449" y="4288790"/>
            <a:ext cx="10728326" cy="2157914"/>
          </a:xfrm>
          <a:prstGeom prst="rect">
            <a:avLst/>
          </a:prstGeom>
        </p:spPr>
        <p:txBody>
          <a:bodyPr/>
          <a:lstStyle>
            <a:lvl1pPr>
              <a:defRPr lang="en-US" sz="1800" b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lang="en-US" sz="18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IN"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CC967D-DF46-D0E8-60AB-9B3B20D1F6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" y="1653412"/>
            <a:ext cx="10728326" cy="2413891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524D17-EAAD-EAF9-6076-0E2A994C187D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239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5C14EB2-1A21-B742-8C8F-5B2CC8093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33A3F7C-C115-8DDB-4126-986A2C108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73C397-51CD-099D-6815-1F2DF6C63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2449" y="1000125"/>
            <a:ext cx="500859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Lorem Ipsum – Image 1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F56D2FC-658E-9FCE-5A70-9445F532C6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" y="1653412"/>
            <a:ext cx="5699060" cy="4364833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A22153-B94F-ADEE-30C2-936C8E5F5562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636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19A0363-81B6-B8BD-21F8-96251D5358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6BAEF56-EA7C-1E79-CA2E-A1FD909640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C157A04-45E5-1E36-71EE-0FE4ABBC47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2449" y="1000125"/>
            <a:ext cx="500859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500" b="1">
                <a:solidFill>
                  <a:srgbClr val="0A4D8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N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Image 1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2108AA-276A-D2E7-BB08-12E1D32C4A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" y="1653412"/>
            <a:ext cx="5316505" cy="4364833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CC92A9C7-AC11-C269-A5CD-A4A38630C4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653412"/>
            <a:ext cx="5699060" cy="4364833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974F387-7E03-38C5-4560-D09034E7A9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1000125"/>
            <a:ext cx="500859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– Image 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91F452-D617-0AD8-0727-DA2C06CD69C2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83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2960C1B-314B-B9A1-13F8-E45F51665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A690CD-D3C7-BDD5-EF42-DA54508C0B1F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407E6B97-1E05-9244-B037-0DC900DC52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D577160-4A70-66FB-63DA-DFCAD6DA74D2}"/>
              </a:ext>
            </a:extLst>
          </p:cNvPr>
          <p:cNvGrpSpPr/>
          <p:nvPr userDrawn="1"/>
        </p:nvGrpSpPr>
        <p:grpSpPr>
          <a:xfrm>
            <a:off x="646044" y="1778806"/>
            <a:ext cx="558875" cy="369651"/>
            <a:chOff x="-44436" y="1342415"/>
            <a:chExt cx="1249355" cy="36965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EA4953-722D-A7E4-97DA-82D9A6029989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205F67-2120-E4EF-ED5D-4385C46CD121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BDCA02-3E97-A63D-3515-2C5EFE82E588}"/>
              </a:ext>
            </a:extLst>
          </p:cNvPr>
          <p:cNvGrpSpPr/>
          <p:nvPr userDrawn="1"/>
        </p:nvGrpSpPr>
        <p:grpSpPr>
          <a:xfrm>
            <a:off x="646044" y="2294003"/>
            <a:ext cx="558875" cy="369651"/>
            <a:chOff x="-44436" y="1342415"/>
            <a:chExt cx="1249355" cy="36965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5D9F2F-16A9-EDAD-89AE-5DE2F09F55B9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CD6D3F-5224-E438-E307-A669CC7DADDE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519EFF-F095-8FD8-300C-2450928EFB6A}"/>
              </a:ext>
            </a:extLst>
          </p:cNvPr>
          <p:cNvGrpSpPr/>
          <p:nvPr userDrawn="1"/>
        </p:nvGrpSpPr>
        <p:grpSpPr>
          <a:xfrm>
            <a:off x="646044" y="2809200"/>
            <a:ext cx="558875" cy="369651"/>
            <a:chOff x="-44436" y="1342415"/>
            <a:chExt cx="1249355" cy="36965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E5B36CE-55D8-57AF-8D98-EBEEC15FE1AA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8E1378-57DA-6BD9-88A0-FE252FEF7765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FC654C-5490-1287-078E-0BA06D7D4E10}"/>
              </a:ext>
            </a:extLst>
          </p:cNvPr>
          <p:cNvGrpSpPr/>
          <p:nvPr userDrawn="1"/>
        </p:nvGrpSpPr>
        <p:grpSpPr>
          <a:xfrm>
            <a:off x="646044" y="3324397"/>
            <a:ext cx="558875" cy="369651"/>
            <a:chOff x="-44436" y="1342415"/>
            <a:chExt cx="1249355" cy="36965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97B44EF-3B2C-BCD7-33C6-526B516E9A33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68ACCF-C6A2-40CD-E35A-6FDD75B70346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AD40F-F7D4-456F-45A0-B520779DE177}"/>
              </a:ext>
            </a:extLst>
          </p:cNvPr>
          <p:cNvGrpSpPr/>
          <p:nvPr userDrawn="1"/>
        </p:nvGrpSpPr>
        <p:grpSpPr>
          <a:xfrm>
            <a:off x="646044" y="3839594"/>
            <a:ext cx="558875" cy="369651"/>
            <a:chOff x="-44436" y="1342415"/>
            <a:chExt cx="1249355" cy="36965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37F07AD-0FC0-4E65-3F92-EAAE1EA269A6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F7AAF34-B4F0-F085-F186-C50BA9478880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372063-E73C-D158-B070-5FE160B7EDD3}"/>
              </a:ext>
            </a:extLst>
          </p:cNvPr>
          <p:cNvGrpSpPr/>
          <p:nvPr userDrawn="1"/>
        </p:nvGrpSpPr>
        <p:grpSpPr>
          <a:xfrm>
            <a:off x="646044" y="4354791"/>
            <a:ext cx="558875" cy="369651"/>
            <a:chOff x="-44436" y="1342415"/>
            <a:chExt cx="1249355" cy="36965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0E79EDE-4BB4-180C-15DC-343507ED5BA0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6B5B622-A35C-8DCE-68F8-849914BF6D8D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4F2910B-9EB2-E4CC-FF29-28EC510D5B98}"/>
              </a:ext>
            </a:extLst>
          </p:cNvPr>
          <p:cNvGrpSpPr/>
          <p:nvPr userDrawn="1"/>
        </p:nvGrpSpPr>
        <p:grpSpPr>
          <a:xfrm>
            <a:off x="646044" y="4869988"/>
            <a:ext cx="558875" cy="369651"/>
            <a:chOff x="-44436" y="1342415"/>
            <a:chExt cx="1249355" cy="36965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F67D99C-40B8-3DA7-1246-1DFCBC318BB0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EF05E5-ED0A-D329-32CF-B24EFB3601D2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C04355-9566-EE77-6E6E-B3C4BFD1B07E}"/>
              </a:ext>
            </a:extLst>
          </p:cNvPr>
          <p:cNvGrpSpPr/>
          <p:nvPr userDrawn="1"/>
        </p:nvGrpSpPr>
        <p:grpSpPr>
          <a:xfrm>
            <a:off x="646044" y="5385185"/>
            <a:ext cx="558875" cy="369651"/>
            <a:chOff x="-44436" y="1342415"/>
            <a:chExt cx="1249355" cy="36965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5AEC8F-0E3F-60F5-7E1B-727416DEB0CC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CA27842-7351-7BD5-D57B-29CF5D96B1A4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1EC502-0782-2820-EF7C-76525ECE6325}"/>
              </a:ext>
            </a:extLst>
          </p:cNvPr>
          <p:cNvGrpSpPr/>
          <p:nvPr userDrawn="1"/>
        </p:nvGrpSpPr>
        <p:grpSpPr>
          <a:xfrm>
            <a:off x="646044" y="5900379"/>
            <a:ext cx="558875" cy="369651"/>
            <a:chOff x="-44436" y="1342415"/>
            <a:chExt cx="1249355" cy="36965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957C39F-57EA-8C9A-7DE6-29D187AB2075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EA31375-62DA-AD39-9C4B-F06E71CF09B9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4EA82C-8036-E57E-1E1C-B7E373D1E4B9}"/>
              </a:ext>
            </a:extLst>
          </p:cNvPr>
          <p:cNvGrpSpPr/>
          <p:nvPr userDrawn="1"/>
        </p:nvGrpSpPr>
        <p:grpSpPr>
          <a:xfrm>
            <a:off x="646044" y="1263609"/>
            <a:ext cx="558875" cy="369651"/>
            <a:chOff x="-44436" y="1342415"/>
            <a:chExt cx="1249355" cy="36965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70764AA-66AD-C782-E8B3-BC3BFC2A062E}"/>
                </a:ext>
              </a:extLst>
            </p:cNvPr>
            <p:cNvSpPr/>
            <p:nvPr/>
          </p:nvSpPr>
          <p:spPr>
            <a:xfrm>
              <a:off x="27873" y="1342415"/>
              <a:ext cx="1177046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E447214-02E2-44BB-228A-4BB3A1380321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BD85F20-F57B-81EF-2181-1148F5D7FDA3}"/>
              </a:ext>
            </a:extLst>
          </p:cNvPr>
          <p:cNvSpPr txBox="1"/>
          <p:nvPr userDrawn="1"/>
        </p:nvSpPr>
        <p:spPr>
          <a:xfrm>
            <a:off x="690663" y="122470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523566-3E04-5311-C6B8-C7302DEE6B51}"/>
              </a:ext>
            </a:extLst>
          </p:cNvPr>
          <p:cNvSpPr txBox="1"/>
          <p:nvPr userDrawn="1"/>
        </p:nvSpPr>
        <p:spPr>
          <a:xfrm>
            <a:off x="690663" y="173991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7EA9A2-6078-59BD-6537-4576EA16BB35}"/>
              </a:ext>
            </a:extLst>
          </p:cNvPr>
          <p:cNvSpPr txBox="1"/>
          <p:nvPr userDrawn="1"/>
        </p:nvSpPr>
        <p:spPr>
          <a:xfrm>
            <a:off x="690663" y="225512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28BDC2-11BB-58EB-4D57-B9CD98B1409C}"/>
              </a:ext>
            </a:extLst>
          </p:cNvPr>
          <p:cNvSpPr txBox="1"/>
          <p:nvPr userDrawn="1"/>
        </p:nvSpPr>
        <p:spPr>
          <a:xfrm>
            <a:off x="690663" y="277033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D926A9-C86D-797A-0857-9D024CF3A932}"/>
              </a:ext>
            </a:extLst>
          </p:cNvPr>
          <p:cNvSpPr txBox="1"/>
          <p:nvPr userDrawn="1"/>
        </p:nvSpPr>
        <p:spPr>
          <a:xfrm>
            <a:off x="690663" y="328554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67AA855-0394-B77B-5DF8-1B0555C77F93}"/>
              </a:ext>
            </a:extLst>
          </p:cNvPr>
          <p:cNvSpPr txBox="1"/>
          <p:nvPr userDrawn="1"/>
        </p:nvSpPr>
        <p:spPr>
          <a:xfrm>
            <a:off x="690663" y="380075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C789532-8672-F4C1-E825-C40015DEC62F}"/>
              </a:ext>
            </a:extLst>
          </p:cNvPr>
          <p:cNvSpPr txBox="1"/>
          <p:nvPr userDrawn="1"/>
        </p:nvSpPr>
        <p:spPr>
          <a:xfrm>
            <a:off x="690663" y="431596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7660E77-ACFE-EE7E-91F2-345C21F67BC5}"/>
              </a:ext>
            </a:extLst>
          </p:cNvPr>
          <p:cNvSpPr txBox="1"/>
          <p:nvPr userDrawn="1"/>
        </p:nvSpPr>
        <p:spPr>
          <a:xfrm>
            <a:off x="690663" y="483117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F6302D-2975-8D4B-3213-14467B88CC72}"/>
              </a:ext>
            </a:extLst>
          </p:cNvPr>
          <p:cNvSpPr txBox="1"/>
          <p:nvPr userDrawn="1"/>
        </p:nvSpPr>
        <p:spPr>
          <a:xfrm>
            <a:off x="690663" y="534638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ED69BE-0001-0832-3207-DC80B74E8EF6}"/>
              </a:ext>
            </a:extLst>
          </p:cNvPr>
          <p:cNvSpPr txBox="1"/>
          <p:nvPr userDrawn="1"/>
        </p:nvSpPr>
        <p:spPr>
          <a:xfrm>
            <a:off x="690663" y="5861591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70FF1848-E164-6CA1-CEE0-4A300AA719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579" y="1251956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E615B97C-66EC-4B14-F6C0-DB93487C94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5579" y="5894640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0" name="Text Placeholder 57">
            <a:extLst>
              <a:ext uri="{FF2B5EF4-FFF2-40B4-BE49-F238E27FC236}">
                <a16:creationId xmlns:a16="http://schemas.microsoft.com/office/drawing/2014/main" id="{EA384826-F850-E8E6-B3A4-3981311855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5579" y="5378788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1" name="Text Placeholder 57">
            <a:extLst>
              <a:ext uri="{FF2B5EF4-FFF2-40B4-BE49-F238E27FC236}">
                <a16:creationId xmlns:a16="http://schemas.microsoft.com/office/drawing/2014/main" id="{5FC894D6-0051-F0CE-2B02-04236759D8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5579" y="4862934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2" name="Text Placeholder 57">
            <a:extLst>
              <a:ext uri="{FF2B5EF4-FFF2-40B4-BE49-F238E27FC236}">
                <a16:creationId xmlns:a16="http://schemas.microsoft.com/office/drawing/2014/main" id="{0640BCB1-A5A6-5F47-ABB9-C7498D50FF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5579" y="4347080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3" name="Text Placeholder 57">
            <a:extLst>
              <a:ext uri="{FF2B5EF4-FFF2-40B4-BE49-F238E27FC236}">
                <a16:creationId xmlns:a16="http://schemas.microsoft.com/office/drawing/2014/main" id="{48F25A6E-CA1D-84D6-A508-CE1BB0A248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55579" y="3831226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4" name="Text Placeholder 57">
            <a:extLst>
              <a:ext uri="{FF2B5EF4-FFF2-40B4-BE49-F238E27FC236}">
                <a16:creationId xmlns:a16="http://schemas.microsoft.com/office/drawing/2014/main" id="{BC861F1C-8591-B58A-A4FA-2E30735437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55579" y="3315372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5" name="Text Placeholder 57">
            <a:extLst>
              <a:ext uri="{FF2B5EF4-FFF2-40B4-BE49-F238E27FC236}">
                <a16:creationId xmlns:a16="http://schemas.microsoft.com/office/drawing/2014/main" id="{BE5E5D8B-907F-D295-4F60-BDD061DAF8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5579" y="2799518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6" name="Text Placeholder 57">
            <a:extLst>
              <a:ext uri="{FF2B5EF4-FFF2-40B4-BE49-F238E27FC236}">
                <a16:creationId xmlns:a16="http://schemas.microsoft.com/office/drawing/2014/main" id="{6502B94F-5EA7-981F-FA00-FC1ABE8C01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5579" y="2283664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7" name="Text Placeholder 57">
            <a:extLst>
              <a:ext uri="{FF2B5EF4-FFF2-40B4-BE49-F238E27FC236}">
                <a16:creationId xmlns:a16="http://schemas.microsoft.com/office/drawing/2014/main" id="{3F4D4CA3-90F3-D6D2-9829-C17438DB4B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55579" y="1767810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147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94302A6-1A14-C7E4-7C8F-9E87164998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6E4E741-41E9-DCA9-8D1F-8C95DDDFB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0B4E2FE-B857-78C3-8742-60278A2FCF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" y="1411381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B6175B1-FA81-84EC-B05C-523738C4E4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2450" y="1000125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Lorem Ipsum – Image 1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C897F6E5-16D1-A512-A31B-44F959A04C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2450" y="4238556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FD07B18-6913-E183-23DF-5E312F412A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450" y="3827300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Lorem Ipsum – Image 4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42831A78-5875-CCBA-A85A-D2629AFB6E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79421" y="1411381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D026263-2947-C238-3D7D-6DA8D49BF2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9421" y="1000125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Lorem Ipsum – Image 2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F7645268-F1E5-B686-B9F3-6ADA85128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421" y="4238556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5A11D4A5-76FC-BFA5-244F-D853EBC98E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421" y="3827300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Lorem Ipsum – Image 5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5F67FFBF-832F-1A3F-F8D9-79C4EF23F4D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06392" y="1411381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9828F6CB-C9A1-9AC9-8704-005AC431EE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06392" y="1000125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Lorem Ipsum – Image 3</a:t>
            </a:r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CBB77685-80EE-1442-952E-1B610770DAC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606392" y="4238556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133383B-0B09-E99C-24BB-D97F7274D82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06392" y="3827300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Lorem Ipsum – Image 6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0D41F1F-6634-4A1A-D430-91B87D14EE79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210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283CECEB-1B7C-DEA9-49D8-3051D876ED72}"/>
              </a:ext>
            </a:extLst>
          </p:cNvPr>
          <p:cNvSpPr/>
          <p:nvPr userDrawn="1"/>
        </p:nvSpPr>
        <p:spPr>
          <a:xfrm>
            <a:off x="1252279" y="1423437"/>
            <a:ext cx="1287980" cy="1287980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9410DB3-1A98-8110-E404-C6DDC92301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A3A9D72-8A23-CE6A-EE5E-AC6171A77A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E2887FE-D4BB-578A-E6F8-157EC29AD9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2143" y="1553984"/>
            <a:ext cx="1028252" cy="1026886"/>
          </a:xfrm>
          <a:prstGeom prst="ellipse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2E2E13E7-0524-5C7F-9500-81131A887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43770" y="1762739"/>
            <a:ext cx="102825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Name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9F867A2A-1730-F97D-DDC3-3C14A921DE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3769" y="2152983"/>
            <a:ext cx="1380555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Designation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0513E836-0FE3-4E8F-C4F7-6EE13AA530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8653" y="2910731"/>
            <a:ext cx="2675671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“ 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 “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217B3FF-A51E-0DA9-1293-A467F2CC53BA}"/>
              </a:ext>
            </a:extLst>
          </p:cNvPr>
          <p:cNvSpPr/>
          <p:nvPr userDrawn="1"/>
        </p:nvSpPr>
        <p:spPr>
          <a:xfrm>
            <a:off x="4605079" y="1423437"/>
            <a:ext cx="1287980" cy="1287980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Picture Placeholder 32">
            <a:extLst>
              <a:ext uri="{FF2B5EF4-FFF2-40B4-BE49-F238E27FC236}">
                <a16:creationId xmlns:a16="http://schemas.microsoft.com/office/drawing/2014/main" id="{35670698-B942-4373-4BFE-659AEC0971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34943" y="1553984"/>
            <a:ext cx="1028252" cy="1026886"/>
          </a:xfrm>
          <a:prstGeom prst="ellipse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8D0556F1-2D66-1171-80C8-D7D0438F8E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570" y="1762739"/>
            <a:ext cx="102825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Name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64A6DB28-A828-928C-AE07-4E10D5CB4F5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569" y="2152983"/>
            <a:ext cx="1380555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Designation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E5470483-1A78-A518-C90E-9305C535F0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01453" y="2910731"/>
            <a:ext cx="2675671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“ 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 “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7D3A55A-A643-E8F2-F745-CA07A99B732C}"/>
              </a:ext>
            </a:extLst>
          </p:cNvPr>
          <p:cNvSpPr/>
          <p:nvPr userDrawn="1"/>
        </p:nvSpPr>
        <p:spPr>
          <a:xfrm>
            <a:off x="7957879" y="1423437"/>
            <a:ext cx="1287980" cy="1287980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Picture Placeholder 32">
            <a:extLst>
              <a:ext uri="{FF2B5EF4-FFF2-40B4-BE49-F238E27FC236}">
                <a16:creationId xmlns:a16="http://schemas.microsoft.com/office/drawing/2014/main" id="{B2B816EB-7621-35A3-F195-D963345AD5D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87743" y="1553984"/>
            <a:ext cx="1028252" cy="1026886"/>
          </a:xfrm>
          <a:prstGeom prst="ellipse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2891D411-A5CE-1589-8A79-6B2072338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49370" y="1762739"/>
            <a:ext cx="102825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Name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274A0F40-E483-7F94-BC9E-DCF392FD03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49369" y="2152983"/>
            <a:ext cx="1380555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Designation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E8ED5FF9-870F-67AB-772B-E532FABE28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4253" y="2910731"/>
            <a:ext cx="2675671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“ 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 “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6C41ED3-3FFA-95DC-0A93-4DB9C2032C0B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813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Heading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C3F697B9-77B1-13FF-17A5-513D1A3A8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3DCAD2-02E2-83E8-0CD4-B7025217B8C8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F0AB5434-5A3B-6B32-2BE4-4D8038BD0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6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eading slide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C89164D-D0A4-D8FB-913C-42C7E39A0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FC506B-3AAE-F548-A53E-7A5772BCA14F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A6F0EC8E-C5D7-424D-8E18-C7C39E897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42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Heading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146C171F-35D9-DE25-D1D8-1F21B46781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56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trucks in a line&#10;&#10;Description automatically generated">
            <a:extLst>
              <a:ext uri="{FF2B5EF4-FFF2-40B4-BE49-F238E27FC236}">
                <a16:creationId xmlns:a16="http://schemas.microsoft.com/office/drawing/2014/main" id="{A0F88CB3-B691-B872-3B7E-F6BB5B4BA3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8" y="328950"/>
            <a:ext cx="10569706" cy="59454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B7379A-9F5E-C8BF-FD9D-94C9DCA64F67}"/>
              </a:ext>
            </a:extLst>
          </p:cNvPr>
          <p:cNvSpPr txBox="1"/>
          <p:nvPr userDrawn="1"/>
        </p:nvSpPr>
        <p:spPr>
          <a:xfrm>
            <a:off x="3917806" y="2289675"/>
            <a:ext cx="435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We Engineer 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World-Class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FFB85F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 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Mobility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ulish SemiBold" pitchFamily="2" charset="0"/>
              <a:ea typeface="+mn-ea"/>
              <a:cs typeface="+mn-cs"/>
            </a:endParaRPr>
          </a:p>
        </p:txBody>
      </p:sp>
      <p:pic>
        <p:nvPicPr>
          <p:cNvPr id="6" name="Picture 5" descr="A drawing of a plane&#10;&#10;Description automatically generated">
            <a:extLst>
              <a:ext uri="{FF2B5EF4-FFF2-40B4-BE49-F238E27FC236}">
                <a16:creationId xmlns:a16="http://schemas.microsoft.com/office/drawing/2014/main" id="{8CF227B9-DBBD-C8D1-FCCF-768E02547F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339" flipH="1">
            <a:off x="7583343" y="3103638"/>
            <a:ext cx="1761415" cy="816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904876-24D6-D97F-D228-42ADEFA611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82"/>
          <a:stretch/>
        </p:blipFill>
        <p:spPr>
          <a:xfrm>
            <a:off x="0" y="5540024"/>
            <a:ext cx="12192000" cy="13179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9D3D62-96D3-C005-E65B-1A9C13C9F8A9}"/>
              </a:ext>
            </a:extLst>
          </p:cNvPr>
          <p:cNvSpPr txBox="1"/>
          <p:nvPr userDrawn="1"/>
        </p:nvSpPr>
        <p:spPr>
          <a:xfrm>
            <a:off x="3645639" y="5755378"/>
            <a:ext cx="490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IN" sz="3200" b="1">
                <a:solidFill>
                  <a:srgbClr val="004685"/>
                </a:solidFill>
                <a:cs typeface="Segoe UI Semibold" panose="020B0702040204020203" pitchFamily="34" charset="0"/>
              </a:rPr>
              <a:t>Thank You</a:t>
            </a:r>
            <a:endParaRPr lang="en-IN" sz="3200">
              <a:solidFill>
                <a:srgbClr val="004685"/>
              </a:solidFill>
              <a:cs typeface="Segoe UI Semibold" panose="020B070204020402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0D28B5B-857E-FF21-4CFB-94EF72D8C1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90682" y="697816"/>
            <a:ext cx="4010636" cy="154821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66DD6F0-6A8C-EB0A-B577-E47CE2012FF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1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34172"/>
          <a:stretch/>
        </p:blipFill>
        <p:spPr>
          <a:xfrm>
            <a:off x="0" y="266218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5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HT_Template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D74A37C-A127-26CD-577E-C03D8E40522C}"/>
              </a:ext>
            </a:extLst>
          </p:cNvPr>
          <p:cNvSpPr txBox="1">
            <a:spLocks/>
          </p:cNvSpPr>
          <p:nvPr userDrawn="1"/>
        </p:nvSpPr>
        <p:spPr>
          <a:xfrm>
            <a:off x="5880000" y="6455939"/>
            <a:ext cx="432000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Roboto" pitchFamily="2" charset="0"/>
                <a:cs typeface="Segoe UI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Roboto" pitchFamily="2" charset="0"/>
              <a:cs typeface="Segoe UI" panose="020B050204020402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9A8ADF-409F-EF20-C76D-4A3BBFA07596}"/>
              </a:ext>
            </a:extLst>
          </p:cNvPr>
          <p:cNvSpPr txBox="1">
            <a:spLocks/>
          </p:cNvSpPr>
          <p:nvPr userDrawn="1"/>
        </p:nvSpPr>
        <p:spPr>
          <a:xfrm>
            <a:off x="107351" y="6455939"/>
            <a:ext cx="2371688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Roboto" pitchFamily="2" charset="0"/>
                <a:cs typeface="Segoe UI" panose="020B0502040204020203" pitchFamily="34" charset="0"/>
              </a:rPr>
              <a:t>© Hinduja Tech Limited 2025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0C472BD-9966-B599-7753-4DA0D63572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E7CF75-917B-7C10-D8DD-2A9309BE85F4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230C824A-EFC4-D40B-A359-12D0FE910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49E419F-8C7A-151D-2604-A79D1CFF75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2574" y="166693"/>
            <a:ext cx="1305266" cy="50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09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vider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C89164D-D0A4-D8FB-913C-42C7E39A0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242" y="2228671"/>
            <a:ext cx="9697294" cy="1200329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defRPr sz="3600" b="1" i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</a:t>
            </a:r>
            <a:br>
              <a:rPr lang="en-US" dirty="0"/>
            </a:br>
            <a:r>
              <a:rPr lang="en-US" dirty="0"/>
              <a:t>Size: 36| Color: #0A4D88</a:t>
            </a:r>
            <a:endParaRPr lang="en-IN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6DBD77B-3152-F30E-0F24-9DCA04B45E41}"/>
              </a:ext>
            </a:extLst>
          </p:cNvPr>
          <p:cNvSpPr txBox="1">
            <a:spLocks/>
          </p:cNvSpPr>
          <p:nvPr userDrawn="1"/>
        </p:nvSpPr>
        <p:spPr>
          <a:xfrm>
            <a:off x="11667342" y="6562938"/>
            <a:ext cx="432000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DC25486-B21A-A558-A41A-BF66BF5B76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8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342" r="4810" b="34172"/>
          <a:stretch/>
        </p:blipFill>
        <p:spPr>
          <a:xfrm>
            <a:off x="-1" y="4077528"/>
            <a:ext cx="12192001" cy="27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6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7039AEA-9E41-FB09-AB79-89C050E85D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9C5E50-069C-56B1-A2E1-915FD0F25DC6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340BB6C-F0FF-489D-BEED-F2569FDAB6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25AE1B-65E7-E3B1-E696-8F60A47A4B7D}"/>
              </a:ext>
            </a:extLst>
          </p:cNvPr>
          <p:cNvSpPr/>
          <p:nvPr userDrawn="1"/>
        </p:nvSpPr>
        <p:spPr>
          <a:xfrm>
            <a:off x="521110" y="1469985"/>
            <a:ext cx="11366090" cy="4842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1A3EE5-115C-4160-920C-9C8A2203DD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50" y="1000125"/>
            <a:ext cx="11353800" cy="4318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400" b="1" dirty="0" smtClean="0">
                <a:solidFill>
                  <a:srgbClr val="0A4D8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E611B9-B9EE-3C44-F1CB-A6881350B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450" y="1527679"/>
            <a:ext cx="11334750" cy="3727450"/>
          </a:xfrm>
          <a:prstGeom prst="rect">
            <a:avLst/>
          </a:prstGeom>
        </p:spPr>
        <p:txBody>
          <a:bodyPr/>
          <a:lstStyle>
            <a:lvl1pPr>
              <a:defRPr lang="en-US" sz="2500" b="1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8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IN"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  <a:p>
            <a:pPr marL="800100" lvl="1" indent="-342900"/>
            <a:r>
              <a:rPr lang="en-US" dirty="0"/>
              <a:t>Second level</a:t>
            </a:r>
          </a:p>
          <a:p>
            <a:pPr marL="1257300" lvl="2" indent="-342900"/>
            <a:r>
              <a:rPr lang="en-US" dirty="0"/>
              <a:t>Third level</a:t>
            </a:r>
          </a:p>
          <a:p>
            <a:pPr marR="0" lvl="3" fontAlgn="auto">
              <a:spcAft>
                <a:spcPts val="0"/>
              </a:spcAft>
              <a:buClrTx/>
              <a:buSzTx/>
              <a:tabLst/>
            </a:pPr>
            <a:r>
              <a:rPr lang="en-US" dirty="0"/>
              <a:t>Fourth level</a:t>
            </a:r>
          </a:p>
          <a:p>
            <a:pPr marL="1828800" lvl="4" indent="0">
              <a:buFontTx/>
              <a:buNone/>
            </a:pPr>
            <a:r>
              <a:rPr lang="en-US" dirty="0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9637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Heading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C3F697B9-77B1-13FF-17A5-513D1A3A8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E0C497C9-C4B4-F0AA-FFBF-38A0CB499E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11353800" cy="521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800100" indent="-342900">
              <a:buFont typeface="Arial" panose="020B0604020202020204" pitchFamily="34" charset="0"/>
              <a:buChar char="•"/>
              <a:def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3DCAD2-02E2-83E8-0CD4-B7025217B8C8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F0AB5434-5A3B-6B32-2BE4-4D8038BD0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98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5C7B2C-EA37-EBE4-C01E-D20AAF96B5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883E079C-C5D1-4E31-D9DD-A5401E10ED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4"/>
            <a:ext cx="11353800" cy="24607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AD5538E-2AF5-F142-4A5F-3F1A8A5ADFBC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44DB48FA-30B8-2156-2E4F-5E233DE49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C592365-D02B-6F22-85EE-73FD89E88B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3065" y="3725441"/>
            <a:ext cx="11353800" cy="269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</p:spTree>
    <p:extLst>
      <p:ext uri="{BB962C8B-B14F-4D97-AF65-F5344CB8AC3E}">
        <p14:creationId xmlns:p14="http://schemas.microsoft.com/office/powerpoint/2010/main" val="105735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D396961-0C6A-029C-57D3-31F252FB4F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4C6A59B-0AFB-9455-DEC4-AB0C5E3A0B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A7D051-50CA-7394-68D0-62063D2F517E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604BD900-1CF5-8070-8E2F-B26E17D8A6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5419472" cy="521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FCB2B26-1113-749C-9116-16816C2009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3403" y="1038225"/>
            <a:ext cx="5608319" cy="5210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</p:spTree>
    <p:extLst>
      <p:ext uri="{BB962C8B-B14F-4D97-AF65-F5344CB8AC3E}">
        <p14:creationId xmlns:p14="http://schemas.microsoft.com/office/powerpoint/2010/main" val="289962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244C4DE-5069-263B-AF14-FE8E37A30A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596319-7D14-0FE9-62AE-8EFA0DEDB4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0BA5CB-3DF3-7800-60E2-DF9180EADDEF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6DDF62E-E89A-2739-2082-732E032E60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3752717" cy="521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6FDDF801-CE7C-4A42-ECE9-85797DD9FE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6099" y="1038225"/>
            <a:ext cx="3640301" cy="5210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9E46D2A-A967-8933-17B7-F494907461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339" y="1038225"/>
            <a:ext cx="3624387" cy="521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 - Calibri (body): Bold| Size:28| Color:#404040</a:t>
            </a:r>
          </a:p>
          <a:p>
            <a:pPr lvl="1"/>
            <a:r>
              <a:rPr lang="en-US" dirty="0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- Calibri (body)| Size:16| Color:#404040</a:t>
            </a:r>
          </a:p>
        </p:txBody>
      </p:sp>
    </p:spTree>
    <p:extLst>
      <p:ext uri="{BB962C8B-B14F-4D97-AF65-F5344CB8AC3E}">
        <p14:creationId xmlns:p14="http://schemas.microsoft.com/office/powerpoint/2010/main" val="1802245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23CA3EA-1A8E-D170-A945-97EFB6691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 - Calibri (body): Bold| Size: 32| Color: #0A4D88</a:t>
            </a: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1C7464-6528-CF82-52F0-D14ECF40866D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361965EB-D565-D810-787A-2C8450F0AB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242A494-B74A-CEDB-B5E9-5A5498AE0D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50" y="1000125"/>
            <a:ext cx="113538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7CC10FE2-E316-1C58-0E2C-1620EB8FCD6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5475" y="1595438"/>
            <a:ext cx="11280775" cy="396557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743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6DBD77B-3152-F30E-0F24-9DCA04B45E41}"/>
              </a:ext>
            </a:extLst>
          </p:cNvPr>
          <p:cNvSpPr txBox="1">
            <a:spLocks/>
          </p:cNvSpPr>
          <p:nvPr userDrawn="1"/>
        </p:nvSpPr>
        <p:spPr>
          <a:xfrm>
            <a:off x="11667342" y="6562938"/>
            <a:ext cx="432000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3A4925-B7AF-4FD7-CF27-EE7A186E4431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622574" y="166693"/>
            <a:ext cx="1305266" cy="50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5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8" r:id="rId2"/>
    <p:sldLayoutId id="2147483685" r:id="rId3"/>
    <p:sldLayoutId id="2147483690" r:id="rId4"/>
    <p:sldLayoutId id="2147483689" r:id="rId5"/>
    <p:sldLayoutId id="2147483694" r:id="rId6"/>
    <p:sldLayoutId id="2147483691" r:id="rId7"/>
    <p:sldLayoutId id="2147483692" r:id="rId8"/>
    <p:sldLayoutId id="2147483693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687" r:id="rId22"/>
    <p:sldLayoutId id="2147483679" r:id="rId23"/>
    <p:sldLayoutId id="2147483680" r:id="rId24"/>
    <p:sldLayoutId id="2147483686" r:id="rId25"/>
    <p:sldLayoutId id="2147483707" r:id="rId2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jpe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jpe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8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3.png"/><Relationship Id="rId18" Type="http://schemas.openxmlformats.org/officeDocument/2006/relationships/image" Target="../media/image59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5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45.png"/><Relationship Id="rId10" Type="http://schemas.openxmlformats.org/officeDocument/2006/relationships/image" Target="../media/image54.png"/><Relationship Id="rId19" Type="http://schemas.openxmlformats.org/officeDocument/2006/relationships/image" Target="../media/image60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44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5.svg"/><Relationship Id="rId26" Type="http://schemas.openxmlformats.org/officeDocument/2006/relationships/image" Target="../media/image82.svg"/><Relationship Id="rId3" Type="http://schemas.openxmlformats.org/officeDocument/2006/relationships/image" Target="../media/image61.png"/><Relationship Id="rId21" Type="http://schemas.openxmlformats.org/officeDocument/2006/relationships/image" Target="../media/image78.png"/><Relationship Id="rId34" Type="http://schemas.microsoft.com/office/2007/relationships/hdphoto" Target="../media/hdphoto6.wdp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17" Type="http://schemas.openxmlformats.org/officeDocument/2006/relationships/image" Target="../media/image74.png"/><Relationship Id="rId25" Type="http://schemas.openxmlformats.org/officeDocument/2006/relationships/image" Target="../media/image81.png"/><Relationship Id="rId33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3.svg"/><Relationship Id="rId20" Type="http://schemas.openxmlformats.org/officeDocument/2006/relationships/image" Target="../media/image77.svg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11" Type="http://schemas.openxmlformats.org/officeDocument/2006/relationships/image" Target="../media/image68.png"/><Relationship Id="rId24" Type="http://schemas.microsoft.com/office/2007/relationships/hdphoto" Target="../media/hdphoto2.wdp"/><Relationship Id="rId32" Type="http://schemas.microsoft.com/office/2007/relationships/hdphoto" Target="../media/hdphoto5.wdp"/><Relationship Id="rId5" Type="http://schemas.openxmlformats.org/officeDocument/2006/relationships/image" Target="../media/image63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microsoft.com/office/2007/relationships/hdphoto" Target="../media/hdphoto3.wdp"/><Relationship Id="rId10" Type="http://schemas.openxmlformats.org/officeDocument/2006/relationships/image" Target="../media/image67.svg"/><Relationship Id="rId19" Type="http://schemas.openxmlformats.org/officeDocument/2006/relationships/image" Target="../media/image76.png"/><Relationship Id="rId31" Type="http://schemas.openxmlformats.org/officeDocument/2006/relationships/image" Target="../media/image85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openxmlformats.org/officeDocument/2006/relationships/image" Target="../media/image71.svg"/><Relationship Id="rId22" Type="http://schemas.openxmlformats.org/officeDocument/2006/relationships/image" Target="../media/image79.svg"/><Relationship Id="rId27" Type="http://schemas.openxmlformats.org/officeDocument/2006/relationships/image" Target="../media/image83.png"/><Relationship Id="rId30" Type="http://schemas.microsoft.com/office/2007/relationships/hdphoto" Target="../media/hdphoto4.wdp"/><Relationship Id="rId8" Type="http://schemas.openxmlformats.org/officeDocument/2006/relationships/image" Target="../media/image6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12" Type="http://schemas.microsoft.com/office/2007/relationships/hdphoto" Target="../media/hdphoto1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8.wdp"/><Relationship Id="rId11" Type="http://schemas.openxmlformats.org/officeDocument/2006/relationships/image" Target="../media/image97.png"/><Relationship Id="rId5" Type="http://schemas.openxmlformats.org/officeDocument/2006/relationships/image" Target="../media/image94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96.png"/><Relationship Id="rId14" Type="http://schemas.openxmlformats.org/officeDocument/2006/relationships/image" Target="../media/image9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3.sv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svg"/><Relationship Id="rId19" Type="http://schemas.openxmlformats.org/officeDocument/2006/relationships/image" Target="../media/image116.png"/><Relationship Id="rId4" Type="http://schemas.openxmlformats.org/officeDocument/2006/relationships/image" Target="../media/image101.svg"/><Relationship Id="rId9" Type="http://schemas.openxmlformats.org/officeDocument/2006/relationships/image" Target="../media/image106.png"/><Relationship Id="rId14" Type="http://schemas.openxmlformats.org/officeDocument/2006/relationships/image" Target="../media/image111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ad with trees on it&#10;&#10;Description automatically generated">
            <a:extLst>
              <a:ext uri="{FF2B5EF4-FFF2-40B4-BE49-F238E27FC236}">
                <a16:creationId xmlns:a16="http://schemas.microsoft.com/office/drawing/2014/main" id="{E30BC900-97B9-62D1-5F04-1A80361955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0" b="21960"/>
          <a:stretch/>
        </p:blipFill>
        <p:spPr>
          <a:xfrm>
            <a:off x="-18585" y="-1"/>
            <a:ext cx="1222917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74B161-7E3A-76C4-CE52-B6DBBEF24850}"/>
              </a:ext>
            </a:extLst>
          </p:cNvPr>
          <p:cNvSpPr txBox="1"/>
          <p:nvPr/>
        </p:nvSpPr>
        <p:spPr>
          <a:xfrm>
            <a:off x="2381705" y="1065333"/>
            <a:ext cx="7428590" cy="57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7416D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Engineering Sustainable Mobility</a:t>
            </a:r>
            <a:endParaRPr kumimoji="0" lang="en-IN" sz="4000" b="1" i="0" u="none" strike="noStrike" kern="1200" cap="none" spc="0" normalizeH="0" baseline="0" noProof="0">
              <a:ln>
                <a:noFill/>
              </a:ln>
              <a:solidFill>
                <a:srgbClr val="07416D"/>
              </a:solidFill>
              <a:effectLst/>
              <a:uLnTx/>
              <a:uFillTx/>
              <a:latin typeface="Calibri" panose="020F0502020204030204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BFB82F2-5A0E-8D71-2AFF-4498028C2D28}"/>
              </a:ext>
            </a:extLst>
          </p:cNvPr>
          <p:cNvSpPr/>
          <p:nvPr/>
        </p:nvSpPr>
        <p:spPr>
          <a:xfrm>
            <a:off x="3824103" y="2126058"/>
            <a:ext cx="4543794" cy="361341"/>
          </a:xfrm>
          <a:prstGeom prst="roundRect">
            <a:avLst/>
          </a:prstGeom>
          <a:solidFill>
            <a:srgbClr val="07416D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Corporate Overview</a:t>
            </a:r>
          </a:p>
        </p:txBody>
      </p:sp>
      <p:pic>
        <p:nvPicPr>
          <p:cNvPr id="14" name="Picture 13" descr="A group of trucks in a line&#10;&#10;Description automatically generated">
            <a:extLst>
              <a:ext uri="{FF2B5EF4-FFF2-40B4-BE49-F238E27FC236}">
                <a16:creationId xmlns:a16="http://schemas.microsoft.com/office/drawing/2014/main" id="{02546430-F2F2-A419-8496-7ADD3A6AEC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" t="55290" r="6598" b="8637"/>
          <a:stretch/>
        </p:blipFill>
        <p:spPr>
          <a:xfrm>
            <a:off x="1238250" y="4084431"/>
            <a:ext cx="10058400" cy="2368296"/>
          </a:xfrm>
          <a:prstGeom prst="rect">
            <a:avLst/>
          </a:prstGeom>
        </p:spPr>
      </p:pic>
      <p:pic>
        <p:nvPicPr>
          <p:cNvPr id="15" name="Picture 14" descr="A drawing of a plane&#10;&#10;Description automatically generated">
            <a:extLst>
              <a:ext uri="{FF2B5EF4-FFF2-40B4-BE49-F238E27FC236}">
                <a16:creationId xmlns:a16="http://schemas.microsoft.com/office/drawing/2014/main" id="{0D4F303C-8E74-0192-096A-1D0DA6AE93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814" flipH="1">
            <a:off x="9706267" y="3917140"/>
            <a:ext cx="1809750" cy="838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3F2E1D-5589-CB61-5E04-37224914613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02016" y="165333"/>
            <a:ext cx="1358152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3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73582E-8027-45F4-9DAE-55DCA2BB706B}"/>
              </a:ext>
            </a:extLst>
          </p:cNvPr>
          <p:cNvSpPr/>
          <p:nvPr/>
        </p:nvSpPr>
        <p:spPr>
          <a:xfrm>
            <a:off x="259750" y="2967863"/>
            <a:ext cx="11932250" cy="3251114"/>
          </a:xfrm>
          <a:prstGeom prst="roundRect">
            <a:avLst>
              <a:gd name="adj" fmla="val 70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5714CAFC-A275-4EB1-BB28-2A367281C014}"/>
              </a:ext>
            </a:extLst>
          </p:cNvPr>
          <p:cNvGrpSpPr/>
          <p:nvPr/>
        </p:nvGrpSpPr>
        <p:grpSpPr>
          <a:xfrm>
            <a:off x="22905" y="6200553"/>
            <a:ext cx="12146191" cy="322191"/>
            <a:chOff x="-185211" y="7328386"/>
            <a:chExt cx="12146191" cy="322191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AB17DF08-672D-48C4-A65D-DAB4B8F57906}"/>
                </a:ext>
              </a:extLst>
            </p:cNvPr>
            <p:cNvSpPr/>
            <p:nvPr/>
          </p:nvSpPr>
          <p:spPr>
            <a:xfrm>
              <a:off x="-185211" y="7328386"/>
              <a:ext cx="12146191" cy="322191"/>
            </a:xfrm>
            <a:prstGeom prst="rect">
              <a:avLst/>
            </a:prstGeom>
            <a:gradFill flip="none" rotWithShape="1">
              <a:gsLst>
                <a:gs pos="72000">
                  <a:srgbClr val="00B0F0"/>
                </a:gs>
                <a:gs pos="40000">
                  <a:srgbClr val="00B0F0"/>
                </a:gs>
                <a:gs pos="100000">
                  <a:srgbClr val="00B0F0">
                    <a:alpha val="0"/>
                  </a:srgbClr>
                </a:gs>
                <a:gs pos="0">
                  <a:srgbClr val="00B0F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8AE63DEA-683A-4F90-9BDE-9F7ACAE4D29D}"/>
                </a:ext>
              </a:extLst>
            </p:cNvPr>
            <p:cNvSpPr txBox="1"/>
            <p:nvPr/>
          </p:nvSpPr>
          <p:spPr>
            <a:xfrm>
              <a:off x="902227" y="7333025"/>
              <a:ext cx="997131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Work to Give   |   Word is a Bond   |   Act Local, Think Global   |    Partnership for Growth   |   Advance Fearlessly 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752A083-DFD7-4715-B6C6-28024A2E2027}"/>
              </a:ext>
            </a:extLst>
          </p:cNvPr>
          <p:cNvGrpSpPr/>
          <p:nvPr/>
        </p:nvGrpSpPr>
        <p:grpSpPr>
          <a:xfrm>
            <a:off x="324711" y="972241"/>
            <a:ext cx="2098541" cy="1601622"/>
            <a:chOff x="398533" y="860510"/>
            <a:chExt cx="2098541" cy="160162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95A1F24-B32D-4FD3-A323-FADA7179387B}"/>
                </a:ext>
              </a:extLst>
            </p:cNvPr>
            <p:cNvGrpSpPr/>
            <p:nvPr/>
          </p:nvGrpSpPr>
          <p:grpSpPr>
            <a:xfrm>
              <a:off x="398533" y="1728950"/>
              <a:ext cx="2098541" cy="733182"/>
              <a:chOff x="497072" y="1744372"/>
              <a:chExt cx="2098541" cy="73318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C0E05D-A5E4-4C91-B332-E0D9D0B6EC1E}"/>
                  </a:ext>
                </a:extLst>
              </p:cNvPr>
              <p:cNvSpPr txBox="1"/>
              <p:nvPr/>
            </p:nvSpPr>
            <p:spPr>
              <a:xfrm>
                <a:off x="497072" y="1744372"/>
                <a:ext cx="209854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One of India’s </a:t>
                </a: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235D9C8-57CC-4CD3-9DFB-6AE027D4044C}"/>
                  </a:ext>
                </a:extLst>
              </p:cNvPr>
              <p:cNvSpPr txBox="1"/>
              <p:nvPr/>
            </p:nvSpPr>
            <p:spPr>
              <a:xfrm>
                <a:off x="497072" y="1956321"/>
                <a:ext cx="2098541" cy="5212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7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93F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Premier transnational conglomerates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893CF09-800E-4247-B283-DE2949F92626}"/>
                </a:ext>
              </a:extLst>
            </p:cNvPr>
            <p:cNvGrpSpPr/>
            <p:nvPr/>
          </p:nvGrpSpPr>
          <p:grpSpPr>
            <a:xfrm>
              <a:off x="1065837" y="860510"/>
              <a:ext cx="817976" cy="863895"/>
              <a:chOff x="5230899" y="2493993"/>
              <a:chExt cx="558689" cy="590051"/>
            </a:xfrm>
          </p:grpSpPr>
          <p:pic>
            <p:nvPicPr>
              <p:cNvPr id="169" name="Picture 168">
                <a:extLst>
                  <a:ext uri="{FF2B5EF4-FFF2-40B4-BE49-F238E27FC236}">
                    <a16:creationId xmlns:a16="http://schemas.microsoft.com/office/drawing/2014/main" id="{B775C260-D298-4FE9-8994-5AA91A80D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30899" y="2736783"/>
                <a:ext cx="558689" cy="347261"/>
              </a:xfrm>
              <a:prstGeom prst="rect">
                <a:avLst/>
              </a:prstGeom>
            </p:spPr>
          </p:pic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FB1955AA-75FF-437A-8892-0AB33F13F7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47670" y="2493993"/>
                <a:ext cx="296185" cy="473241"/>
              </a:xfrm>
              <a:prstGeom prst="rect">
                <a:avLst/>
              </a:prstGeom>
            </p:spPr>
          </p:pic>
        </p:grpSp>
      </p:grpSp>
      <p:pic>
        <p:nvPicPr>
          <p:cNvPr id="365" name="Picture 364">
            <a:extLst>
              <a:ext uri="{FF2B5EF4-FFF2-40B4-BE49-F238E27FC236}">
                <a16:creationId xmlns:a16="http://schemas.microsoft.com/office/drawing/2014/main" id="{24655C74-8AC4-493A-88D9-CA7683CBB8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5650281" y="4510457"/>
            <a:ext cx="3479508" cy="218707"/>
          </a:xfrm>
          <a:prstGeom prst="rect">
            <a:avLst/>
          </a:prstGeom>
        </p:spPr>
      </p:pic>
      <p:pic>
        <p:nvPicPr>
          <p:cNvPr id="366" name="Picture 365">
            <a:extLst>
              <a:ext uri="{FF2B5EF4-FFF2-40B4-BE49-F238E27FC236}">
                <a16:creationId xmlns:a16="http://schemas.microsoft.com/office/drawing/2014/main" id="{EFFB7460-B1DA-4513-B0BC-C35FA989CD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8309379" y="4510456"/>
            <a:ext cx="3479508" cy="218709"/>
          </a:xfrm>
          <a:prstGeom prst="rect">
            <a:avLst/>
          </a:prstGeom>
        </p:spPr>
      </p:pic>
      <p:pic>
        <p:nvPicPr>
          <p:cNvPr id="364" name="Picture 363">
            <a:extLst>
              <a:ext uri="{FF2B5EF4-FFF2-40B4-BE49-F238E27FC236}">
                <a16:creationId xmlns:a16="http://schemas.microsoft.com/office/drawing/2014/main" id="{4D87BC44-E1C3-46FA-94BA-C84F6C34D3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3312963" y="4510457"/>
            <a:ext cx="3479508" cy="218707"/>
          </a:xfrm>
          <a:prstGeom prst="rect">
            <a:avLst/>
          </a:prstGeom>
        </p:spPr>
      </p:pic>
      <p:pic>
        <p:nvPicPr>
          <p:cNvPr id="363" name="Picture 362">
            <a:extLst>
              <a:ext uri="{FF2B5EF4-FFF2-40B4-BE49-F238E27FC236}">
                <a16:creationId xmlns:a16="http://schemas.microsoft.com/office/drawing/2014/main" id="{8B95BA02-0669-4C51-A90C-576D64A37D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873457" y="4510458"/>
            <a:ext cx="3479508" cy="218705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073E29E3-B52A-4C56-A9CC-64FCD230B190}"/>
              </a:ext>
            </a:extLst>
          </p:cNvPr>
          <p:cNvGrpSpPr/>
          <p:nvPr/>
        </p:nvGrpSpPr>
        <p:grpSpPr>
          <a:xfrm>
            <a:off x="2553593" y="1119447"/>
            <a:ext cx="1437028" cy="1541174"/>
            <a:chOff x="2627415" y="1007716"/>
            <a:chExt cx="1437028" cy="154117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970FD82-9C49-4D25-ADC7-49EDD53A4943}"/>
                </a:ext>
              </a:extLst>
            </p:cNvPr>
            <p:cNvGrpSpPr/>
            <p:nvPr/>
          </p:nvGrpSpPr>
          <p:grpSpPr>
            <a:xfrm>
              <a:off x="2627415" y="1699574"/>
              <a:ext cx="1437028" cy="849316"/>
              <a:chOff x="2627415" y="1144152"/>
              <a:chExt cx="1437028" cy="849316"/>
            </a:xfrm>
          </p:grpSpPr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87A3792B-103A-4B58-9725-E06CFC95EBC1}"/>
                  </a:ext>
                </a:extLst>
              </p:cNvPr>
              <p:cNvCxnSpPr/>
              <p:nvPr/>
            </p:nvCxnSpPr>
            <p:spPr>
              <a:xfrm>
                <a:off x="2627415" y="1144152"/>
                <a:ext cx="0" cy="849316"/>
              </a:xfrm>
              <a:prstGeom prst="line">
                <a:avLst/>
              </a:prstGeom>
              <a:ln w="12700" cap="rnd">
                <a:gradFill flip="none" rotWithShape="1">
                  <a:gsLst>
                    <a:gs pos="0">
                      <a:srgbClr val="00B0F0"/>
                    </a:gs>
                    <a:gs pos="100000">
                      <a:srgbClr val="00B0F0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D5A0DD5-2287-42CA-B264-3E704AD791C9}"/>
                  </a:ext>
                </a:extLst>
              </p:cNvPr>
              <p:cNvGrpSpPr/>
              <p:nvPr/>
            </p:nvGrpSpPr>
            <p:grpSpPr>
              <a:xfrm>
                <a:off x="2761414" y="1172671"/>
                <a:ext cx="1303029" cy="513143"/>
                <a:chOff x="894828" y="1743515"/>
                <a:chExt cx="1303029" cy="513143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658F5DF-4290-4C9C-BF98-BF332EC28676}"/>
                    </a:ext>
                  </a:extLst>
                </p:cNvPr>
                <p:cNvSpPr txBox="1"/>
                <p:nvPr/>
              </p:nvSpPr>
              <p:spPr>
                <a:xfrm>
                  <a:off x="894828" y="1743515"/>
                  <a:ext cx="1303029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Founded in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5A1543F-CB10-469B-9AFA-5B9A30E26884}"/>
                    </a:ext>
                  </a:extLst>
                </p:cNvPr>
                <p:cNvSpPr txBox="1"/>
                <p:nvPr/>
              </p:nvSpPr>
              <p:spPr>
                <a:xfrm>
                  <a:off x="954056" y="1953433"/>
                  <a:ext cx="1184572" cy="3032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700"/>
                    </a:lnSpc>
                    <a:spcBef>
                      <a:spcPts val="8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93F5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1914</a:t>
                  </a:r>
                </a:p>
              </p:txBody>
            </p:sp>
          </p:grp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C47F3E61-079A-41F0-B0D5-573D69A292A0}"/>
                </a:ext>
              </a:extLst>
            </p:cNvPr>
            <p:cNvGrpSpPr/>
            <p:nvPr/>
          </p:nvGrpSpPr>
          <p:grpSpPr>
            <a:xfrm>
              <a:off x="2968597" y="1007716"/>
              <a:ext cx="817976" cy="716676"/>
              <a:chOff x="5230899" y="2594539"/>
              <a:chExt cx="558689" cy="489499"/>
            </a:xfrm>
          </p:grpSpPr>
          <p:pic>
            <p:nvPicPr>
              <p:cNvPr id="196" name="Picture 195">
                <a:extLst>
                  <a:ext uri="{FF2B5EF4-FFF2-40B4-BE49-F238E27FC236}">
                    <a16:creationId xmlns:a16="http://schemas.microsoft.com/office/drawing/2014/main" id="{FD9435C5-027A-4D06-8B8E-139B3CF740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30899" y="2736777"/>
                <a:ext cx="558689" cy="347261"/>
              </a:xfrm>
              <a:prstGeom prst="rect">
                <a:avLst/>
              </a:prstGeom>
            </p:spPr>
          </p:pic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4C025C77-F51F-42F7-85CA-1DB987FFC1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90288" y="2594539"/>
                <a:ext cx="410951" cy="391109"/>
              </a:xfrm>
              <a:prstGeom prst="rect">
                <a:avLst/>
              </a:prstGeom>
            </p:spPr>
          </p:pic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C6585F3-F05E-47CF-B988-BDBC997213F7}"/>
              </a:ext>
            </a:extLst>
          </p:cNvPr>
          <p:cNvGrpSpPr/>
          <p:nvPr/>
        </p:nvGrpSpPr>
        <p:grpSpPr>
          <a:xfrm>
            <a:off x="4119482" y="1090809"/>
            <a:ext cx="1712144" cy="1569812"/>
            <a:chOff x="4193304" y="979078"/>
            <a:chExt cx="1712144" cy="156981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8D8C488-8427-41D4-874D-899B1EEDD161}"/>
                </a:ext>
              </a:extLst>
            </p:cNvPr>
            <p:cNvGrpSpPr/>
            <p:nvPr/>
          </p:nvGrpSpPr>
          <p:grpSpPr>
            <a:xfrm>
              <a:off x="4193304" y="1699574"/>
              <a:ext cx="1712144" cy="849316"/>
              <a:chOff x="4193304" y="1144152"/>
              <a:chExt cx="1712144" cy="84931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0A9C40B-C4E6-41BF-9AC7-762E713F9C5C}"/>
                  </a:ext>
                </a:extLst>
              </p:cNvPr>
              <p:cNvSpPr txBox="1"/>
              <p:nvPr/>
            </p:nvSpPr>
            <p:spPr>
              <a:xfrm>
                <a:off x="4328783" y="1165716"/>
                <a:ext cx="1576665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HQ in </a:t>
                </a:r>
                <a:br>
                  <a:rPr kumimoji="0" lang="en-IN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IN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93F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London, UK</a:t>
                </a:r>
              </a:p>
            </p:txBody>
          </p: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D9D31489-DC39-4F08-8182-B694FF9FB96D}"/>
                  </a:ext>
                </a:extLst>
              </p:cNvPr>
              <p:cNvCxnSpPr/>
              <p:nvPr/>
            </p:nvCxnSpPr>
            <p:spPr>
              <a:xfrm>
                <a:off x="4193304" y="1144152"/>
                <a:ext cx="0" cy="849316"/>
              </a:xfrm>
              <a:prstGeom prst="line">
                <a:avLst/>
              </a:prstGeom>
              <a:ln w="12700" cap="rnd">
                <a:gradFill flip="none" rotWithShape="1">
                  <a:gsLst>
                    <a:gs pos="0">
                      <a:srgbClr val="00B0F0"/>
                    </a:gs>
                    <a:gs pos="100000">
                      <a:srgbClr val="00B0F0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71F8006E-C17A-4E33-AE64-4BFF81D6CB97}"/>
                </a:ext>
              </a:extLst>
            </p:cNvPr>
            <p:cNvGrpSpPr/>
            <p:nvPr/>
          </p:nvGrpSpPr>
          <p:grpSpPr>
            <a:xfrm>
              <a:off x="4672480" y="979078"/>
              <a:ext cx="817976" cy="745311"/>
              <a:chOff x="5230899" y="2574983"/>
              <a:chExt cx="558689" cy="509058"/>
            </a:xfrm>
          </p:grpSpPr>
          <p:pic>
            <p:nvPicPr>
              <p:cNvPr id="199" name="Picture 198">
                <a:extLst>
                  <a:ext uri="{FF2B5EF4-FFF2-40B4-BE49-F238E27FC236}">
                    <a16:creationId xmlns:a16="http://schemas.microsoft.com/office/drawing/2014/main" id="{9F96924F-3C9F-49C1-96D1-FC1E1A69D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30899" y="2736780"/>
                <a:ext cx="558689" cy="347261"/>
              </a:xfrm>
              <a:prstGeom prst="rect">
                <a:avLst/>
              </a:prstGeom>
            </p:spPr>
          </p:pic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ABFEF015-6822-4D66-BEF4-6AB5BBD618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09579" y="2574983"/>
                <a:ext cx="372374" cy="430219"/>
              </a:xfrm>
              <a:prstGeom prst="rect">
                <a:avLst/>
              </a:prstGeom>
            </p:spPr>
          </p:pic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5B2F327-BB50-46CB-BFA9-4E6D4BF35A6A}"/>
              </a:ext>
            </a:extLst>
          </p:cNvPr>
          <p:cNvGrpSpPr/>
          <p:nvPr/>
        </p:nvGrpSpPr>
        <p:grpSpPr>
          <a:xfrm>
            <a:off x="5920834" y="1079929"/>
            <a:ext cx="1905377" cy="1580692"/>
            <a:chOff x="5994656" y="968198"/>
            <a:chExt cx="1905377" cy="15806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CE48225-B4CD-42FA-A530-298498C4B2A5}"/>
                </a:ext>
              </a:extLst>
            </p:cNvPr>
            <p:cNvGrpSpPr/>
            <p:nvPr/>
          </p:nvGrpSpPr>
          <p:grpSpPr>
            <a:xfrm>
              <a:off x="5994656" y="1699574"/>
              <a:ext cx="1905377" cy="849316"/>
              <a:chOff x="5994656" y="1144152"/>
              <a:chExt cx="1905377" cy="849316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769B7AB-FD78-48AA-9FDC-3BE485D1B7E8}"/>
                  </a:ext>
                </a:extLst>
              </p:cNvPr>
              <p:cNvGrpSpPr/>
              <p:nvPr/>
            </p:nvGrpSpPr>
            <p:grpSpPr>
              <a:xfrm>
                <a:off x="6169788" y="1184081"/>
                <a:ext cx="1730245" cy="743733"/>
                <a:chOff x="681221" y="1754925"/>
                <a:chExt cx="1730245" cy="743733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1FAD22A-CDFF-4034-B2AC-3C2BD9A08B4D}"/>
                    </a:ext>
                  </a:extLst>
                </p:cNvPr>
                <p:cNvSpPr txBox="1"/>
                <p:nvPr/>
              </p:nvSpPr>
              <p:spPr>
                <a:xfrm>
                  <a:off x="681221" y="1754925"/>
                  <a:ext cx="1730245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Multi Billion $ </a:t>
                  </a: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9C027606-79FB-4C08-BAC8-66620632D0A5}"/>
                    </a:ext>
                  </a:extLst>
                </p:cNvPr>
                <p:cNvSpPr txBox="1"/>
                <p:nvPr/>
              </p:nvSpPr>
              <p:spPr>
                <a:xfrm>
                  <a:off x="681221" y="1977425"/>
                  <a:ext cx="1730245" cy="5212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700"/>
                    </a:lnSpc>
                    <a:spcBef>
                      <a:spcPts val="8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93F5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Global Business conglomerate</a:t>
                  </a:r>
                </a:p>
              </p:txBody>
            </p:sp>
          </p:grp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D983C955-F47A-4860-89C2-8AFF39A1A660}"/>
                  </a:ext>
                </a:extLst>
              </p:cNvPr>
              <p:cNvCxnSpPr/>
              <p:nvPr/>
            </p:nvCxnSpPr>
            <p:spPr>
              <a:xfrm>
                <a:off x="5994656" y="1144152"/>
                <a:ext cx="0" cy="849316"/>
              </a:xfrm>
              <a:prstGeom prst="line">
                <a:avLst/>
              </a:prstGeom>
              <a:ln w="12700" cap="rnd">
                <a:gradFill flip="none" rotWithShape="1">
                  <a:gsLst>
                    <a:gs pos="0">
                      <a:srgbClr val="00B0F0"/>
                    </a:gs>
                    <a:gs pos="100000">
                      <a:srgbClr val="00B0F0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0121BFA3-42CE-4457-8015-4A0F445B5554}"/>
                </a:ext>
              </a:extLst>
            </p:cNvPr>
            <p:cNvGrpSpPr/>
            <p:nvPr/>
          </p:nvGrpSpPr>
          <p:grpSpPr>
            <a:xfrm>
              <a:off x="6648427" y="968198"/>
              <a:ext cx="817976" cy="756198"/>
              <a:chOff x="5230899" y="2567547"/>
              <a:chExt cx="558689" cy="516493"/>
            </a:xfrm>
          </p:grpSpPr>
          <p:pic>
            <p:nvPicPr>
              <p:cNvPr id="202" name="Picture 201">
                <a:extLst>
                  <a:ext uri="{FF2B5EF4-FFF2-40B4-BE49-F238E27FC236}">
                    <a16:creationId xmlns:a16="http://schemas.microsoft.com/office/drawing/2014/main" id="{8E6631E8-5C37-42BA-9800-72BFCD08BA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30899" y="2736779"/>
                <a:ext cx="558689" cy="347261"/>
              </a:xfrm>
              <a:prstGeom prst="rect">
                <a:avLst/>
              </a:prstGeom>
            </p:spPr>
          </p:pic>
          <p:pic>
            <p:nvPicPr>
              <p:cNvPr id="203" name="Picture 202">
                <a:extLst>
                  <a:ext uri="{FF2B5EF4-FFF2-40B4-BE49-F238E27FC236}">
                    <a16:creationId xmlns:a16="http://schemas.microsoft.com/office/drawing/2014/main" id="{712758D4-DD02-40C0-820D-2AA24F09F1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66209" y="2567547"/>
                <a:ext cx="473985" cy="430219"/>
              </a:xfrm>
              <a:prstGeom prst="rect">
                <a:avLst/>
              </a:prstGeom>
            </p:spPr>
          </p:pic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95A3001-8246-4BC7-A83D-B82D39F0D26A}"/>
              </a:ext>
            </a:extLst>
          </p:cNvPr>
          <p:cNvGrpSpPr/>
          <p:nvPr/>
        </p:nvGrpSpPr>
        <p:grpSpPr>
          <a:xfrm>
            <a:off x="7967438" y="1090809"/>
            <a:ext cx="2198940" cy="1569812"/>
            <a:chOff x="8041260" y="979078"/>
            <a:chExt cx="2198940" cy="156981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5AEDFC3-C3F3-4EE7-98EB-B8CA221FAB24}"/>
                </a:ext>
              </a:extLst>
            </p:cNvPr>
            <p:cNvGrpSpPr/>
            <p:nvPr/>
          </p:nvGrpSpPr>
          <p:grpSpPr>
            <a:xfrm>
              <a:off x="8041260" y="1699574"/>
              <a:ext cx="2198940" cy="849316"/>
              <a:chOff x="8041260" y="1144152"/>
              <a:chExt cx="2198940" cy="84931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0512A306-F388-4990-8E66-236AA127FE04}"/>
                  </a:ext>
                </a:extLst>
              </p:cNvPr>
              <p:cNvGrpSpPr/>
              <p:nvPr/>
            </p:nvGrpSpPr>
            <p:grpSpPr>
              <a:xfrm>
                <a:off x="8164373" y="1174200"/>
                <a:ext cx="2075827" cy="514622"/>
                <a:chOff x="508430" y="1745044"/>
                <a:chExt cx="2075827" cy="514622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EC87193A-004C-41CB-9BCD-BAFB95999AC5}"/>
                    </a:ext>
                  </a:extLst>
                </p:cNvPr>
                <p:cNvSpPr txBox="1"/>
                <p:nvPr/>
              </p:nvSpPr>
              <p:spPr>
                <a:xfrm>
                  <a:off x="508430" y="1745044"/>
                  <a:ext cx="2075827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Global presence across</a:t>
                  </a: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12BF7F0D-7F4C-461E-9C87-A0C81DF8F45B}"/>
                    </a:ext>
                  </a:extLst>
                </p:cNvPr>
                <p:cNvSpPr txBox="1"/>
                <p:nvPr/>
              </p:nvSpPr>
              <p:spPr>
                <a:xfrm>
                  <a:off x="766544" y="1956441"/>
                  <a:ext cx="1559599" cy="3032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700"/>
                    </a:lnSpc>
                    <a:spcBef>
                      <a:spcPts val="8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93F5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38 countries</a:t>
                  </a:r>
                </a:p>
              </p:txBody>
            </p:sp>
          </p:grp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F8397762-4AB5-4C63-87CC-E326B305BCF0}"/>
                  </a:ext>
                </a:extLst>
              </p:cNvPr>
              <p:cNvCxnSpPr/>
              <p:nvPr/>
            </p:nvCxnSpPr>
            <p:spPr>
              <a:xfrm>
                <a:off x="8041260" y="1144152"/>
                <a:ext cx="0" cy="849316"/>
              </a:xfrm>
              <a:prstGeom prst="line">
                <a:avLst/>
              </a:prstGeom>
              <a:ln w="12700" cap="rnd">
                <a:gradFill flip="none" rotWithShape="1">
                  <a:gsLst>
                    <a:gs pos="0">
                      <a:srgbClr val="00B0F0"/>
                    </a:gs>
                    <a:gs pos="100000">
                      <a:srgbClr val="00B0F0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87FDB2E2-D976-4581-8724-199FB79CE909}"/>
                </a:ext>
              </a:extLst>
            </p:cNvPr>
            <p:cNvGrpSpPr/>
            <p:nvPr/>
          </p:nvGrpSpPr>
          <p:grpSpPr>
            <a:xfrm>
              <a:off x="8707039" y="979078"/>
              <a:ext cx="817976" cy="745311"/>
              <a:chOff x="5230899" y="2574983"/>
              <a:chExt cx="558689" cy="509058"/>
            </a:xfrm>
          </p:grpSpPr>
          <p:pic>
            <p:nvPicPr>
              <p:cNvPr id="205" name="Picture 204">
                <a:extLst>
                  <a:ext uri="{FF2B5EF4-FFF2-40B4-BE49-F238E27FC236}">
                    <a16:creationId xmlns:a16="http://schemas.microsoft.com/office/drawing/2014/main" id="{53E8743A-B8A2-44EC-8C64-31EF72AD77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30899" y="2736780"/>
                <a:ext cx="558689" cy="347261"/>
              </a:xfrm>
              <a:prstGeom prst="rect">
                <a:avLst/>
              </a:prstGeom>
            </p:spPr>
          </p:pic>
          <p:pic>
            <p:nvPicPr>
              <p:cNvPr id="206" name="Picture 205">
                <a:extLst>
                  <a:ext uri="{FF2B5EF4-FFF2-40B4-BE49-F238E27FC236}">
                    <a16:creationId xmlns:a16="http://schemas.microsoft.com/office/drawing/2014/main" id="{7396069C-EB0B-4E75-8BF6-C943EF07D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79201" y="2574983"/>
                <a:ext cx="433131" cy="430219"/>
              </a:xfrm>
              <a:prstGeom prst="rect">
                <a:avLst/>
              </a:prstGeom>
            </p:spPr>
          </p:pic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0510809-2889-49D3-BA0E-0C7FEED5DF37}"/>
              </a:ext>
            </a:extLst>
          </p:cNvPr>
          <p:cNvGrpSpPr/>
          <p:nvPr/>
        </p:nvGrpSpPr>
        <p:grpSpPr>
          <a:xfrm>
            <a:off x="10178760" y="1041719"/>
            <a:ext cx="1775296" cy="1618902"/>
            <a:chOff x="10252582" y="929988"/>
            <a:chExt cx="1775296" cy="161890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185D5F3-8520-4C56-85A4-22EC3B36A7B0}"/>
                </a:ext>
              </a:extLst>
            </p:cNvPr>
            <p:cNvGrpSpPr/>
            <p:nvPr/>
          </p:nvGrpSpPr>
          <p:grpSpPr>
            <a:xfrm>
              <a:off x="10252582" y="1699574"/>
              <a:ext cx="1775296" cy="849316"/>
              <a:chOff x="10252582" y="1144152"/>
              <a:chExt cx="1775296" cy="849316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927413D2-A8BB-463A-AF88-8993ACD5067F}"/>
                  </a:ext>
                </a:extLst>
              </p:cNvPr>
              <p:cNvGrpSpPr/>
              <p:nvPr/>
            </p:nvGrpSpPr>
            <p:grpSpPr>
              <a:xfrm>
                <a:off x="10270132" y="1173722"/>
                <a:ext cx="1757746" cy="514622"/>
                <a:chOff x="667471" y="1744566"/>
                <a:chExt cx="1757746" cy="514622"/>
              </a:xfrm>
            </p:grpSpPr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CF04273-5E31-4571-A7E8-FD251BFA237B}"/>
                    </a:ext>
                  </a:extLst>
                </p:cNvPr>
                <p:cNvSpPr txBox="1"/>
                <p:nvPr/>
              </p:nvSpPr>
              <p:spPr>
                <a:xfrm>
                  <a:off x="901881" y="1744566"/>
                  <a:ext cx="1288925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Employs over </a:t>
                  </a: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60D9B72E-0E13-4C06-8E5A-2644C366E6B8}"/>
                    </a:ext>
                  </a:extLst>
                </p:cNvPr>
                <p:cNvSpPr txBox="1"/>
                <p:nvPr/>
              </p:nvSpPr>
              <p:spPr>
                <a:xfrm>
                  <a:off x="667471" y="1955963"/>
                  <a:ext cx="1757746" cy="3032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700"/>
                    </a:lnSpc>
                    <a:spcBef>
                      <a:spcPts val="8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93F5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200,000 people</a:t>
                  </a:r>
                </a:p>
              </p:txBody>
            </p:sp>
          </p:grp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224A1C16-FA68-419B-B983-3D134B398D05}"/>
                  </a:ext>
                </a:extLst>
              </p:cNvPr>
              <p:cNvCxnSpPr/>
              <p:nvPr/>
            </p:nvCxnSpPr>
            <p:spPr>
              <a:xfrm>
                <a:off x="10252582" y="1144152"/>
                <a:ext cx="0" cy="849316"/>
              </a:xfrm>
              <a:prstGeom prst="line">
                <a:avLst/>
              </a:prstGeom>
              <a:ln w="12700" cap="rnd">
                <a:gradFill flip="none" rotWithShape="1">
                  <a:gsLst>
                    <a:gs pos="0">
                      <a:srgbClr val="00B0F0"/>
                    </a:gs>
                    <a:gs pos="100000">
                      <a:srgbClr val="00B0F0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B691FF9A-F9D4-44E1-A293-9F0218863AD9}"/>
                </a:ext>
              </a:extLst>
            </p:cNvPr>
            <p:cNvGrpSpPr/>
            <p:nvPr/>
          </p:nvGrpSpPr>
          <p:grpSpPr>
            <a:xfrm>
              <a:off x="10753643" y="929988"/>
              <a:ext cx="817976" cy="794411"/>
              <a:chOff x="5230899" y="2541449"/>
              <a:chExt cx="558689" cy="542593"/>
            </a:xfrm>
          </p:grpSpPr>
          <p:pic>
            <p:nvPicPr>
              <p:cNvPr id="208" name="Picture 207">
                <a:extLst>
                  <a:ext uri="{FF2B5EF4-FFF2-40B4-BE49-F238E27FC236}">
                    <a16:creationId xmlns:a16="http://schemas.microsoft.com/office/drawing/2014/main" id="{DD7AE818-827A-4DD1-9BF5-BF21BD9F58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30899" y="2736781"/>
                <a:ext cx="558689" cy="347261"/>
              </a:xfrm>
              <a:prstGeom prst="rect">
                <a:avLst/>
              </a:prstGeom>
            </p:spPr>
          </p:pic>
          <p:pic>
            <p:nvPicPr>
              <p:cNvPr id="209" name="Picture 208">
                <a:extLst>
                  <a:ext uri="{FF2B5EF4-FFF2-40B4-BE49-F238E27FC236}">
                    <a16:creationId xmlns:a16="http://schemas.microsoft.com/office/drawing/2014/main" id="{84F9FD10-3F9B-4322-8239-9E82B2389A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38805" y="2541449"/>
                <a:ext cx="359390" cy="430219"/>
              </a:xfrm>
              <a:prstGeom prst="rect">
                <a:avLst/>
              </a:prstGeom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8AB228-720E-4D66-B469-763265DA0932}"/>
              </a:ext>
            </a:extLst>
          </p:cNvPr>
          <p:cNvGrpSpPr/>
          <p:nvPr/>
        </p:nvGrpSpPr>
        <p:grpSpPr>
          <a:xfrm>
            <a:off x="10256023" y="2716877"/>
            <a:ext cx="1556160" cy="1523368"/>
            <a:chOff x="10256023" y="3288382"/>
            <a:chExt cx="1556160" cy="1523368"/>
          </a:xfrm>
        </p:grpSpPr>
        <p:pic>
          <p:nvPicPr>
            <p:cNvPr id="323" name="Picture 322">
              <a:extLst>
                <a:ext uri="{FF2B5EF4-FFF2-40B4-BE49-F238E27FC236}">
                  <a16:creationId xmlns:a16="http://schemas.microsoft.com/office/drawing/2014/main" id="{09D43774-1515-4421-B866-488885F1A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3121" y="3952615"/>
              <a:ext cx="1181965" cy="342148"/>
            </a:xfrm>
            <a:prstGeom prst="rect">
              <a:avLst/>
            </a:prstGeom>
          </p:spPr>
        </p:pic>
        <p:pic>
          <p:nvPicPr>
            <p:cNvPr id="324" name="Picture 323">
              <a:extLst>
                <a:ext uri="{FF2B5EF4-FFF2-40B4-BE49-F238E27FC236}">
                  <a16:creationId xmlns:a16="http://schemas.microsoft.com/office/drawing/2014/main" id="{BA0910E4-87AE-45FB-8A7E-DF4D8B487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907" y="4336296"/>
              <a:ext cx="1266393" cy="475454"/>
            </a:xfrm>
            <a:prstGeom prst="rect">
              <a:avLst/>
            </a:prstGeom>
          </p:spPr>
        </p:pic>
        <p:sp>
          <p:nvSpPr>
            <p:cNvPr id="308" name="Rectangle: Rounded Corners 307">
              <a:extLst>
                <a:ext uri="{FF2B5EF4-FFF2-40B4-BE49-F238E27FC236}">
                  <a16:creationId xmlns:a16="http://schemas.microsoft.com/office/drawing/2014/main" id="{36462409-6B7C-4FD4-8FF6-53BAA54D83FC}"/>
                </a:ext>
              </a:extLst>
            </p:cNvPr>
            <p:cNvSpPr/>
            <p:nvPr/>
          </p:nvSpPr>
          <p:spPr>
            <a:xfrm>
              <a:off x="10256023" y="3288382"/>
              <a:ext cx="1556160" cy="318975"/>
            </a:xfrm>
            <a:prstGeom prst="roundRect">
              <a:avLst/>
            </a:prstGeom>
            <a:solidFill>
              <a:srgbClr val="00B0F0"/>
            </a:solidFill>
            <a:ln>
              <a:gradFill>
                <a:gsLst>
                  <a:gs pos="0">
                    <a:srgbClr val="00B0F0"/>
                  </a:gs>
                  <a:gs pos="50000">
                    <a:schemeClr val="accent1">
                      <a:lumMod val="45000"/>
                      <a:lumOff val="55000"/>
                    </a:schemeClr>
                  </a:gs>
                  <a:gs pos="100000">
                    <a:srgbClr val="0070C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42B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465B0FBB-96FD-45BD-A186-D8C9674EB0B5}"/>
                </a:ext>
              </a:extLst>
            </p:cNvPr>
            <p:cNvSpPr txBox="1"/>
            <p:nvPr/>
          </p:nvSpPr>
          <p:spPr>
            <a:xfrm>
              <a:off x="10518663" y="3302465"/>
              <a:ext cx="1030880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Power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6DC058-1588-496F-B737-F4A070EA58E4}"/>
              </a:ext>
            </a:extLst>
          </p:cNvPr>
          <p:cNvGrpSpPr/>
          <p:nvPr/>
        </p:nvGrpSpPr>
        <p:grpSpPr>
          <a:xfrm>
            <a:off x="366264" y="5000198"/>
            <a:ext cx="2022978" cy="841710"/>
            <a:chOff x="366264" y="4778149"/>
            <a:chExt cx="2022978" cy="841710"/>
          </a:xfrm>
        </p:grpSpPr>
        <p:pic>
          <p:nvPicPr>
            <p:cNvPr id="326" name="Picture 325">
              <a:extLst>
                <a:ext uri="{FF2B5EF4-FFF2-40B4-BE49-F238E27FC236}">
                  <a16:creationId xmlns:a16="http://schemas.microsoft.com/office/drawing/2014/main" id="{A2467ABA-22F1-47B4-9D56-E16222968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7001" y="5219578"/>
              <a:ext cx="932765" cy="400281"/>
            </a:xfrm>
            <a:prstGeom prst="rect">
              <a:avLst/>
            </a:prstGeom>
          </p:spPr>
        </p:pic>
        <p:sp>
          <p:nvSpPr>
            <p:cNvPr id="335" name="Rectangle: Rounded Corners 334">
              <a:extLst>
                <a:ext uri="{FF2B5EF4-FFF2-40B4-BE49-F238E27FC236}">
                  <a16:creationId xmlns:a16="http://schemas.microsoft.com/office/drawing/2014/main" id="{FDBAB4E2-7905-4511-9BEF-4D971E907F9A}"/>
                </a:ext>
              </a:extLst>
            </p:cNvPr>
            <p:cNvSpPr/>
            <p:nvPr/>
          </p:nvSpPr>
          <p:spPr>
            <a:xfrm>
              <a:off x="366264" y="4778149"/>
              <a:ext cx="2022978" cy="326887"/>
            </a:xfrm>
            <a:prstGeom prst="roundRect">
              <a:avLst/>
            </a:prstGeom>
            <a:solidFill>
              <a:srgbClr val="F29629"/>
            </a:solidFill>
            <a:ln w="1905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42B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6E21F0DF-5EBA-4CB8-A120-EA1265AA516C}"/>
                </a:ext>
              </a:extLst>
            </p:cNvPr>
            <p:cNvSpPr txBox="1"/>
            <p:nvPr/>
          </p:nvSpPr>
          <p:spPr>
            <a:xfrm>
              <a:off x="748419" y="4792834"/>
              <a:ext cx="1258668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Media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F988C9-1755-4B3F-A7C9-C5DE1905F186}"/>
              </a:ext>
            </a:extLst>
          </p:cNvPr>
          <p:cNvGrpSpPr/>
          <p:nvPr/>
        </p:nvGrpSpPr>
        <p:grpSpPr>
          <a:xfrm>
            <a:off x="2747385" y="5000198"/>
            <a:ext cx="2020135" cy="947112"/>
            <a:chOff x="2747385" y="4778149"/>
            <a:chExt cx="2020135" cy="947112"/>
          </a:xfrm>
        </p:grpSpPr>
        <p:pic>
          <p:nvPicPr>
            <p:cNvPr id="327" name="Picture 326">
              <a:extLst>
                <a:ext uri="{FF2B5EF4-FFF2-40B4-BE49-F238E27FC236}">
                  <a16:creationId xmlns:a16="http://schemas.microsoft.com/office/drawing/2014/main" id="{CF7D175E-1A18-49DD-AD12-304E84022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5685" y="5290914"/>
              <a:ext cx="1280531" cy="403953"/>
            </a:xfrm>
            <a:prstGeom prst="rect">
              <a:avLst/>
            </a:prstGeom>
          </p:spPr>
        </p:pic>
        <p:pic>
          <p:nvPicPr>
            <p:cNvPr id="328" name="Picture 327">
              <a:extLst>
                <a:ext uri="{FF2B5EF4-FFF2-40B4-BE49-F238E27FC236}">
                  <a16:creationId xmlns:a16="http://schemas.microsoft.com/office/drawing/2014/main" id="{3E161152-221E-445E-B23C-E1C0D8A34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1426" y="5358031"/>
              <a:ext cx="613062" cy="367230"/>
            </a:xfrm>
            <a:prstGeom prst="rect">
              <a:avLst/>
            </a:prstGeom>
          </p:spPr>
        </p:pic>
        <p:sp>
          <p:nvSpPr>
            <p:cNvPr id="340" name="Rectangle: Rounded Corners 339">
              <a:extLst>
                <a:ext uri="{FF2B5EF4-FFF2-40B4-BE49-F238E27FC236}">
                  <a16:creationId xmlns:a16="http://schemas.microsoft.com/office/drawing/2014/main" id="{F891434B-5D60-4A96-AC6F-CFB5739A3517}"/>
                </a:ext>
              </a:extLst>
            </p:cNvPr>
            <p:cNvSpPr/>
            <p:nvPr/>
          </p:nvSpPr>
          <p:spPr>
            <a:xfrm>
              <a:off x="2747385" y="4778149"/>
              <a:ext cx="2020135" cy="326887"/>
            </a:xfrm>
            <a:prstGeom prst="roundRect">
              <a:avLst/>
            </a:prstGeom>
            <a:solidFill>
              <a:srgbClr val="F29629"/>
            </a:solidFill>
            <a:ln w="1905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42B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9F7331BE-374A-4455-817C-14A104000716}"/>
                </a:ext>
              </a:extLst>
            </p:cNvPr>
            <p:cNvSpPr txBox="1"/>
            <p:nvPr/>
          </p:nvSpPr>
          <p:spPr>
            <a:xfrm>
              <a:off x="3116281" y="4792834"/>
              <a:ext cx="1282342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Real Estate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56180E-4FD7-4D16-A102-AF6EF54071F8}"/>
              </a:ext>
            </a:extLst>
          </p:cNvPr>
          <p:cNvGrpSpPr/>
          <p:nvPr/>
        </p:nvGrpSpPr>
        <p:grpSpPr>
          <a:xfrm>
            <a:off x="5145783" y="2712400"/>
            <a:ext cx="1907949" cy="1550676"/>
            <a:chOff x="5145783" y="3283905"/>
            <a:chExt cx="1907949" cy="1550676"/>
          </a:xfrm>
        </p:grpSpPr>
        <p:grpSp>
          <p:nvGrpSpPr>
            <p:cNvPr id="319" name="Group 318">
              <a:extLst>
                <a:ext uri="{FF2B5EF4-FFF2-40B4-BE49-F238E27FC236}">
                  <a16:creationId xmlns:a16="http://schemas.microsoft.com/office/drawing/2014/main" id="{A847B6E8-1558-4279-B224-6A08E168228A}"/>
                </a:ext>
              </a:extLst>
            </p:cNvPr>
            <p:cNvGrpSpPr/>
            <p:nvPr/>
          </p:nvGrpSpPr>
          <p:grpSpPr>
            <a:xfrm>
              <a:off x="5226614" y="4009746"/>
              <a:ext cx="1746289" cy="824835"/>
              <a:chOff x="7204686" y="2744051"/>
              <a:chExt cx="1746289" cy="824835"/>
            </a:xfrm>
          </p:grpSpPr>
          <p:pic>
            <p:nvPicPr>
              <p:cNvPr id="316" name="Picture 315">
                <a:extLst>
                  <a:ext uri="{FF2B5EF4-FFF2-40B4-BE49-F238E27FC236}">
                    <a16:creationId xmlns:a16="http://schemas.microsoft.com/office/drawing/2014/main" id="{DEBF6EE2-5F01-4C21-A4FA-4E5555609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64446" y="2744051"/>
                <a:ext cx="1195296" cy="217731"/>
              </a:xfrm>
              <a:prstGeom prst="rect">
                <a:avLst/>
              </a:prstGeom>
            </p:spPr>
          </p:pic>
          <p:pic>
            <p:nvPicPr>
              <p:cNvPr id="317" name="Picture 316">
                <a:extLst>
                  <a:ext uri="{FF2B5EF4-FFF2-40B4-BE49-F238E27FC236}">
                    <a16:creationId xmlns:a16="http://schemas.microsoft.com/office/drawing/2014/main" id="{628F1716-CB6F-4F12-8D74-E0DEC0A6EA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81348" y="2912819"/>
                <a:ext cx="1608097" cy="405690"/>
              </a:xfrm>
              <a:prstGeom prst="rect">
                <a:avLst/>
              </a:prstGeom>
            </p:spPr>
          </p:pic>
          <p:pic>
            <p:nvPicPr>
              <p:cNvPr id="318" name="Picture 317">
                <a:extLst>
                  <a:ext uri="{FF2B5EF4-FFF2-40B4-BE49-F238E27FC236}">
                    <a16:creationId xmlns:a16="http://schemas.microsoft.com/office/drawing/2014/main" id="{7CAF4470-5895-463F-AE2E-27183849D1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04686" y="3311161"/>
                <a:ext cx="1746289" cy="257725"/>
              </a:xfrm>
              <a:prstGeom prst="rect">
                <a:avLst/>
              </a:prstGeom>
            </p:spPr>
          </p:pic>
        </p:grpSp>
        <p:sp>
          <p:nvSpPr>
            <p:cNvPr id="298" name="Rectangle: Rounded Corners 297">
              <a:extLst>
                <a:ext uri="{FF2B5EF4-FFF2-40B4-BE49-F238E27FC236}">
                  <a16:creationId xmlns:a16="http://schemas.microsoft.com/office/drawing/2014/main" id="{879B9718-0D28-44F0-8786-2258268AFBB7}"/>
                </a:ext>
              </a:extLst>
            </p:cNvPr>
            <p:cNvSpPr/>
            <p:nvPr/>
          </p:nvSpPr>
          <p:spPr>
            <a:xfrm>
              <a:off x="5145785" y="3283905"/>
              <a:ext cx="1907947" cy="327929"/>
            </a:xfrm>
            <a:prstGeom prst="roundRect">
              <a:avLst/>
            </a:prstGeom>
            <a:solidFill>
              <a:srgbClr val="00B0F0"/>
            </a:solidFill>
            <a:ln>
              <a:gradFill>
                <a:gsLst>
                  <a:gs pos="0">
                    <a:srgbClr val="00B0F0"/>
                  </a:gs>
                  <a:gs pos="50000">
                    <a:schemeClr val="accent1">
                      <a:lumMod val="45000"/>
                      <a:lumOff val="55000"/>
                    </a:schemeClr>
                  </a:gs>
                  <a:gs pos="100000">
                    <a:srgbClr val="0070C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42B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A1894BE4-587B-4BD3-9469-66DCEAF30CF1}"/>
                </a:ext>
              </a:extLst>
            </p:cNvPr>
            <p:cNvSpPr txBox="1"/>
            <p:nvPr/>
          </p:nvSpPr>
          <p:spPr>
            <a:xfrm>
              <a:off x="5145783" y="3315289"/>
              <a:ext cx="1907947" cy="271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Banking &amp; Finance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A8DB24-31B9-4B2D-B6A0-05E8CFD1D41F}"/>
              </a:ext>
            </a:extLst>
          </p:cNvPr>
          <p:cNvGrpSpPr/>
          <p:nvPr/>
        </p:nvGrpSpPr>
        <p:grpSpPr>
          <a:xfrm>
            <a:off x="5145784" y="5000198"/>
            <a:ext cx="1907948" cy="1001426"/>
            <a:chOff x="5145784" y="4778149"/>
            <a:chExt cx="1907948" cy="1001426"/>
          </a:xfrm>
        </p:grpSpPr>
        <p:pic>
          <p:nvPicPr>
            <p:cNvPr id="359" name="Picture 358">
              <a:extLst>
                <a:ext uri="{FF2B5EF4-FFF2-40B4-BE49-F238E27FC236}">
                  <a16:creationId xmlns:a16="http://schemas.microsoft.com/office/drawing/2014/main" id="{F66AE9F3-1F33-46C8-ACFC-BFE0FBD63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2115" y="5198073"/>
              <a:ext cx="1235287" cy="244392"/>
            </a:xfrm>
            <a:prstGeom prst="rect">
              <a:avLst/>
            </a:prstGeom>
          </p:spPr>
        </p:pic>
        <p:pic>
          <p:nvPicPr>
            <p:cNvPr id="360" name="Picture 359">
              <a:extLst>
                <a:ext uri="{FF2B5EF4-FFF2-40B4-BE49-F238E27FC236}">
                  <a16:creationId xmlns:a16="http://schemas.microsoft.com/office/drawing/2014/main" id="{D02AF69D-640E-4CE5-BBA3-9C5B4C9B4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3433" y="5508925"/>
              <a:ext cx="1292650" cy="270650"/>
            </a:xfrm>
            <a:prstGeom prst="rect">
              <a:avLst/>
            </a:prstGeom>
          </p:spPr>
        </p:pic>
        <p:sp>
          <p:nvSpPr>
            <p:cNvPr id="345" name="Rectangle: Rounded Corners 344">
              <a:extLst>
                <a:ext uri="{FF2B5EF4-FFF2-40B4-BE49-F238E27FC236}">
                  <a16:creationId xmlns:a16="http://schemas.microsoft.com/office/drawing/2014/main" id="{4D993887-5789-4AEF-81E5-71BF614B4C96}"/>
                </a:ext>
              </a:extLst>
            </p:cNvPr>
            <p:cNvSpPr/>
            <p:nvPr/>
          </p:nvSpPr>
          <p:spPr>
            <a:xfrm>
              <a:off x="5145784" y="4778149"/>
              <a:ext cx="1907948" cy="326887"/>
            </a:xfrm>
            <a:prstGeom prst="roundRect">
              <a:avLst/>
            </a:prstGeom>
            <a:solidFill>
              <a:srgbClr val="F29629"/>
            </a:solidFill>
            <a:ln w="1905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42B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67F35369-DCB7-4425-9B38-DE23B4D2B6DB}"/>
                </a:ext>
              </a:extLst>
            </p:cNvPr>
            <p:cNvSpPr txBox="1"/>
            <p:nvPr/>
          </p:nvSpPr>
          <p:spPr>
            <a:xfrm>
              <a:off x="5459437" y="4792834"/>
              <a:ext cx="1280643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Healthcare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87D6D7-2305-46C6-8B32-5E086A445E6D}"/>
              </a:ext>
            </a:extLst>
          </p:cNvPr>
          <p:cNvGrpSpPr/>
          <p:nvPr/>
        </p:nvGrpSpPr>
        <p:grpSpPr>
          <a:xfrm>
            <a:off x="10264949" y="5000198"/>
            <a:ext cx="1589774" cy="962928"/>
            <a:chOff x="10264949" y="4778149"/>
            <a:chExt cx="1589774" cy="962928"/>
          </a:xfrm>
        </p:grpSpPr>
        <p:pic>
          <p:nvPicPr>
            <p:cNvPr id="362" name="Picture 361">
              <a:extLst>
                <a:ext uri="{FF2B5EF4-FFF2-40B4-BE49-F238E27FC236}">
                  <a16:creationId xmlns:a16="http://schemas.microsoft.com/office/drawing/2014/main" id="{6E904B4A-BA81-407F-939F-E627BF607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6118" y="5227854"/>
              <a:ext cx="547437" cy="513223"/>
            </a:xfrm>
            <a:prstGeom prst="rect">
              <a:avLst/>
            </a:prstGeom>
          </p:spPr>
        </p:pic>
        <p:sp>
          <p:nvSpPr>
            <p:cNvPr id="355" name="Rectangle: Rounded Corners 354">
              <a:extLst>
                <a:ext uri="{FF2B5EF4-FFF2-40B4-BE49-F238E27FC236}">
                  <a16:creationId xmlns:a16="http://schemas.microsoft.com/office/drawing/2014/main" id="{E1EB714C-A4A1-4A25-9D0A-89F6843A57CA}"/>
                </a:ext>
              </a:extLst>
            </p:cNvPr>
            <p:cNvSpPr/>
            <p:nvPr/>
          </p:nvSpPr>
          <p:spPr>
            <a:xfrm>
              <a:off x="10264949" y="4778149"/>
              <a:ext cx="1589774" cy="326887"/>
            </a:xfrm>
            <a:prstGeom prst="roundRect">
              <a:avLst/>
            </a:prstGeom>
            <a:solidFill>
              <a:srgbClr val="F29629"/>
            </a:solidFill>
            <a:ln w="1905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42B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3E3E2592-579E-4C57-955C-09E9B0C5848F}"/>
                </a:ext>
              </a:extLst>
            </p:cNvPr>
            <p:cNvSpPr txBox="1"/>
            <p:nvPr/>
          </p:nvSpPr>
          <p:spPr>
            <a:xfrm>
              <a:off x="10544396" y="4792834"/>
              <a:ext cx="1030880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Trading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A916BA-F033-4E87-A858-9E51958CCB9D}"/>
              </a:ext>
            </a:extLst>
          </p:cNvPr>
          <p:cNvGrpSpPr/>
          <p:nvPr/>
        </p:nvGrpSpPr>
        <p:grpSpPr>
          <a:xfrm>
            <a:off x="7402470" y="5000198"/>
            <a:ext cx="2447759" cy="1001701"/>
            <a:chOff x="7402470" y="4778149"/>
            <a:chExt cx="2447759" cy="1001701"/>
          </a:xfrm>
        </p:grpSpPr>
        <p:pic>
          <p:nvPicPr>
            <p:cNvPr id="361" name="Picture 360">
              <a:extLst>
                <a:ext uri="{FF2B5EF4-FFF2-40B4-BE49-F238E27FC236}">
                  <a16:creationId xmlns:a16="http://schemas.microsoft.com/office/drawing/2014/main" id="{EB86AF43-362E-4E7D-B497-DBBAA5FCD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2236" y="5286179"/>
              <a:ext cx="1432136" cy="493671"/>
            </a:xfrm>
            <a:prstGeom prst="rect">
              <a:avLst/>
            </a:prstGeom>
          </p:spPr>
        </p:pic>
        <p:sp>
          <p:nvSpPr>
            <p:cNvPr id="350" name="Rectangle: Rounded Corners 349">
              <a:extLst>
                <a:ext uri="{FF2B5EF4-FFF2-40B4-BE49-F238E27FC236}">
                  <a16:creationId xmlns:a16="http://schemas.microsoft.com/office/drawing/2014/main" id="{6C8743E4-7A22-4C93-8C19-BEF089456539}"/>
                </a:ext>
              </a:extLst>
            </p:cNvPr>
            <p:cNvSpPr/>
            <p:nvPr/>
          </p:nvSpPr>
          <p:spPr>
            <a:xfrm>
              <a:off x="7402470" y="4778149"/>
              <a:ext cx="2447759" cy="326887"/>
            </a:xfrm>
            <a:prstGeom prst="roundRect">
              <a:avLst/>
            </a:prstGeom>
            <a:solidFill>
              <a:srgbClr val="F29629"/>
            </a:solidFill>
            <a:ln w="1905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42B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CC522982-3EA8-434D-967D-EE99C70A92FB}"/>
                </a:ext>
              </a:extLst>
            </p:cNvPr>
            <p:cNvSpPr txBox="1"/>
            <p:nvPr/>
          </p:nvSpPr>
          <p:spPr>
            <a:xfrm>
              <a:off x="7597044" y="4805658"/>
              <a:ext cx="2058611" cy="271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Project Development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44F3F4A-2AE5-4A89-ACB0-9C5F62F4CC75}"/>
              </a:ext>
            </a:extLst>
          </p:cNvPr>
          <p:cNvGrpSpPr/>
          <p:nvPr/>
        </p:nvGrpSpPr>
        <p:grpSpPr>
          <a:xfrm>
            <a:off x="351335" y="2717005"/>
            <a:ext cx="2047599" cy="1023145"/>
            <a:chOff x="351335" y="3083790"/>
            <a:chExt cx="2047599" cy="102314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97D01D2-F5DB-44D4-9977-801F1F434FC4}"/>
                </a:ext>
              </a:extLst>
            </p:cNvPr>
            <p:cNvGrpSpPr/>
            <p:nvPr/>
          </p:nvGrpSpPr>
          <p:grpSpPr>
            <a:xfrm>
              <a:off x="351335" y="3083790"/>
              <a:ext cx="2047599" cy="811747"/>
              <a:chOff x="353954" y="3286972"/>
              <a:chExt cx="2047599" cy="811747"/>
            </a:xfrm>
          </p:grpSpPr>
          <p:sp>
            <p:nvSpPr>
              <p:cNvPr id="288" name="Rectangle: Rounded Corners 287">
                <a:extLst>
                  <a:ext uri="{FF2B5EF4-FFF2-40B4-BE49-F238E27FC236}">
                    <a16:creationId xmlns:a16="http://schemas.microsoft.com/office/drawing/2014/main" id="{9E01256D-04CC-496F-9B19-921CBAC45007}"/>
                  </a:ext>
                </a:extLst>
              </p:cNvPr>
              <p:cNvSpPr/>
              <p:nvPr/>
            </p:nvSpPr>
            <p:spPr>
              <a:xfrm>
                <a:off x="353954" y="3286972"/>
                <a:ext cx="2047599" cy="321794"/>
              </a:xfrm>
              <a:prstGeom prst="roundRect">
                <a:avLst>
                  <a:gd name="adj" fmla="val 16667"/>
                </a:avLst>
              </a:prstGeom>
              <a:solidFill>
                <a:srgbClr val="00B0F0"/>
              </a:solidFill>
              <a:ln>
                <a:gradFill>
                  <a:gsLst>
                    <a:gs pos="0">
                      <a:srgbClr val="00B0F0"/>
                    </a:gs>
                    <a:gs pos="5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rgbClr val="0070C0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042B8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13" name="Picture 312">
                <a:extLst>
                  <a:ext uri="{FF2B5EF4-FFF2-40B4-BE49-F238E27FC236}">
                    <a16:creationId xmlns:a16="http://schemas.microsoft.com/office/drawing/2014/main" id="{9E516777-D7A4-4B36-AEA8-90157BBE06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1838" y="3624301"/>
                <a:ext cx="1193876" cy="474418"/>
              </a:xfrm>
              <a:prstGeom prst="rect">
                <a:avLst/>
              </a:prstGeom>
            </p:spPr>
          </p:pic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9152E94D-10F0-4335-9E52-A308C2F24B18}"/>
                  </a:ext>
                </a:extLst>
              </p:cNvPr>
              <p:cNvSpPr txBox="1"/>
              <p:nvPr/>
            </p:nvSpPr>
            <p:spPr>
              <a:xfrm>
                <a:off x="654949" y="3302465"/>
                <a:ext cx="1445609" cy="2975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Automotive</a:t>
                </a:r>
              </a:p>
            </p:txBody>
          </p:sp>
        </p:grpSp>
        <p:pic>
          <p:nvPicPr>
            <p:cNvPr id="1026" name="Picture 2" descr="Switch Mobility | Electric Buses, Vans And Pods.">
              <a:extLst>
                <a:ext uri="{FF2B5EF4-FFF2-40B4-BE49-F238E27FC236}">
                  <a16:creationId xmlns:a16="http://schemas.microsoft.com/office/drawing/2014/main" id="{CF486A9B-C178-406F-996A-78FD66A12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609" y="3842100"/>
              <a:ext cx="1066435" cy="264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3" name="Picture 122">
            <a:extLst>
              <a:ext uri="{FF2B5EF4-FFF2-40B4-BE49-F238E27FC236}">
                <a16:creationId xmlns:a16="http://schemas.microsoft.com/office/drawing/2014/main" id="{C278A8E6-B6D0-4621-BAA9-FAAC033ADE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1232789" y="4644845"/>
            <a:ext cx="14460091" cy="19156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386595" y="2716877"/>
            <a:ext cx="2479508" cy="1556517"/>
            <a:chOff x="7386595" y="3083662"/>
            <a:chExt cx="2479508" cy="155651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900A73A-A409-4C4A-9A60-5864A93B3142}"/>
                </a:ext>
              </a:extLst>
            </p:cNvPr>
            <p:cNvGrpSpPr/>
            <p:nvPr/>
          </p:nvGrpSpPr>
          <p:grpSpPr>
            <a:xfrm>
              <a:off x="7386595" y="3083662"/>
              <a:ext cx="2479508" cy="1127494"/>
              <a:chOff x="7386595" y="3288382"/>
              <a:chExt cx="2479508" cy="1127494"/>
            </a:xfrm>
          </p:grpSpPr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1262E50A-40BD-4751-9586-B5CE61E46CE2}"/>
                  </a:ext>
                </a:extLst>
              </p:cNvPr>
              <p:cNvSpPr/>
              <p:nvPr/>
            </p:nvSpPr>
            <p:spPr>
              <a:xfrm>
                <a:off x="7386595" y="3288382"/>
                <a:ext cx="2479508" cy="318975"/>
              </a:xfrm>
              <a:prstGeom prst="roundRect">
                <a:avLst/>
              </a:prstGeom>
              <a:solidFill>
                <a:srgbClr val="00B0F0"/>
              </a:solidFill>
              <a:ln>
                <a:gradFill>
                  <a:gsLst>
                    <a:gs pos="0">
                      <a:srgbClr val="00B0F0"/>
                    </a:gs>
                    <a:gs pos="5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rgbClr val="0070C0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042B8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58719AAB-64D5-46C3-A651-DA288B16978C}"/>
                  </a:ext>
                </a:extLst>
              </p:cNvPr>
              <p:cNvGrpSpPr/>
              <p:nvPr/>
            </p:nvGrpSpPr>
            <p:grpSpPr>
              <a:xfrm>
                <a:off x="8121382" y="3951317"/>
                <a:ext cx="1007082" cy="464559"/>
                <a:chOff x="8070629" y="3333525"/>
                <a:chExt cx="1007082" cy="464559"/>
              </a:xfrm>
            </p:grpSpPr>
            <p:pic>
              <p:nvPicPr>
                <p:cNvPr id="320" name="Picture 319">
                  <a:extLst>
                    <a:ext uri="{FF2B5EF4-FFF2-40B4-BE49-F238E27FC236}">
                      <a16:creationId xmlns:a16="http://schemas.microsoft.com/office/drawing/2014/main" id="{A8C2931B-99BB-413C-A4A9-E3CA8D6015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70629" y="3333525"/>
                  <a:ext cx="370903" cy="352541"/>
                </a:xfrm>
                <a:prstGeom prst="rect">
                  <a:avLst/>
                </a:prstGeom>
              </p:spPr>
            </p:pic>
            <p:pic>
              <p:nvPicPr>
                <p:cNvPr id="322" name="Picture 41">
                  <a:extLst>
                    <a:ext uri="{FF2B5EF4-FFF2-40B4-BE49-F238E27FC236}">
                      <a16:creationId xmlns:a16="http://schemas.microsoft.com/office/drawing/2014/main" id="{D3885CFB-2040-4F02-B85D-6EC172E52F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43650" y="3364190"/>
                  <a:ext cx="334061" cy="4338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EEE5866D-CC9D-4A73-AF2D-A7FCD0DEAA8C}"/>
                  </a:ext>
                </a:extLst>
              </p:cNvPr>
              <p:cNvSpPr txBox="1"/>
              <p:nvPr/>
            </p:nvSpPr>
            <p:spPr>
              <a:xfrm>
                <a:off x="7444824" y="3315289"/>
                <a:ext cx="2363051" cy="271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Oil &amp; Specialty Chemicals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7813" y="4306180"/>
              <a:ext cx="860976" cy="33399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733653" y="2715467"/>
            <a:ext cx="2047599" cy="1620091"/>
            <a:chOff x="2733653" y="3082252"/>
            <a:chExt cx="2047599" cy="162009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4F2E8A8-1067-4922-984A-8F6A61FF9237}"/>
                </a:ext>
              </a:extLst>
            </p:cNvPr>
            <p:cNvGrpSpPr/>
            <p:nvPr/>
          </p:nvGrpSpPr>
          <p:grpSpPr>
            <a:xfrm>
              <a:off x="2733653" y="3082252"/>
              <a:ext cx="2047599" cy="321794"/>
              <a:chOff x="2733653" y="3286972"/>
              <a:chExt cx="2047599" cy="321794"/>
            </a:xfrm>
          </p:grpSpPr>
          <p:sp>
            <p:nvSpPr>
              <p:cNvPr id="172" name="Rectangle: Rounded Corners 171">
                <a:extLst>
                  <a:ext uri="{FF2B5EF4-FFF2-40B4-BE49-F238E27FC236}">
                    <a16:creationId xmlns:a16="http://schemas.microsoft.com/office/drawing/2014/main" id="{3C99D397-4F0D-4110-A138-759AF17BBF15}"/>
                  </a:ext>
                </a:extLst>
              </p:cNvPr>
              <p:cNvSpPr/>
              <p:nvPr/>
            </p:nvSpPr>
            <p:spPr>
              <a:xfrm>
                <a:off x="2733653" y="3286972"/>
                <a:ext cx="2047599" cy="321794"/>
              </a:xfrm>
              <a:prstGeom prst="roundRect">
                <a:avLst>
                  <a:gd name="adj" fmla="val 16667"/>
                </a:avLst>
              </a:prstGeom>
              <a:solidFill>
                <a:srgbClr val="00B0F0"/>
              </a:solidFill>
              <a:ln>
                <a:gradFill>
                  <a:gsLst>
                    <a:gs pos="0">
                      <a:srgbClr val="00B0F0"/>
                    </a:gs>
                    <a:gs pos="5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rgbClr val="0070C0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042B8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9C5393FC-0599-40D0-946C-B14CA1CB4037}"/>
                  </a:ext>
                </a:extLst>
              </p:cNvPr>
              <p:cNvSpPr txBox="1"/>
              <p:nvPr/>
            </p:nvSpPr>
            <p:spPr>
              <a:xfrm>
                <a:off x="3034648" y="3302465"/>
                <a:ext cx="1445609" cy="2975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IT &amp; ITeS</a:t>
                </a:r>
              </a:p>
            </p:txBody>
          </p:sp>
        </p:grpSp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059" y="3951751"/>
              <a:ext cx="1305384" cy="750592"/>
            </a:xfrm>
            <a:prstGeom prst="rect">
              <a:avLst/>
            </a:prstGeom>
          </p:spPr>
        </p:pic>
      </p:grpSp>
      <p:pic>
        <p:nvPicPr>
          <p:cNvPr id="9" name="Picture 10" descr="Image result for hinduja group ;logo">
            <a:extLst>
              <a:ext uri="{FF2B5EF4-FFF2-40B4-BE49-F238E27FC236}">
                <a16:creationId xmlns:a16="http://schemas.microsoft.com/office/drawing/2014/main" id="{70B6D06D-9E20-5B8E-82A2-B17F82E98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45" y="286126"/>
            <a:ext cx="512211" cy="5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B1BDDA4D-6043-032B-B3C8-B417A40D2E5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00255" y="3832046"/>
            <a:ext cx="1517940" cy="268436"/>
          </a:xfrm>
          <a:prstGeom prst="rect">
            <a:avLst/>
          </a:prstGeom>
        </p:spPr>
      </p:pic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A342D28A-B87B-04C6-852B-A48184E7C7E1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48" y="4205166"/>
            <a:ext cx="1075125" cy="474538"/>
          </a:xfrm>
          <a:prstGeom prst="rect">
            <a:avLst/>
          </a:prstGeom>
        </p:spPr>
      </p:pic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D0C99E5-6291-374A-51AB-DE3388F1F262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6" y="4235747"/>
            <a:ext cx="877837" cy="4887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C897874-5B22-600E-3F78-7544ADD3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418" y="330701"/>
            <a:ext cx="8704408" cy="535531"/>
          </a:xfrm>
        </p:spPr>
        <p:txBody>
          <a:bodyPr/>
          <a:lstStyle/>
          <a:p>
            <a:r>
              <a:rPr lang="en-US" sz="3200" dirty="0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HINDUJA GROUP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0120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DC479-1630-445E-3E0C-BA5BD61A1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5447008B-AB00-EA31-362B-5F650C7AD3F9}"/>
              </a:ext>
            </a:extLst>
          </p:cNvPr>
          <p:cNvSpPr/>
          <p:nvPr/>
        </p:nvSpPr>
        <p:spPr>
          <a:xfrm>
            <a:off x="533400" y="1238655"/>
            <a:ext cx="11125200" cy="348970"/>
          </a:xfrm>
          <a:prstGeom prst="rect">
            <a:avLst/>
          </a:prstGeom>
          <a:solidFill>
            <a:srgbClr val="647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We Deliver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SUSTAINABLE ENGINEERING &amp; DIGITAL SOLUTIONS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across Mobility Industries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4B1CAE7-B472-EC09-EC47-30F6E1247C40}"/>
              </a:ext>
            </a:extLst>
          </p:cNvPr>
          <p:cNvGrpSpPr/>
          <p:nvPr/>
        </p:nvGrpSpPr>
        <p:grpSpPr>
          <a:xfrm>
            <a:off x="561094" y="1916164"/>
            <a:ext cx="2387600" cy="4396128"/>
            <a:chOff x="426447" y="1802821"/>
            <a:chExt cx="2387600" cy="4396128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A28F1A36-2C02-99C3-0B16-CE9BB465FA24}"/>
                </a:ext>
              </a:extLst>
            </p:cNvPr>
            <p:cNvGrpSpPr/>
            <p:nvPr/>
          </p:nvGrpSpPr>
          <p:grpSpPr>
            <a:xfrm>
              <a:off x="682980" y="1802821"/>
              <a:ext cx="1874535" cy="2017188"/>
              <a:chOff x="516608" y="1802821"/>
              <a:chExt cx="1874535" cy="2017188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4DB4531-37F5-2166-1716-DAE481F1BAEF}"/>
                  </a:ext>
                </a:extLst>
              </p:cNvPr>
              <p:cNvSpPr/>
              <p:nvPr/>
            </p:nvSpPr>
            <p:spPr>
              <a:xfrm>
                <a:off x="516608" y="2918132"/>
                <a:ext cx="1874535" cy="363865"/>
              </a:xfrm>
              <a:prstGeom prst="rect">
                <a:avLst/>
              </a:prstGeom>
              <a:gradFill flip="none" rotWithShape="1">
                <a:gsLst>
                  <a:gs pos="93000">
                    <a:srgbClr val="00B0F0">
                      <a:alpha val="0"/>
                    </a:srgbClr>
                  </a:gs>
                  <a:gs pos="0">
                    <a:srgbClr val="00B0F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 w="6350">
                      <a:noFill/>
                    </a:ln>
                    <a:solidFill>
                      <a:prstClr val="white"/>
                    </a:solidFill>
                    <a:effectLst>
                      <a:outerShdw blurRad="63500" dist="762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Segoe UI" panose="020B0502040204020203" pitchFamily="34" charset="0"/>
                  </a:rPr>
                  <a:t>Purpose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84011F0-61F2-A24D-8230-64E48662ACFA}"/>
                  </a:ext>
                </a:extLst>
              </p:cNvPr>
              <p:cNvSpPr txBox="1"/>
              <p:nvPr/>
            </p:nvSpPr>
            <p:spPr>
              <a:xfrm>
                <a:off x="549493" y="3317307"/>
                <a:ext cx="1808764" cy="502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Creating Sustainable Mobility</a:t>
                </a:r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0490AA64-5037-94D2-3212-1FA2C3AC2EA3}"/>
                  </a:ext>
                </a:extLst>
              </p:cNvPr>
              <p:cNvGrpSpPr/>
              <p:nvPr/>
            </p:nvGrpSpPr>
            <p:grpSpPr>
              <a:xfrm>
                <a:off x="913875" y="1802821"/>
                <a:ext cx="1080000" cy="1080000"/>
                <a:chOff x="886754" y="1390142"/>
                <a:chExt cx="1605817" cy="1575518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7AF659C0-686E-BA83-C71B-047998545BB9}"/>
                    </a:ext>
                  </a:extLst>
                </p:cNvPr>
                <p:cNvGrpSpPr/>
                <p:nvPr/>
              </p:nvGrpSpPr>
              <p:grpSpPr>
                <a:xfrm>
                  <a:off x="1005061" y="1470814"/>
                  <a:ext cx="1369201" cy="1414174"/>
                  <a:chOff x="6355418" y="1666305"/>
                  <a:chExt cx="1670329" cy="1725193"/>
                </a:xfrm>
              </p:grpSpPr>
              <p:pic>
                <p:nvPicPr>
                  <p:cNvPr id="62" name="Picture 61">
                    <a:extLst>
                      <a:ext uri="{FF2B5EF4-FFF2-40B4-BE49-F238E27FC236}">
                        <a16:creationId xmlns:a16="http://schemas.microsoft.com/office/drawing/2014/main" id="{3443AE20-DD1C-6A9B-C922-2E3CDD0D18C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6355418" y="1666305"/>
                    <a:ext cx="1670329" cy="1725193"/>
                  </a:xfrm>
                  <a:prstGeom prst="rect">
                    <a:avLst/>
                  </a:prstGeom>
                </p:spPr>
              </p:pic>
              <p:pic>
                <p:nvPicPr>
                  <p:cNvPr id="63" name="Picture 62">
                    <a:extLst>
                      <a:ext uri="{FF2B5EF4-FFF2-40B4-BE49-F238E27FC236}">
                        <a16:creationId xmlns:a16="http://schemas.microsoft.com/office/drawing/2014/main" id="{54D836A8-C377-6537-53C3-A652C38F9C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6968699" y="2243730"/>
                    <a:ext cx="476618" cy="47661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ABF1CF14-08C4-396F-3DC4-ECB1F2D544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6754" y="1390142"/>
                  <a:ext cx="1605817" cy="1575518"/>
                </a:xfrm>
                <a:prstGeom prst="rect">
                  <a:avLst/>
                </a:prstGeom>
              </p:spPr>
            </p:pic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1A4903F6-FE23-B42D-D88B-54925DC1683C}"/>
                    </a:ext>
                  </a:extLst>
                </p:cNvPr>
                <p:cNvSpPr/>
                <p:nvPr/>
              </p:nvSpPr>
              <p:spPr>
                <a:xfrm>
                  <a:off x="1091988" y="1580231"/>
                  <a:ext cx="1195346" cy="1195341"/>
                </a:xfrm>
                <a:prstGeom prst="ellipse">
                  <a:avLst/>
                </a:prstGeom>
                <a:noFill/>
                <a:ln>
                  <a:solidFill>
                    <a:srgbClr val="00B0F0">
                      <a:alpha val="37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55D4D82B-C49C-FE57-69D1-59911BE0850A}"/>
                </a:ext>
              </a:extLst>
            </p:cNvPr>
            <p:cNvGrpSpPr/>
            <p:nvPr/>
          </p:nvGrpSpPr>
          <p:grpSpPr>
            <a:xfrm>
              <a:off x="503723" y="3987221"/>
              <a:ext cx="2233048" cy="2211728"/>
              <a:chOff x="2424675" y="1655275"/>
              <a:chExt cx="2233048" cy="221172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327EBA3-CA84-3E72-FD35-23CB4FA792A7}"/>
                  </a:ext>
                </a:extLst>
              </p:cNvPr>
              <p:cNvSpPr txBox="1"/>
              <p:nvPr/>
            </p:nvSpPr>
            <p:spPr>
              <a:xfrm>
                <a:off x="2424675" y="3169761"/>
                <a:ext cx="2233048" cy="697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To be among the 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Top 10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Global Mobility Engineering and R&amp;D Companies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Segoe UI" panose="020B0502040204020203" pitchFamily="34" charset="0"/>
                </a:endParaRPr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B4742BF6-DD1C-BCDB-11A3-A58AF54719A4}"/>
                  </a:ext>
                </a:extLst>
              </p:cNvPr>
              <p:cNvGrpSpPr/>
              <p:nvPr/>
            </p:nvGrpSpPr>
            <p:grpSpPr>
              <a:xfrm>
                <a:off x="3001199" y="1655275"/>
                <a:ext cx="1080000" cy="1080000"/>
                <a:chOff x="2554406" y="3318519"/>
                <a:chExt cx="1958984" cy="1922022"/>
              </a:xfrm>
            </p:grpSpPr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90EFB113-410E-3962-C349-E2A674F6EC27}"/>
                    </a:ext>
                  </a:extLst>
                </p:cNvPr>
                <p:cNvGrpSpPr/>
                <p:nvPr/>
              </p:nvGrpSpPr>
              <p:grpSpPr>
                <a:xfrm>
                  <a:off x="2698734" y="3416934"/>
                  <a:ext cx="1670329" cy="1725193"/>
                  <a:chOff x="3633483" y="1666305"/>
                  <a:chExt cx="1670329" cy="1725193"/>
                </a:xfrm>
              </p:grpSpPr>
              <p:pic>
                <p:nvPicPr>
                  <p:cNvPr id="82" name="Picture 81">
                    <a:extLst>
                      <a:ext uri="{FF2B5EF4-FFF2-40B4-BE49-F238E27FC236}">
                        <a16:creationId xmlns:a16="http://schemas.microsoft.com/office/drawing/2014/main" id="{3D5F01E5-5F97-26E1-84E9-851A8D0D884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3633483" y="1666305"/>
                    <a:ext cx="1670329" cy="1725193"/>
                  </a:xfrm>
                  <a:prstGeom prst="rect">
                    <a:avLst/>
                  </a:prstGeom>
                </p:spPr>
              </p:pic>
              <p:pic>
                <p:nvPicPr>
                  <p:cNvPr id="83" name="Picture 82">
                    <a:extLst>
                      <a:ext uri="{FF2B5EF4-FFF2-40B4-BE49-F238E27FC236}">
                        <a16:creationId xmlns:a16="http://schemas.microsoft.com/office/drawing/2014/main" id="{1E601940-FA67-4D3D-74E4-098F71142A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233033" y="2284417"/>
                    <a:ext cx="476618" cy="47661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7179339D-3266-B86C-1795-880E330198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54406" y="3318519"/>
                  <a:ext cx="1958984" cy="1922022"/>
                </a:xfrm>
                <a:prstGeom prst="rect">
                  <a:avLst/>
                </a:prstGeom>
              </p:spPr>
            </p:pic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02D1B389-5E43-E10F-B458-5483594A0765}"/>
                    </a:ext>
                  </a:extLst>
                </p:cNvPr>
                <p:cNvSpPr/>
                <p:nvPr/>
              </p:nvSpPr>
              <p:spPr>
                <a:xfrm>
                  <a:off x="2804779" y="3550414"/>
                  <a:ext cx="1458238" cy="1458232"/>
                </a:xfrm>
                <a:prstGeom prst="ellipse">
                  <a:avLst/>
                </a:prstGeom>
                <a:noFill/>
                <a:ln>
                  <a:solidFill>
                    <a:srgbClr val="00B0F0">
                      <a:alpha val="37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68239D7-9E4B-BB11-EDBE-9402761EC0B3}"/>
                  </a:ext>
                </a:extLst>
              </p:cNvPr>
              <p:cNvSpPr/>
              <p:nvPr/>
            </p:nvSpPr>
            <p:spPr>
              <a:xfrm>
                <a:off x="2603932" y="2770586"/>
                <a:ext cx="1874535" cy="363865"/>
              </a:xfrm>
              <a:prstGeom prst="rect">
                <a:avLst/>
              </a:prstGeom>
              <a:gradFill flip="none" rotWithShape="1">
                <a:gsLst>
                  <a:gs pos="93000">
                    <a:srgbClr val="00B0F0">
                      <a:alpha val="0"/>
                    </a:srgbClr>
                  </a:gs>
                  <a:gs pos="0">
                    <a:srgbClr val="00B0F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 w="6350">
                      <a:noFill/>
                    </a:ln>
                    <a:solidFill>
                      <a:prstClr val="white"/>
                    </a:solidFill>
                    <a:effectLst>
                      <a:outerShdw blurRad="63500" dist="762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Segoe UI" panose="020B0502040204020203" pitchFamily="34" charset="0"/>
                  </a:rPr>
                  <a:t>Vision</a:t>
                </a:r>
              </a:p>
            </p:txBody>
          </p:sp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1072EB6-C74D-68E1-61FB-FCB134BF46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6447" y="3903615"/>
              <a:ext cx="2387600" cy="0"/>
            </a:xfrm>
            <a:prstGeom prst="line">
              <a:avLst/>
            </a:prstGeom>
            <a:ln>
              <a:gradFill>
                <a:gsLst>
                  <a:gs pos="99425">
                    <a:srgbClr val="FAFAFA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30000">
                    <a:schemeClr val="accent1">
                      <a:lumMod val="45000"/>
                      <a:lumOff val="55000"/>
                    </a:schemeClr>
                  </a:gs>
                  <a:gs pos="62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264A38FB-4422-BA59-F989-CF25ACF9D0E6}"/>
              </a:ext>
            </a:extLst>
          </p:cNvPr>
          <p:cNvGrpSpPr/>
          <p:nvPr/>
        </p:nvGrpSpPr>
        <p:grpSpPr>
          <a:xfrm>
            <a:off x="3588467" y="1773068"/>
            <a:ext cx="3535999" cy="4682320"/>
            <a:chOff x="3691741" y="1666064"/>
            <a:chExt cx="3535999" cy="4682320"/>
          </a:xfrm>
        </p:grpSpPr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E4DC764F-9946-7020-CAB3-D0D72DA011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57741" y="2083186"/>
              <a:ext cx="349454" cy="0"/>
            </a:xfrm>
            <a:prstGeom prst="line">
              <a:avLst/>
            </a:prstGeom>
            <a:ln w="12700">
              <a:solidFill>
                <a:srgbClr val="0042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5407E0B0-5EBA-DDA7-2B17-C3B633E079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57741" y="3099186"/>
              <a:ext cx="349454" cy="0"/>
            </a:xfrm>
            <a:prstGeom prst="line">
              <a:avLst/>
            </a:prstGeom>
            <a:ln w="12700">
              <a:solidFill>
                <a:srgbClr val="0042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Straight Connector 1054">
              <a:extLst>
                <a:ext uri="{FF2B5EF4-FFF2-40B4-BE49-F238E27FC236}">
                  <a16:creationId xmlns:a16="http://schemas.microsoft.com/office/drawing/2014/main" id="{AC4B3B88-C16C-4705-959E-8C16DC1D67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57741" y="4073461"/>
              <a:ext cx="349454" cy="0"/>
            </a:xfrm>
            <a:prstGeom prst="line">
              <a:avLst/>
            </a:prstGeom>
            <a:ln w="12700">
              <a:solidFill>
                <a:srgbClr val="0042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6" name="Straight Connector 1055">
              <a:extLst>
                <a:ext uri="{FF2B5EF4-FFF2-40B4-BE49-F238E27FC236}">
                  <a16:creationId xmlns:a16="http://schemas.microsoft.com/office/drawing/2014/main" id="{FD3E41D6-A16A-B29D-8235-2BFAB46C96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57741" y="5054843"/>
              <a:ext cx="349454" cy="0"/>
            </a:xfrm>
            <a:prstGeom prst="line">
              <a:avLst/>
            </a:prstGeom>
            <a:ln w="12700">
              <a:solidFill>
                <a:srgbClr val="0042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7" name="Straight Connector 1056">
              <a:extLst>
                <a:ext uri="{FF2B5EF4-FFF2-40B4-BE49-F238E27FC236}">
                  <a16:creationId xmlns:a16="http://schemas.microsoft.com/office/drawing/2014/main" id="{6C710FAE-E50D-782B-ED30-03E954B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57741" y="5992302"/>
              <a:ext cx="349454" cy="0"/>
            </a:xfrm>
            <a:prstGeom prst="line">
              <a:avLst/>
            </a:prstGeom>
            <a:ln w="12700">
              <a:solidFill>
                <a:srgbClr val="0042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7" name="Straight Connector 1046">
              <a:extLst>
                <a:ext uri="{FF2B5EF4-FFF2-40B4-BE49-F238E27FC236}">
                  <a16:creationId xmlns:a16="http://schemas.microsoft.com/office/drawing/2014/main" id="{F4319540-7805-B48A-AF66-16EE42446ABA}"/>
                </a:ext>
              </a:extLst>
            </p:cNvPr>
            <p:cNvCxnSpPr>
              <a:cxnSpLocks/>
            </p:cNvCxnSpPr>
            <p:nvPr/>
          </p:nvCxnSpPr>
          <p:spPr>
            <a:xfrm>
              <a:off x="4087741" y="2089150"/>
              <a:ext cx="0" cy="3854450"/>
            </a:xfrm>
            <a:prstGeom prst="line">
              <a:avLst/>
            </a:prstGeom>
            <a:ln w="12700">
              <a:solidFill>
                <a:srgbClr val="0042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63560567-BA7F-5E10-676B-AED8CA3EE026}"/>
                </a:ext>
              </a:extLst>
            </p:cNvPr>
            <p:cNvGrpSpPr/>
            <p:nvPr/>
          </p:nvGrpSpPr>
          <p:grpSpPr>
            <a:xfrm>
              <a:off x="4807991" y="1666064"/>
              <a:ext cx="2053553" cy="996223"/>
              <a:chOff x="4790171" y="1675068"/>
              <a:chExt cx="2053553" cy="996223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5578AF11-51B0-514E-5DA5-19DCA726AC00}"/>
                  </a:ext>
                </a:extLst>
              </p:cNvPr>
              <p:cNvSpPr txBox="1"/>
              <p:nvPr/>
            </p:nvSpPr>
            <p:spPr>
              <a:xfrm>
                <a:off x="4790171" y="1901850"/>
                <a:ext cx="205355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Hinduja Tech, a key part of India's leading multibillion dollar transnational conglomerate, Hinduja Group</a:t>
                </a:r>
                <a:endParaRPr kumimoji="0" lang="en-IN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8649CB3-71C2-85A7-7ACB-D9CB736BB7E8}"/>
                  </a:ext>
                </a:extLst>
              </p:cNvPr>
              <p:cNvSpPr txBox="1"/>
              <p:nvPr/>
            </p:nvSpPr>
            <p:spPr>
              <a:xfrm>
                <a:off x="4790171" y="1675068"/>
                <a:ext cx="1574163" cy="341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Our Group</a:t>
                </a: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35CB28B1-5964-7A0E-7E0C-765EBC991998}"/>
                </a:ext>
              </a:extLst>
            </p:cNvPr>
            <p:cNvGrpSpPr/>
            <p:nvPr/>
          </p:nvGrpSpPr>
          <p:grpSpPr>
            <a:xfrm>
              <a:off x="3817741" y="1795979"/>
              <a:ext cx="540000" cy="540000"/>
              <a:chOff x="2941204" y="4110121"/>
              <a:chExt cx="1128108" cy="1128108"/>
            </a:xfrm>
            <a:solidFill>
              <a:schemeClr val="bg1"/>
            </a:solidFill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2DBE5E33-BB78-A221-C1D6-F0507D02D26E}"/>
                  </a:ext>
                </a:extLst>
              </p:cNvPr>
              <p:cNvSpPr/>
              <p:nvPr/>
            </p:nvSpPr>
            <p:spPr>
              <a:xfrm>
                <a:off x="2941204" y="4110121"/>
                <a:ext cx="1128108" cy="1128108"/>
              </a:xfrm>
              <a:prstGeom prst="ellipse">
                <a:avLst/>
              </a:prstGeom>
              <a:grpFill/>
              <a:ln w="12700">
                <a:solidFill>
                  <a:srgbClr val="00427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3" name="Picture 10" descr="Image result for hinduja group ;logo">
                <a:extLst>
                  <a:ext uri="{FF2B5EF4-FFF2-40B4-BE49-F238E27FC236}">
                    <a16:creationId xmlns:a16="http://schemas.microsoft.com/office/drawing/2014/main" id="{5DBED336-457D-F322-9B5D-F15BE31148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513" y="4365214"/>
                <a:ext cx="689490" cy="681446"/>
              </a:xfrm>
              <a:prstGeom prst="rect">
                <a:avLst/>
              </a:prstGeom>
              <a:grpFill/>
            </p:spPr>
          </p:pic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53FF7533-7E6D-F33E-EB81-A8BB775F11A9}"/>
                </a:ext>
              </a:extLst>
            </p:cNvPr>
            <p:cNvGrpSpPr/>
            <p:nvPr/>
          </p:nvGrpSpPr>
          <p:grpSpPr>
            <a:xfrm>
              <a:off x="3691741" y="2780057"/>
              <a:ext cx="792000" cy="540000"/>
              <a:chOff x="646143" y="1557489"/>
              <a:chExt cx="1035781" cy="752365"/>
            </a:xfrm>
          </p:grpSpPr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AD43B848-0A48-A75C-BA40-E140BBDF0F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6143" y="1666049"/>
                <a:ext cx="1035781" cy="643805"/>
              </a:xfrm>
              <a:prstGeom prst="rect">
                <a:avLst/>
              </a:prstGeom>
            </p:spPr>
          </p:pic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CC6A59AC-18BD-8BFA-A785-C4C56369F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0991" y="1557489"/>
                <a:ext cx="625541" cy="624849"/>
              </a:xfrm>
              <a:prstGeom prst="rect">
                <a:avLst/>
              </a:prstGeom>
            </p:spPr>
          </p:pic>
        </p:grpSp>
        <p:grpSp>
          <p:nvGrpSpPr>
            <p:cNvPr id="1037" name="Group 1036">
              <a:extLst>
                <a:ext uri="{FF2B5EF4-FFF2-40B4-BE49-F238E27FC236}">
                  <a16:creationId xmlns:a16="http://schemas.microsoft.com/office/drawing/2014/main" id="{6FE95900-42E9-990B-4651-89891DA9BAC0}"/>
                </a:ext>
              </a:extLst>
            </p:cNvPr>
            <p:cNvGrpSpPr/>
            <p:nvPr/>
          </p:nvGrpSpPr>
          <p:grpSpPr>
            <a:xfrm>
              <a:off x="4807990" y="2737208"/>
              <a:ext cx="1970973" cy="720949"/>
              <a:chOff x="5130528" y="2572921"/>
              <a:chExt cx="1970973" cy="720949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9841A9D7-2BBD-59AB-921B-CE8823CDF3E6}"/>
                  </a:ext>
                </a:extLst>
              </p:cNvPr>
              <p:cNvSpPr txBox="1"/>
              <p:nvPr/>
            </p:nvSpPr>
            <p:spPr>
              <a:xfrm>
                <a:off x="5130528" y="2805210"/>
                <a:ext cx="1970973" cy="488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of serving </a:t>
                </a:r>
                <a:r>
                  <a:rPr kumimoji="0" lang="en-IN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100+</a:t>
                </a:r>
                <a:r>
                  <a:rPr kumimoji="0" lang="en-IN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 Global </a:t>
                </a:r>
                <a:r>
                  <a:rPr kumimoji="0" lang="en-IN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OEMs</a:t>
                </a:r>
                <a:r>
                  <a:rPr kumimoji="0" lang="en-IN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, </a:t>
                </a:r>
                <a:r>
                  <a:rPr kumimoji="0" lang="en-IN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Tier 1s</a:t>
                </a:r>
                <a:r>
                  <a:rPr kumimoji="0" lang="en-IN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 and </a:t>
                </a:r>
                <a:r>
                  <a:rPr kumimoji="0" lang="en-IN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Disruptive</a:t>
                </a:r>
                <a:r>
                  <a:rPr kumimoji="0" lang="en-IN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 players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293013D2-FC73-ABA1-7ABE-8680D0C286BD}"/>
                  </a:ext>
                </a:extLst>
              </p:cNvPr>
              <p:cNvSpPr txBox="1"/>
              <p:nvPr/>
            </p:nvSpPr>
            <p:spPr>
              <a:xfrm>
                <a:off x="5130529" y="2572921"/>
                <a:ext cx="1238883" cy="341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90000"/>
                  </a:lnSpc>
                  <a:spcBef>
                    <a:spcPct val="0"/>
                  </a:spcBef>
                  <a:defRPr sz="1200" b="1">
                    <a:solidFill>
                      <a:srgbClr val="0A4D88"/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33 + years </a:t>
                </a:r>
              </a:p>
            </p:txBody>
          </p:sp>
        </p:grpSp>
        <p:grpSp>
          <p:nvGrpSpPr>
            <p:cNvPr id="1038" name="Group 1037">
              <a:extLst>
                <a:ext uri="{FF2B5EF4-FFF2-40B4-BE49-F238E27FC236}">
                  <a16:creationId xmlns:a16="http://schemas.microsoft.com/office/drawing/2014/main" id="{3BE9AA96-CF23-9C0B-0574-B7F26EF32FD1}"/>
                </a:ext>
              </a:extLst>
            </p:cNvPr>
            <p:cNvGrpSpPr/>
            <p:nvPr/>
          </p:nvGrpSpPr>
          <p:grpSpPr>
            <a:xfrm>
              <a:off x="4807991" y="3646921"/>
              <a:ext cx="2419749" cy="834593"/>
              <a:chOff x="4928014" y="3309214"/>
              <a:chExt cx="2419749" cy="834593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FB2051D9-BC95-C896-4DAB-8060E165843D}"/>
                  </a:ext>
                </a:extLst>
              </p:cNvPr>
              <p:cNvSpPr txBox="1"/>
              <p:nvPr/>
            </p:nvSpPr>
            <p:spPr>
              <a:xfrm>
                <a:off x="4928014" y="3543643"/>
                <a:ext cx="2419749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Ecosystem for PV/CV/ EV development using robust processes based on </a:t>
                </a:r>
                <a:r>
                  <a:rPr kumimoji="0" lang="en-IN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Frugal engineering paradigm 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8E49484-D40F-26A1-AF0C-7F6A17F320C7}"/>
                  </a:ext>
                </a:extLst>
              </p:cNvPr>
              <p:cNvSpPr txBox="1"/>
              <p:nvPr/>
            </p:nvSpPr>
            <p:spPr>
              <a:xfrm>
                <a:off x="4928014" y="3309214"/>
                <a:ext cx="693900" cy="341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defRPr sz="1400" b="1">
                    <a:solidFill>
                      <a:srgbClr val="0A4D88"/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360</a:t>
                </a:r>
                <a:r>
                  <a:rPr kumimoji="0" lang="en-I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B3838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°</a:t>
                </a: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10DBF27E-D874-5D13-27F1-7C80368A986D}"/>
                </a:ext>
              </a:extLst>
            </p:cNvPr>
            <p:cNvGrpSpPr/>
            <p:nvPr/>
          </p:nvGrpSpPr>
          <p:grpSpPr>
            <a:xfrm>
              <a:off x="3691741" y="3767959"/>
              <a:ext cx="792000" cy="540000"/>
              <a:chOff x="5502114" y="3215720"/>
              <a:chExt cx="1378625" cy="914549"/>
            </a:xfrm>
          </p:grpSpPr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1E09D019-9E9F-217F-8DDE-F2F9D111E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02114" y="3273364"/>
                <a:ext cx="1378625" cy="856905"/>
              </a:xfrm>
              <a:prstGeom prst="rect">
                <a:avLst/>
              </a:prstGeom>
            </p:spPr>
          </p:pic>
          <p:pic>
            <p:nvPicPr>
              <p:cNvPr id="122" name="Picture 121" descr="A group of people around a table&#10;&#10;Description automatically generated">
                <a:extLst>
                  <a:ext uri="{FF2B5EF4-FFF2-40B4-BE49-F238E27FC236}">
                    <a16:creationId xmlns:a16="http://schemas.microsoft.com/office/drawing/2014/main" id="{CE0BBF93-3326-F107-82D8-99835CC7F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5815" y="3215720"/>
                <a:ext cx="800282" cy="762174"/>
              </a:xfrm>
              <a:prstGeom prst="rect">
                <a:avLst/>
              </a:prstGeom>
            </p:spPr>
          </p:pic>
        </p:grpSp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321DDA26-E0E8-1180-D82F-BF8F798AE040}"/>
                </a:ext>
              </a:extLst>
            </p:cNvPr>
            <p:cNvGrpSpPr/>
            <p:nvPr/>
          </p:nvGrpSpPr>
          <p:grpSpPr>
            <a:xfrm>
              <a:off x="3691741" y="4753057"/>
              <a:ext cx="792000" cy="540000"/>
              <a:chOff x="5528958" y="3134418"/>
              <a:chExt cx="1378625" cy="856905"/>
            </a:xfrm>
          </p:grpSpPr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BBC4F83B-57CF-E81A-7B36-C7BC59BB2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28958" y="3134418"/>
                <a:ext cx="1378625" cy="856905"/>
              </a:xfrm>
              <a:prstGeom prst="rect">
                <a:avLst/>
              </a:prstGeom>
            </p:spPr>
          </p:pic>
          <p:pic>
            <p:nvPicPr>
              <p:cNvPr id="127" name="Picture 8">
                <a:extLst>
                  <a:ext uri="{FF2B5EF4-FFF2-40B4-BE49-F238E27FC236}">
                    <a16:creationId xmlns:a16="http://schemas.microsoft.com/office/drawing/2014/main" id="{612D90C4-BE04-6ED1-8B10-89A01AB39F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1760" y="3154321"/>
                <a:ext cx="533020" cy="6275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9" name="Group 1038">
              <a:extLst>
                <a:ext uri="{FF2B5EF4-FFF2-40B4-BE49-F238E27FC236}">
                  <a16:creationId xmlns:a16="http://schemas.microsoft.com/office/drawing/2014/main" id="{982F6F4D-6912-EE10-CC87-40A0BF6E01ED}"/>
                </a:ext>
              </a:extLst>
            </p:cNvPr>
            <p:cNvGrpSpPr/>
            <p:nvPr/>
          </p:nvGrpSpPr>
          <p:grpSpPr>
            <a:xfrm>
              <a:off x="4807991" y="4693962"/>
              <a:ext cx="1729041" cy="715341"/>
              <a:chOff x="5262272" y="4360086"/>
              <a:chExt cx="1729041" cy="715341"/>
            </a:xfrm>
          </p:grpSpPr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AF0F4022-97FA-213C-0A51-90C55EB13E7A}"/>
                  </a:ext>
                </a:extLst>
              </p:cNvPr>
              <p:cNvSpPr txBox="1"/>
              <p:nvPr/>
            </p:nvSpPr>
            <p:spPr>
              <a:xfrm>
                <a:off x="5262272" y="4586767"/>
                <a:ext cx="1729041" cy="488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Mobility and eMobility</a:t>
                </a:r>
                <a:r>
                  <a:rPr kumimoji="0" lang="en-IN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 experts Globally</a:t>
                </a:r>
              </a:p>
            </p:txBody>
          </p:sp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5796B431-4411-9381-7EA2-36C56B96859D}"/>
                  </a:ext>
                </a:extLst>
              </p:cNvPr>
              <p:cNvSpPr txBox="1"/>
              <p:nvPr/>
            </p:nvSpPr>
            <p:spPr>
              <a:xfrm>
                <a:off x="5262272" y="4360086"/>
                <a:ext cx="893443" cy="341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defRPr sz="1400" b="1">
                    <a:solidFill>
                      <a:srgbClr val="0A4D88"/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2650 +</a:t>
                </a:r>
              </a:p>
            </p:txBody>
          </p:sp>
        </p:grp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BB5F9813-EF59-50CF-E39F-AF7E37C42E83}"/>
                </a:ext>
              </a:extLst>
            </p:cNvPr>
            <p:cNvGrpSpPr/>
            <p:nvPr/>
          </p:nvGrpSpPr>
          <p:grpSpPr>
            <a:xfrm>
              <a:off x="4807991" y="5629818"/>
              <a:ext cx="2154917" cy="718566"/>
              <a:chOff x="5067510" y="5428619"/>
              <a:chExt cx="2154917" cy="718566"/>
            </a:xfrm>
          </p:grpSpPr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44D35FAE-839D-0CC0-A6FF-E675568C975B}"/>
                  </a:ext>
                </a:extLst>
              </p:cNvPr>
              <p:cNvSpPr txBox="1"/>
              <p:nvPr/>
            </p:nvSpPr>
            <p:spPr>
              <a:xfrm>
                <a:off x="5067510" y="5660962"/>
                <a:ext cx="2154917" cy="4862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Co-developed</a:t>
                </a: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 vehicle models in Production and running</a:t>
                </a:r>
                <a:endParaRPr kumimoji="0" lang="en-IN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033" name="TextBox 1032">
                <a:extLst>
                  <a:ext uri="{FF2B5EF4-FFF2-40B4-BE49-F238E27FC236}">
                    <a16:creationId xmlns:a16="http://schemas.microsoft.com/office/drawing/2014/main" id="{99ACDDE0-8AD7-CB8D-A507-377AFE4983A4}"/>
                  </a:ext>
                </a:extLst>
              </p:cNvPr>
              <p:cNvSpPr txBox="1"/>
              <p:nvPr/>
            </p:nvSpPr>
            <p:spPr>
              <a:xfrm>
                <a:off x="5067510" y="5428619"/>
                <a:ext cx="728815" cy="341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defRPr sz="1400" b="1">
                    <a:solidFill>
                      <a:srgbClr val="0A4D88"/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100 +</a:t>
                </a:r>
              </a:p>
            </p:txBody>
          </p:sp>
        </p:grpSp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80F4AAA5-BA94-B3A5-AE0C-7403B6508EF7}"/>
                </a:ext>
              </a:extLst>
            </p:cNvPr>
            <p:cNvGrpSpPr/>
            <p:nvPr/>
          </p:nvGrpSpPr>
          <p:grpSpPr>
            <a:xfrm>
              <a:off x="3691741" y="5703226"/>
              <a:ext cx="792000" cy="540000"/>
              <a:chOff x="4482251" y="4825720"/>
              <a:chExt cx="1378625" cy="856905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7B1FB317-C037-842E-7A99-220D05DCCD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82251" y="4825720"/>
                <a:ext cx="1378625" cy="856905"/>
              </a:xfrm>
              <a:prstGeom prst="rect">
                <a:avLst/>
              </a:prstGeom>
            </p:spPr>
          </p:pic>
          <p:pic>
            <p:nvPicPr>
              <p:cNvPr id="1034" name="Picture 6">
                <a:extLst>
                  <a:ext uri="{FF2B5EF4-FFF2-40B4-BE49-F238E27FC236}">
                    <a16:creationId xmlns:a16="http://schemas.microsoft.com/office/drawing/2014/main" id="{767D127E-0956-4D52-70C0-9C6A13E944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3085" y="4879765"/>
                <a:ext cx="695325" cy="561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6932F80-71EE-0ABD-935A-1BC26BA7726B}"/>
              </a:ext>
            </a:extLst>
          </p:cNvPr>
          <p:cNvGrpSpPr/>
          <p:nvPr/>
        </p:nvGrpSpPr>
        <p:grpSpPr>
          <a:xfrm>
            <a:off x="9991727" y="2084712"/>
            <a:ext cx="1690989" cy="979899"/>
            <a:chOff x="1219971" y="4538328"/>
            <a:chExt cx="2404872" cy="1393582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8A311DB6-7158-C849-B40C-708F6C25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343024" y="4538328"/>
              <a:ext cx="2158767" cy="381761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4F6666-79AA-45B1-A396-C13F925D73EA}"/>
                </a:ext>
              </a:extLst>
            </p:cNvPr>
            <p:cNvSpPr/>
            <p:nvPr/>
          </p:nvSpPr>
          <p:spPr>
            <a:xfrm>
              <a:off x="1219971" y="5156921"/>
              <a:ext cx="2404872" cy="774989"/>
            </a:xfrm>
            <a:prstGeom prst="roundRect">
              <a:avLst/>
            </a:prstGeom>
            <a:gradFill flip="none" rotWithShape="1">
              <a:gsLst>
                <a:gs pos="0">
                  <a:srgbClr val="156082">
                    <a:lumMod val="67000"/>
                  </a:srgbClr>
                </a:gs>
                <a:gs pos="48000">
                  <a:srgbClr val="156082">
                    <a:lumMod val="97000"/>
                    <a:lumOff val="3000"/>
                  </a:srgbClr>
                </a:gs>
                <a:gs pos="100000">
                  <a:srgbClr val="156082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End to End Vehicle Engineering &amp; Integration 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8F233D7-E240-3CD6-24CA-477C833D1547}"/>
              </a:ext>
            </a:extLst>
          </p:cNvPr>
          <p:cNvCxnSpPr>
            <a:cxnSpLocks/>
          </p:cNvCxnSpPr>
          <p:nvPr/>
        </p:nvCxnSpPr>
        <p:spPr>
          <a:xfrm>
            <a:off x="9455229" y="2659691"/>
            <a:ext cx="463471" cy="0"/>
          </a:xfrm>
          <a:prstGeom prst="straightConnector1">
            <a:avLst/>
          </a:prstGeom>
          <a:ln w="12700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B37DD5-84F2-BFD2-3C54-E50C0EC340EE}"/>
              </a:ext>
            </a:extLst>
          </p:cNvPr>
          <p:cNvCxnSpPr>
            <a:cxnSpLocks/>
          </p:cNvCxnSpPr>
          <p:nvPr/>
        </p:nvCxnSpPr>
        <p:spPr>
          <a:xfrm>
            <a:off x="9455229" y="4114228"/>
            <a:ext cx="463471" cy="0"/>
          </a:xfrm>
          <a:prstGeom prst="straightConnector1">
            <a:avLst/>
          </a:prstGeom>
          <a:ln w="12700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E58BD8-AAF9-12FB-C710-1B8BC5C683F1}"/>
              </a:ext>
            </a:extLst>
          </p:cNvPr>
          <p:cNvCxnSpPr>
            <a:cxnSpLocks/>
          </p:cNvCxnSpPr>
          <p:nvPr/>
        </p:nvCxnSpPr>
        <p:spPr>
          <a:xfrm>
            <a:off x="9455229" y="5568378"/>
            <a:ext cx="463471" cy="0"/>
          </a:xfrm>
          <a:prstGeom prst="straightConnector1">
            <a:avLst/>
          </a:prstGeom>
          <a:ln w="12700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51CDAC8-A365-7798-66EA-CD9F705FA8B3}"/>
              </a:ext>
            </a:extLst>
          </p:cNvPr>
          <p:cNvSpPr/>
          <p:nvPr/>
        </p:nvSpPr>
        <p:spPr>
          <a:xfrm>
            <a:off x="9991727" y="4016403"/>
            <a:ext cx="1690989" cy="544935"/>
          </a:xfrm>
          <a:prstGeom prst="roundRect">
            <a:avLst/>
          </a:prstGeom>
          <a:gradFill flip="none" rotWithShape="1">
            <a:gsLst>
              <a:gs pos="0">
                <a:srgbClr val="6E841E"/>
              </a:gs>
              <a:gs pos="48000">
                <a:srgbClr val="94B129"/>
              </a:gs>
              <a:gs pos="100000">
                <a:srgbClr val="B3D23E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An advanced Powertrain Engineering Division of Hinduja Tech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9503464-BA5D-2BD6-CB13-532D420A1FDE}"/>
              </a:ext>
            </a:extLst>
          </p:cNvPr>
          <p:cNvSpPr/>
          <p:nvPr/>
        </p:nvSpPr>
        <p:spPr>
          <a:xfrm>
            <a:off x="9991727" y="5598810"/>
            <a:ext cx="1690989" cy="544935"/>
          </a:xfrm>
          <a:prstGeom prst="roundRect">
            <a:avLst/>
          </a:prstGeom>
          <a:gradFill flip="none" rotWithShape="1">
            <a:gsLst>
              <a:gs pos="0">
                <a:srgbClr val="E97132">
                  <a:lumMod val="67000"/>
                </a:srgbClr>
              </a:gs>
              <a:gs pos="48000">
                <a:srgbClr val="E97132">
                  <a:lumMod val="97000"/>
                  <a:lumOff val="3000"/>
                </a:srgbClr>
              </a:gs>
              <a:gs pos="100000">
                <a:srgbClr val="E97132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An advanced Virtual Simulation Division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Hinduja Tech</a:t>
            </a:r>
          </a:p>
        </p:txBody>
      </p:sp>
      <p:pic>
        <p:nvPicPr>
          <p:cNvPr id="15" name="Picture 14" descr="A close up of a logo&#10;&#10;AI-generated content may be incorrect.">
            <a:extLst>
              <a:ext uri="{FF2B5EF4-FFF2-40B4-BE49-F238E27FC236}">
                <a16:creationId xmlns:a16="http://schemas.microsoft.com/office/drawing/2014/main" id="{522072FC-C05D-C316-0D1D-D11686C5F2E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973" y="4878251"/>
            <a:ext cx="1442889" cy="63686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3A7281F-2215-8160-FB35-0424C7B395D7}"/>
              </a:ext>
            </a:extLst>
          </p:cNvPr>
          <p:cNvGrpSpPr/>
          <p:nvPr/>
        </p:nvGrpSpPr>
        <p:grpSpPr>
          <a:xfrm>
            <a:off x="7764240" y="1929828"/>
            <a:ext cx="1690989" cy="4368800"/>
            <a:chOff x="7764240" y="1822824"/>
            <a:chExt cx="1690989" cy="4368800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030B8581-6BD0-AF46-20EB-D4EFE87D5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764240" y="1822824"/>
              <a:ext cx="1690989" cy="43688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2D6B6A4-E4ED-CB65-120E-5CF5B17A2568}"/>
                </a:ext>
              </a:extLst>
            </p:cNvPr>
            <p:cNvSpPr/>
            <p:nvPr/>
          </p:nvSpPr>
          <p:spPr>
            <a:xfrm>
              <a:off x="8138160" y="3429000"/>
              <a:ext cx="975360" cy="11023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1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5D32BA9-DBCF-3DB7-9E64-CD76BE3BBFE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19" b="25140"/>
          <a:stretch/>
        </p:blipFill>
        <p:spPr>
          <a:xfrm>
            <a:off x="7988114" y="3566484"/>
            <a:ext cx="1176206" cy="1092200"/>
          </a:xfrm>
          <a:prstGeom prst="rect">
            <a:avLst/>
          </a:prstGeom>
        </p:spPr>
      </p:pic>
      <p:pic>
        <p:nvPicPr>
          <p:cNvPr id="20" name="Picture 1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399B634-4EEE-F422-C84B-A6F870E219F8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376" y="3280976"/>
            <a:ext cx="1281184" cy="7132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848B91-DCA7-363D-F179-5BF805D56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lang="en-US" dirty="0"/>
              <a:t>Hinduja Tech: Who We Are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51095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F415C-3997-9B50-7135-55B61DCE7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129">
            <a:extLst>
              <a:ext uri="{FF2B5EF4-FFF2-40B4-BE49-F238E27FC236}">
                <a16:creationId xmlns:a16="http://schemas.microsoft.com/office/drawing/2014/main" id="{787E1674-1675-E09D-9E80-7091EE81BFE4}"/>
              </a:ext>
            </a:extLst>
          </p:cNvPr>
          <p:cNvSpPr/>
          <p:nvPr/>
        </p:nvSpPr>
        <p:spPr>
          <a:xfrm>
            <a:off x="2926080" y="965200"/>
            <a:ext cx="6421120" cy="5892800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C36B1EC7-A5DC-D873-96E3-B34E63F75016}"/>
              </a:ext>
            </a:extLst>
          </p:cNvPr>
          <p:cNvCxnSpPr/>
          <p:nvPr/>
        </p:nvCxnSpPr>
        <p:spPr>
          <a:xfrm flipH="1">
            <a:off x="0" y="6421120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le 35">
            <a:extLst>
              <a:ext uri="{FF2B5EF4-FFF2-40B4-BE49-F238E27FC236}">
                <a16:creationId xmlns:a16="http://schemas.microsoft.com/office/drawing/2014/main" id="{C896F547-257A-45CB-57DF-E1F7C9C3AF5B}"/>
              </a:ext>
            </a:extLst>
          </p:cNvPr>
          <p:cNvSpPr txBox="1">
            <a:spLocks/>
          </p:cNvSpPr>
          <p:nvPr/>
        </p:nvSpPr>
        <p:spPr>
          <a:xfrm>
            <a:off x="4475560" y="555068"/>
            <a:ext cx="2972955" cy="369332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F29629"/>
                </a:solidFill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3D5A7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An Overview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1A371A4-2C1E-E27E-F928-97601F7BA1BD}"/>
              </a:ext>
            </a:extLst>
          </p:cNvPr>
          <p:cNvSpPr/>
          <p:nvPr/>
        </p:nvSpPr>
        <p:spPr>
          <a:xfrm>
            <a:off x="420378" y="1117600"/>
            <a:ext cx="2007530" cy="346296"/>
          </a:xfrm>
          <a:prstGeom prst="roundRect">
            <a:avLst>
              <a:gd name="adj" fmla="val 33480"/>
            </a:avLst>
          </a:prstGeom>
          <a:solidFill>
            <a:srgbClr val="415071"/>
          </a:solidFill>
          <a:ln w="952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Automotive  Verticals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251E12F0-6DAB-C80E-8DF2-89F9AF3382DA}"/>
              </a:ext>
            </a:extLst>
          </p:cNvPr>
          <p:cNvSpPr/>
          <p:nvPr/>
        </p:nvSpPr>
        <p:spPr>
          <a:xfrm>
            <a:off x="9707551" y="1098990"/>
            <a:ext cx="2007530" cy="346296"/>
          </a:xfrm>
          <a:prstGeom prst="roundRect">
            <a:avLst>
              <a:gd name="adj" fmla="val 33480"/>
            </a:avLst>
          </a:prstGeom>
          <a:solidFill>
            <a:srgbClr val="415071"/>
          </a:solidFill>
          <a:ln w="952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prstClr val="white"/>
                </a:solidFill>
                <a:latin typeface="Calibri" panose="020F0502020204030204"/>
                <a:cs typeface="Segoe UI" panose="020B0502040204020203" pitchFamily="34" charset="0"/>
              </a:rPr>
              <a:t>Other Industry Verticals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D55E5C0-E683-9792-0BFD-B775ABFD2C72}"/>
              </a:ext>
            </a:extLst>
          </p:cNvPr>
          <p:cNvSpPr/>
          <p:nvPr/>
        </p:nvSpPr>
        <p:spPr>
          <a:xfrm>
            <a:off x="1487488" y="6238240"/>
            <a:ext cx="9217024" cy="360080"/>
          </a:xfrm>
          <a:prstGeom prst="rect">
            <a:avLst/>
          </a:prstGeom>
          <a:solidFill>
            <a:srgbClr val="415071"/>
          </a:solidFill>
          <a:ln w="952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prstClr val="white"/>
              </a:solidFill>
              <a:latin typeface="Calibri" panose="020F0502020204030204"/>
              <a:cs typeface="Segoe UI" panose="020B0502040204020203" pitchFamily="34" charset="0"/>
            </a:endParaRPr>
          </a:p>
        </p:txBody>
      </p:sp>
      <p:sp>
        <p:nvSpPr>
          <p:cNvPr id="56" name="Google Shape;65;p14">
            <a:extLst>
              <a:ext uri="{FF2B5EF4-FFF2-40B4-BE49-F238E27FC236}">
                <a16:creationId xmlns:a16="http://schemas.microsoft.com/office/drawing/2014/main" id="{AB6BCCBB-29C1-824F-00B1-C837353886DF}"/>
              </a:ext>
            </a:extLst>
          </p:cNvPr>
          <p:cNvSpPr txBox="1">
            <a:spLocks/>
          </p:cNvSpPr>
          <p:nvPr/>
        </p:nvSpPr>
        <p:spPr>
          <a:xfrm>
            <a:off x="3821344" y="6158119"/>
            <a:ext cx="454931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Americas   |   APAC   |   EMEA   |   India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F2B8CBB-43A9-82DE-C404-0716D780AC07}"/>
              </a:ext>
            </a:extLst>
          </p:cNvPr>
          <p:cNvGrpSpPr/>
          <p:nvPr/>
        </p:nvGrpSpPr>
        <p:grpSpPr>
          <a:xfrm>
            <a:off x="6195237" y="5381208"/>
            <a:ext cx="2786203" cy="571035"/>
            <a:chOff x="5920917" y="5482808"/>
            <a:chExt cx="2786203" cy="571035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9CBFF0ED-5F54-E842-B2A7-A04B21196BEE}"/>
                </a:ext>
              </a:extLst>
            </p:cNvPr>
            <p:cNvSpPr/>
            <p:nvPr/>
          </p:nvSpPr>
          <p:spPr>
            <a:xfrm>
              <a:off x="6309359" y="5596252"/>
              <a:ext cx="2397761" cy="387206"/>
            </a:xfrm>
            <a:prstGeom prst="roundRect">
              <a:avLst>
                <a:gd name="adj" fmla="val 8934"/>
              </a:avLst>
            </a:prstGeom>
            <a:solidFill>
              <a:srgbClr val="F3F5F7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Manufacturing Engineering</a:t>
              </a: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D532F6D0-4890-365F-6C85-982618BCC336}"/>
                </a:ext>
              </a:extLst>
            </p:cNvPr>
            <p:cNvGrpSpPr/>
            <p:nvPr/>
          </p:nvGrpSpPr>
          <p:grpSpPr>
            <a:xfrm>
              <a:off x="5920917" y="5482808"/>
              <a:ext cx="571035" cy="571035"/>
              <a:chOff x="6004976" y="5565877"/>
              <a:chExt cx="508286" cy="508286"/>
            </a:xfrm>
          </p:grpSpPr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9D3E210A-AC2B-0078-2544-16ABAB057062}"/>
                  </a:ext>
                </a:extLst>
              </p:cNvPr>
              <p:cNvSpPr/>
              <p:nvPr/>
            </p:nvSpPr>
            <p:spPr>
              <a:xfrm>
                <a:off x="6004976" y="5565877"/>
                <a:ext cx="508286" cy="508286"/>
              </a:xfrm>
              <a:prstGeom prst="ellipse">
                <a:avLst/>
              </a:prstGeom>
              <a:solidFill>
                <a:srgbClr val="918B8B"/>
              </a:solidFill>
              <a:ln w="12700" cap="rnd">
                <a:noFill/>
                <a:miter lim="800000"/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966956CF-A071-5B8B-7726-87D4C2CAC8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123058" y="5683959"/>
                <a:ext cx="272122" cy="272122"/>
              </a:xfrm>
              <a:prstGeom prst="rect">
                <a:avLst/>
              </a:prstGeom>
            </p:spPr>
          </p:pic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992A376-37BE-9840-3D65-0D9ABA89E9AA}"/>
              </a:ext>
            </a:extLst>
          </p:cNvPr>
          <p:cNvGrpSpPr/>
          <p:nvPr/>
        </p:nvGrpSpPr>
        <p:grpSpPr>
          <a:xfrm>
            <a:off x="3382392" y="5355729"/>
            <a:ext cx="2479928" cy="571035"/>
            <a:chOff x="3637164" y="5457329"/>
            <a:chExt cx="2250782" cy="571035"/>
          </a:xfrm>
        </p:grpSpPr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58AC33A8-22C6-1526-51A8-45B1414CB75A}"/>
                </a:ext>
              </a:extLst>
            </p:cNvPr>
            <p:cNvSpPr/>
            <p:nvPr/>
          </p:nvSpPr>
          <p:spPr>
            <a:xfrm>
              <a:off x="3805567" y="5596252"/>
              <a:ext cx="2082379" cy="387206"/>
            </a:xfrm>
            <a:prstGeom prst="roundRect">
              <a:avLst>
                <a:gd name="adj" fmla="val 8934"/>
              </a:avLst>
            </a:prstGeom>
            <a:solidFill>
              <a:srgbClr val="F3F5F7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Costing &amp; Sourcing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11F7175-4E6F-C314-5885-37AA734F1ABB}"/>
                </a:ext>
              </a:extLst>
            </p:cNvPr>
            <p:cNvGrpSpPr/>
            <p:nvPr/>
          </p:nvGrpSpPr>
          <p:grpSpPr>
            <a:xfrm>
              <a:off x="3637164" y="5457329"/>
              <a:ext cx="519510" cy="571035"/>
              <a:chOff x="4683673" y="5174638"/>
              <a:chExt cx="462423" cy="508286"/>
            </a:xfrm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33A63509-9E27-95EB-02C8-14D9010C7404}"/>
                  </a:ext>
                </a:extLst>
              </p:cNvPr>
              <p:cNvSpPr/>
              <p:nvPr/>
            </p:nvSpPr>
            <p:spPr>
              <a:xfrm>
                <a:off x="4683673" y="5174638"/>
                <a:ext cx="462423" cy="508286"/>
              </a:xfrm>
              <a:prstGeom prst="ellipse">
                <a:avLst/>
              </a:prstGeom>
              <a:solidFill>
                <a:srgbClr val="918B8B"/>
              </a:solidFill>
              <a:ln w="12700" cap="rnd">
                <a:noFill/>
                <a:miter lim="800000"/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ACE21DF8-8790-7481-0A4F-3B26A5F84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85740" y="5279163"/>
                <a:ext cx="272122" cy="272122"/>
              </a:xfrm>
              <a:prstGeom prst="rect">
                <a:avLst/>
              </a:prstGeom>
            </p:spPr>
          </p:pic>
        </p:grpSp>
      </p:grp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5CD33D2C-6287-F92A-D775-4AED991DD213}"/>
              </a:ext>
            </a:extLst>
          </p:cNvPr>
          <p:cNvCxnSpPr>
            <a:cxnSpLocks/>
          </p:cNvCxnSpPr>
          <p:nvPr/>
        </p:nvCxnSpPr>
        <p:spPr>
          <a:xfrm flipH="1">
            <a:off x="4200794" y="5193016"/>
            <a:ext cx="3500486" cy="0"/>
          </a:xfrm>
          <a:prstGeom prst="line">
            <a:avLst/>
          </a:prstGeom>
          <a:ln w="12700" cap="rnd"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16B4707-9961-C553-5470-DC2078157619}"/>
              </a:ext>
            </a:extLst>
          </p:cNvPr>
          <p:cNvSpPr txBox="1"/>
          <p:nvPr/>
        </p:nvSpPr>
        <p:spPr>
          <a:xfrm>
            <a:off x="1578209" y="1730494"/>
            <a:ext cx="15925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Wheeler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D7D9E5-4001-AF57-8118-9642B822D91F}"/>
              </a:ext>
            </a:extLst>
          </p:cNvPr>
          <p:cNvSpPr txBox="1"/>
          <p:nvPr/>
        </p:nvSpPr>
        <p:spPr>
          <a:xfrm>
            <a:off x="1578209" y="2854960"/>
            <a:ext cx="15925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Passenger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0C064A-55C3-186C-7033-895497331CE1}"/>
              </a:ext>
            </a:extLst>
          </p:cNvPr>
          <p:cNvSpPr txBox="1"/>
          <p:nvPr/>
        </p:nvSpPr>
        <p:spPr>
          <a:xfrm>
            <a:off x="1578209" y="4075296"/>
            <a:ext cx="15925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Commercial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 (Bus)</a:t>
            </a:r>
            <a:endParaRPr kumimoji="0" lang="en-IN" sz="13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B8F3BB-949D-F711-08F6-6E1DBED84A78}"/>
              </a:ext>
            </a:extLst>
          </p:cNvPr>
          <p:cNvSpPr txBox="1"/>
          <p:nvPr/>
        </p:nvSpPr>
        <p:spPr>
          <a:xfrm>
            <a:off x="1578209" y="5198830"/>
            <a:ext cx="159258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Commercial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(Truck)</a:t>
            </a:r>
            <a:endParaRPr kumimoji="0" lang="en-IN" sz="13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28A753-1CDA-6BD8-1366-8871402A56D6}"/>
              </a:ext>
            </a:extLst>
          </p:cNvPr>
          <p:cNvSpPr txBox="1"/>
          <p:nvPr/>
        </p:nvSpPr>
        <p:spPr>
          <a:xfrm>
            <a:off x="9545880" y="5481424"/>
            <a:ext cx="9494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Marine</a:t>
            </a:r>
            <a:endParaRPr kumimoji="0" lang="en-IN" sz="13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723A0F-80F5-57CE-B806-BCD031316240}"/>
              </a:ext>
            </a:extLst>
          </p:cNvPr>
          <p:cNvSpPr txBox="1"/>
          <p:nvPr/>
        </p:nvSpPr>
        <p:spPr>
          <a:xfrm>
            <a:off x="9545880" y="1900560"/>
            <a:ext cx="9290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Off-road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</a:t>
            </a:r>
            <a:endParaRPr kumimoji="0" lang="en-IN" sz="13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E0D5E9-3774-B567-87F8-0436066DC0D5}"/>
              </a:ext>
            </a:extLst>
          </p:cNvPr>
          <p:cNvSpPr txBox="1"/>
          <p:nvPr/>
        </p:nvSpPr>
        <p:spPr>
          <a:xfrm>
            <a:off x="9545880" y="3179688"/>
            <a:ext cx="9290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Defense Vehicle</a:t>
            </a:r>
            <a:endParaRPr kumimoji="0" lang="en-IN" sz="13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D61C22-338C-0EF2-E91D-C5A100402C91}"/>
              </a:ext>
            </a:extLst>
          </p:cNvPr>
          <p:cNvSpPr txBox="1"/>
          <p:nvPr/>
        </p:nvSpPr>
        <p:spPr>
          <a:xfrm>
            <a:off x="9545880" y="4271496"/>
            <a:ext cx="92908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Aerospace/Aircraft (eVTOL)</a:t>
            </a:r>
            <a:endParaRPr kumimoji="0" lang="en-IN" sz="13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A drawing of a plane&#10;&#10;Description automatically generated">
            <a:extLst>
              <a:ext uri="{FF2B5EF4-FFF2-40B4-BE49-F238E27FC236}">
                <a16:creationId xmlns:a16="http://schemas.microsoft.com/office/drawing/2014/main" id="{D46124E4-6150-0D98-AD32-EC41B6DCF9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7778" y="4259728"/>
            <a:ext cx="1394110" cy="646216"/>
          </a:xfrm>
          <a:prstGeom prst="rect">
            <a:avLst/>
          </a:prstGeom>
          <a:ln>
            <a:noFill/>
          </a:ln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15303226-7C0D-09B3-BBF7-298FAC9E54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9830" y="2890520"/>
            <a:ext cx="1073370" cy="53848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2B7F8F9-C84A-7CBC-7DF2-47EF394B0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7840" y="1698772"/>
            <a:ext cx="975360" cy="72683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80DB1CC-F218-75A4-55F4-2EF208035F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4640" y="3940387"/>
            <a:ext cx="1178560" cy="785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A69345F-E5C2-1445-35AC-41B90F205F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07778" y="1640840"/>
            <a:ext cx="1246910" cy="9144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E0551229-3045-EB25-9C00-0F4E299A3E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9400" y="5115288"/>
            <a:ext cx="1193800" cy="793024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AD2A22C9-83BF-E987-DCEA-AC08265A47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507778" y="2798180"/>
            <a:ext cx="1280160" cy="104828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A73C9AAC-CB00-DE65-7911-3B33B8DC5B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507778" y="5425152"/>
            <a:ext cx="1391922" cy="417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292243-2990-8223-3BEE-008B2DCF6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101600"/>
            <a:ext cx="10198878" cy="551272"/>
          </a:xfrm>
        </p:spPr>
        <p:txBody>
          <a:bodyPr/>
          <a:lstStyle/>
          <a:p>
            <a:r>
              <a:rPr lang="en-US" dirty="0"/>
              <a:t>Engineering Sustainable Solutions for the Mobility Industry</a:t>
            </a:r>
            <a:endParaRPr lang="en-IN" dirty="0"/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6D451E6-17F7-E452-13BE-5195B8A68629}"/>
              </a:ext>
            </a:extLst>
          </p:cNvPr>
          <p:cNvGrpSpPr/>
          <p:nvPr/>
        </p:nvGrpSpPr>
        <p:grpSpPr>
          <a:xfrm>
            <a:off x="2956559" y="1318546"/>
            <a:ext cx="6217921" cy="3489388"/>
            <a:chOff x="2997199" y="1318546"/>
            <a:chExt cx="6217921" cy="3489388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6F26635-CC40-0CFD-495E-04DF9AB18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151783" y="1318546"/>
              <a:ext cx="3888434" cy="3489388"/>
            </a:xfrm>
            <a:prstGeom prst="rect">
              <a:avLst/>
            </a:prstGeom>
          </p:spPr>
        </p:pic>
        <p:pic>
          <p:nvPicPr>
            <p:cNvPr id="5" name="Picture 4" descr="A white icon of a person wearing virtual reality glasses&#10;&#10;Description automatically generated">
              <a:extLst>
                <a:ext uri="{FF2B5EF4-FFF2-40B4-BE49-F238E27FC236}">
                  <a16:creationId xmlns:a16="http://schemas.microsoft.com/office/drawing/2014/main" id="{D4EBB0A1-7091-E56D-4D8B-87C71F9C0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duotone>
                <a:prstClr val="black"/>
                <a:srgbClr val="0049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9847" y="1523648"/>
              <a:ext cx="538524" cy="45389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2E684907-74DD-ABBD-D7C9-261473E6F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151120" y="4146872"/>
              <a:ext cx="451872" cy="4306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45F4ED-6F83-E858-330C-754F158EB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6994" y="2818980"/>
              <a:ext cx="463822" cy="463822"/>
            </a:xfrm>
            <a:prstGeom prst="rect">
              <a:avLst/>
            </a:prstGeom>
          </p:spPr>
        </p:pic>
        <p:pic>
          <p:nvPicPr>
            <p:cNvPr id="20" name="Picture 19" descr="A white silhouette of a car&#10;&#10;Description automatically generated">
              <a:extLst>
                <a:ext uri="{FF2B5EF4-FFF2-40B4-BE49-F238E27FC236}">
                  <a16:creationId xmlns:a16="http://schemas.microsoft.com/office/drawing/2014/main" id="{E2AE5B4D-5807-0688-6815-3384CA003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duotone>
                <a:prstClr val="black"/>
                <a:srgbClr val="BEE4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69098" y="1571981"/>
              <a:ext cx="546061" cy="43840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EE94477-9AA3-FD0B-A913-635624D2B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email">
              <a:duotone>
                <a:prstClr val="black"/>
                <a:srgbClr val="84BC4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05202" y="2779153"/>
              <a:ext cx="565990" cy="565990"/>
            </a:xfrm>
            <a:prstGeom prst="rect">
              <a:avLst/>
            </a:prstGeom>
          </p:spPr>
        </p:pic>
        <p:pic>
          <p:nvPicPr>
            <p:cNvPr id="23" name="Picture 22" descr="A white cube with a circle around it&#10;&#10;Description automatically generated">
              <a:extLst>
                <a:ext uri="{FF2B5EF4-FFF2-40B4-BE49-F238E27FC236}">
                  <a16:creationId xmlns:a16="http://schemas.microsoft.com/office/drawing/2014/main" id="{BBD56E17-9E46-A5EA-2CFE-0697C6D68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7754" y="4103938"/>
              <a:ext cx="536926" cy="536923"/>
            </a:xfrm>
            <a:prstGeom prst="rect">
              <a:avLst/>
            </a:prstGeom>
          </p:spPr>
        </p:pic>
        <p:sp>
          <p:nvSpPr>
            <p:cNvPr id="30" name="Google Shape;65;p14">
              <a:extLst>
                <a:ext uri="{FF2B5EF4-FFF2-40B4-BE49-F238E27FC236}">
                  <a16:creationId xmlns:a16="http://schemas.microsoft.com/office/drawing/2014/main" id="{14269D19-4261-9893-B216-080A6EADF717}"/>
                </a:ext>
              </a:extLst>
            </p:cNvPr>
            <p:cNvSpPr txBox="1">
              <a:spLocks/>
            </p:cNvSpPr>
            <p:nvPr/>
          </p:nvSpPr>
          <p:spPr>
            <a:xfrm>
              <a:off x="5404075" y="2581762"/>
              <a:ext cx="1383849" cy="938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>
                <a:defRPr lang="en-US"/>
              </a:defPPr>
              <a:lvl1pPr marR="0" lvl="0" indent="0" algn="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62AC"/>
                  </a:solidFill>
                  <a:effectLst/>
                  <a:uLnTx/>
                  <a:uFillTx/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62A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Systems Engineering &amp; Integration 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2A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31" name="Google Shape;65;p14">
              <a:extLst>
                <a:ext uri="{FF2B5EF4-FFF2-40B4-BE49-F238E27FC236}">
                  <a16:creationId xmlns:a16="http://schemas.microsoft.com/office/drawing/2014/main" id="{8F009C9A-4C07-C129-5506-2336BFBFEB50}"/>
                </a:ext>
              </a:extLst>
            </p:cNvPr>
            <p:cNvSpPr txBox="1">
              <a:spLocks/>
            </p:cNvSpPr>
            <p:nvPr/>
          </p:nvSpPr>
          <p:spPr>
            <a:xfrm>
              <a:off x="7297972" y="1512937"/>
              <a:ext cx="1079257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>
                <a:defRPr lang="en-US"/>
              </a:defPPr>
              <a:lvl1pPr marR="0" lvl="0" indent="0" algn="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solidFill>
                    <a:srgbClr val="0062AC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Powertrain</a:t>
              </a:r>
            </a:p>
          </p:txBody>
        </p:sp>
        <p:sp>
          <p:nvSpPr>
            <p:cNvPr id="32" name="Google Shape;65;p14">
              <a:extLst>
                <a:ext uri="{FF2B5EF4-FFF2-40B4-BE49-F238E27FC236}">
                  <a16:creationId xmlns:a16="http://schemas.microsoft.com/office/drawing/2014/main" id="{2EACFC39-94FD-F115-E6D2-1BD25A65ABEE}"/>
                </a:ext>
              </a:extLst>
            </p:cNvPr>
            <p:cNvSpPr txBox="1">
              <a:spLocks/>
            </p:cNvSpPr>
            <p:nvPr/>
          </p:nvSpPr>
          <p:spPr>
            <a:xfrm>
              <a:off x="8078954" y="2734613"/>
              <a:ext cx="1136166" cy="677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defRPr>
              </a:lvl1pPr>
            </a:lstStyle>
            <a:p>
              <a:r>
                <a:rPr lang="en-US" dirty="0"/>
                <a:t>Body </a:t>
              </a:r>
            </a:p>
            <a:p>
              <a:r>
                <a:rPr lang="en-US" dirty="0"/>
                <a:t>Engineering</a:t>
              </a:r>
            </a:p>
          </p:txBody>
        </p:sp>
        <p:sp>
          <p:nvSpPr>
            <p:cNvPr id="33" name="Google Shape;65;p14">
              <a:extLst>
                <a:ext uri="{FF2B5EF4-FFF2-40B4-BE49-F238E27FC236}">
                  <a16:creationId xmlns:a16="http://schemas.microsoft.com/office/drawing/2014/main" id="{AED39731-7C60-D386-669A-9810DF9E2C44}"/>
                </a:ext>
              </a:extLst>
            </p:cNvPr>
            <p:cNvSpPr txBox="1">
              <a:spLocks/>
            </p:cNvSpPr>
            <p:nvPr/>
          </p:nvSpPr>
          <p:spPr>
            <a:xfrm>
              <a:off x="7283664" y="4015516"/>
              <a:ext cx="1078016" cy="677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defRPr>
              </a:lvl1pPr>
            </a:lstStyle>
            <a:p>
              <a:r>
                <a:rPr lang="en-US" dirty="0"/>
                <a:t>Virtual Validation</a:t>
              </a:r>
            </a:p>
          </p:txBody>
        </p:sp>
        <p:sp>
          <p:nvSpPr>
            <p:cNvPr id="35" name="Google Shape;65;p14">
              <a:extLst>
                <a:ext uri="{FF2B5EF4-FFF2-40B4-BE49-F238E27FC236}">
                  <a16:creationId xmlns:a16="http://schemas.microsoft.com/office/drawing/2014/main" id="{2A3DDC65-41EC-3DB8-0CEF-B74BE56A9116}"/>
                </a:ext>
              </a:extLst>
            </p:cNvPr>
            <p:cNvSpPr txBox="1">
              <a:spLocks/>
            </p:cNvSpPr>
            <p:nvPr/>
          </p:nvSpPr>
          <p:spPr>
            <a:xfrm>
              <a:off x="3375759" y="4065424"/>
              <a:ext cx="1525658" cy="677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defRPr>
              </a:lvl1pPr>
            </a:lstStyle>
            <a:p>
              <a:pPr algn="r"/>
              <a:r>
                <a:rPr lang="en-IN" dirty="0"/>
                <a:t>Vehicle Integration</a:t>
              </a:r>
            </a:p>
          </p:txBody>
        </p:sp>
        <p:sp>
          <p:nvSpPr>
            <p:cNvPr id="37" name="Google Shape;65;p14">
              <a:extLst>
                <a:ext uri="{FF2B5EF4-FFF2-40B4-BE49-F238E27FC236}">
                  <a16:creationId xmlns:a16="http://schemas.microsoft.com/office/drawing/2014/main" id="{1E8F1B29-5FE0-B85F-7C1B-4D6B7CBFB06C}"/>
                </a:ext>
              </a:extLst>
            </p:cNvPr>
            <p:cNvSpPr txBox="1">
              <a:spLocks/>
            </p:cNvSpPr>
            <p:nvPr/>
          </p:nvSpPr>
          <p:spPr>
            <a:xfrm>
              <a:off x="2997199" y="2738954"/>
              <a:ext cx="1154347" cy="677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defRPr>
              </a:lvl1pPr>
            </a:lstStyle>
            <a:p>
              <a:pPr algn="r"/>
              <a:r>
                <a:rPr lang="en-US" dirty="0"/>
                <a:t>Embedded</a:t>
              </a:r>
            </a:p>
            <a:p>
              <a:pPr algn="r"/>
              <a:r>
                <a:rPr lang="en-US" dirty="0"/>
                <a:t> Electronics </a:t>
              </a:r>
            </a:p>
          </p:txBody>
        </p:sp>
        <p:sp>
          <p:nvSpPr>
            <p:cNvPr id="38" name="Google Shape;65;p14">
              <a:extLst>
                <a:ext uri="{FF2B5EF4-FFF2-40B4-BE49-F238E27FC236}">
                  <a16:creationId xmlns:a16="http://schemas.microsoft.com/office/drawing/2014/main" id="{D2D39C58-4103-2A74-5A8C-9C73DB5D5BDA}"/>
                </a:ext>
              </a:extLst>
            </p:cNvPr>
            <p:cNvSpPr txBox="1">
              <a:spLocks/>
            </p:cNvSpPr>
            <p:nvPr/>
          </p:nvSpPr>
          <p:spPr>
            <a:xfrm>
              <a:off x="3525521" y="1407994"/>
              <a:ext cx="1316906" cy="677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defRPr>
              </a:lvl1pPr>
            </a:lstStyle>
            <a:p>
              <a:pPr algn="r"/>
              <a:r>
                <a:rPr lang="en-US" dirty="0"/>
                <a:t>Digital Technologies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0105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36C42-8569-F076-42CB-21E6DE635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7CBE14-C0CF-012D-EA7A-5B5C7FC969EC}"/>
              </a:ext>
            </a:extLst>
          </p:cNvPr>
          <p:cNvSpPr txBox="1"/>
          <p:nvPr/>
        </p:nvSpPr>
        <p:spPr>
          <a:xfrm>
            <a:off x="3296618" y="341848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highlight>
                  <a:srgbClr val="92D05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PT</a:t>
            </a: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N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highlight>
                  <a:srgbClr val="92D05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</a:t>
            </a: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N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highlight>
                  <a:srgbClr val="92D05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EE</a:t>
            </a: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N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highlight>
                  <a:srgbClr val="92D05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VV</a:t>
            </a: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N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highlight>
                  <a:srgbClr val="92D05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Body</a:t>
            </a: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N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highlight>
                  <a:srgbClr val="92D05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Digital</a:t>
            </a: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F6A7C89-F2D6-A125-BF28-2E09610D1085}"/>
              </a:ext>
            </a:extLst>
          </p:cNvPr>
          <p:cNvGraphicFramePr>
            <a:graphicFrameLocks noGrp="1"/>
          </p:cNvGraphicFramePr>
          <p:nvPr/>
        </p:nvGraphicFramePr>
        <p:xfrm>
          <a:off x="516163" y="1036080"/>
          <a:ext cx="11482797" cy="5212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1473">
                  <a:extLst>
                    <a:ext uri="{9D8B030D-6E8A-4147-A177-3AD203B41FA5}">
                      <a16:colId xmlns:a16="http://schemas.microsoft.com/office/drawing/2014/main" val="3329369787"/>
                    </a:ext>
                  </a:extLst>
                </a:gridCol>
                <a:gridCol w="1868924">
                  <a:extLst>
                    <a:ext uri="{9D8B030D-6E8A-4147-A177-3AD203B41FA5}">
                      <a16:colId xmlns:a16="http://schemas.microsoft.com/office/drawing/2014/main" val="121986182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224396791"/>
                    </a:ext>
                  </a:extLst>
                </a:gridCol>
                <a:gridCol w="2123440">
                  <a:extLst>
                    <a:ext uri="{9D8B030D-6E8A-4147-A177-3AD203B41FA5}">
                      <a16:colId xmlns:a16="http://schemas.microsoft.com/office/drawing/2014/main" val="603016617"/>
                    </a:ext>
                  </a:extLst>
                </a:gridCol>
                <a:gridCol w="1960880">
                  <a:extLst>
                    <a:ext uri="{9D8B030D-6E8A-4147-A177-3AD203B41FA5}">
                      <a16:colId xmlns:a16="http://schemas.microsoft.com/office/drawing/2014/main" val="3990299254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1357358098"/>
                    </a:ext>
                  </a:extLst>
                </a:gridCol>
              </a:tblGrid>
              <a:tr h="328298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Powertrain</a:t>
                      </a:r>
                      <a:endParaRPr lang="en-IN" sz="1500" dirty="0"/>
                    </a:p>
                  </a:txBody>
                  <a:tcPr>
                    <a:solidFill>
                      <a:srgbClr val="4150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Body Engineering</a:t>
                      </a:r>
                      <a:endParaRPr lang="en-IN" sz="1500" dirty="0"/>
                    </a:p>
                  </a:txBody>
                  <a:tcPr>
                    <a:solidFill>
                      <a:srgbClr val="4150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500" dirty="0"/>
                        <a:t>Virtual Validation</a:t>
                      </a:r>
                    </a:p>
                  </a:txBody>
                  <a:tcPr>
                    <a:solidFill>
                      <a:srgbClr val="4150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Vehicle Integration</a:t>
                      </a:r>
                      <a:endParaRPr lang="en-IN" sz="1500" dirty="0"/>
                    </a:p>
                  </a:txBody>
                  <a:tcPr>
                    <a:solidFill>
                      <a:srgbClr val="4150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Embedded Electronics </a:t>
                      </a:r>
                      <a:endParaRPr lang="en-IN" sz="1500" dirty="0"/>
                    </a:p>
                  </a:txBody>
                  <a:tcPr>
                    <a:solidFill>
                      <a:srgbClr val="4150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Digital Technologies</a:t>
                      </a:r>
                      <a:endParaRPr lang="en-IN" sz="1500" dirty="0"/>
                    </a:p>
                  </a:txBody>
                  <a:tcPr>
                    <a:solidFill>
                      <a:srgbClr val="4150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23197"/>
                  </a:ext>
                </a:extLst>
              </a:tr>
              <a:tr h="4884073">
                <a:tc>
                  <a:txBody>
                    <a:bodyPr/>
                    <a:lstStyle/>
                    <a:p>
                      <a:endParaRPr lang="en-IN" sz="1200" dirty="0"/>
                    </a:p>
                    <a:p>
                      <a:endParaRPr lang="en-IN" sz="1200" dirty="0"/>
                    </a:p>
                    <a:p>
                      <a:endParaRPr lang="en-IN" sz="1200" dirty="0"/>
                    </a:p>
                    <a:p>
                      <a:pPr marL="0" indent="0">
                        <a:buFontTx/>
                        <a:buNone/>
                      </a:pPr>
                      <a:endParaRPr lang="en-IN" sz="1200" dirty="0"/>
                    </a:p>
                    <a:p>
                      <a:pPr marL="0" indent="0">
                        <a:buFontTx/>
                        <a:buNone/>
                      </a:pPr>
                      <a:endParaRPr lang="en-IN" sz="1200" dirty="0"/>
                    </a:p>
                    <a:p>
                      <a:pPr marL="0" indent="0">
                        <a:buFontTx/>
                        <a:buNone/>
                      </a:pPr>
                      <a:endParaRPr lang="en-IN" sz="1200" dirty="0"/>
                    </a:p>
                    <a:p>
                      <a:pPr marL="0" indent="0">
                        <a:buFontTx/>
                        <a:buNone/>
                      </a:pPr>
                      <a:endParaRPr lang="en-IN" sz="1200" dirty="0"/>
                    </a:p>
                    <a:p>
                      <a:pPr marL="0" indent="0">
                        <a:buFontTx/>
                        <a:buNone/>
                      </a:pPr>
                      <a:endParaRPr lang="en-IN" sz="1200" dirty="0"/>
                    </a:p>
                    <a:p>
                      <a:pPr marL="0" indent="0">
                        <a:buFontTx/>
                        <a:buNone/>
                      </a:pPr>
                      <a:endParaRPr lang="en-IN" sz="1200" dirty="0"/>
                    </a:p>
                    <a:p>
                      <a:pPr marL="0" indent="0">
                        <a:buFontTx/>
                        <a:buNone/>
                      </a:pPr>
                      <a:endParaRPr lang="en-IN" sz="1200" dirty="0"/>
                    </a:p>
                    <a:p>
                      <a:pPr marL="0" indent="0">
                        <a:buFontTx/>
                        <a:buNone/>
                      </a:pPr>
                      <a:endParaRPr lang="en-IN" sz="1200" dirty="0"/>
                    </a:p>
                    <a:p>
                      <a:pPr marL="0" indent="0">
                        <a:buFontTx/>
                        <a:buNone/>
                      </a:pPr>
                      <a:endParaRPr lang="en-IN" sz="1200" dirty="0"/>
                    </a:p>
                    <a:p>
                      <a:pPr marL="0" indent="0">
                        <a:buFontTx/>
                        <a:buNone/>
                      </a:pPr>
                      <a:endParaRPr lang="en-IN" sz="1200" dirty="0"/>
                    </a:p>
                    <a:p>
                      <a:pPr marL="0" indent="0">
                        <a:buFontTx/>
                        <a:buNone/>
                      </a:pPr>
                      <a:endParaRPr lang="en-IN" sz="1200" dirty="0"/>
                    </a:p>
                    <a:p>
                      <a:pPr marL="0" indent="0">
                        <a:buFontTx/>
                        <a:buNone/>
                      </a:pPr>
                      <a:endParaRPr lang="en-IN" sz="1200" dirty="0"/>
                    </a:p>
                    <a:p>
                      <a:pPr marL="0" indent="0">
                        <a:buFontTx/>
                        <a:buNone/>
                      </a:pPr>
                      <a:endParaRPr lang="en-IN" sz="1200" dirty="0"/>
                    </a:p>
                    <a:p>
                      <a:pPr marL="0" indent="0">
                        <a:buFontTx/>
                        <a:buNone/>
                      </a:pPr>
                      <a:endParaRPr lang="en-IN" sz="1200" dirty="0"/>
                    </a:p>
                    <a:p>
                      <a:pPr marL="0" indent="0">
                        <a:buFontTx/>
                        <a:buNone/>
                      </a:pPr>
                      <a:endParaRPr lang="en-IN" sz="1200" dirty="0"/>
                    </a:p>
                  </a:txBody>
                  <a:tcPr>
                    <a:solidFill>
                      <a:schemeClr val="bg1"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1200" b="1" dirty="0"/>
                    </a:p>
                    <a:p>
                      <a:pPr marL="0" indent="0">
                        <a:buFontTx/>
                        <a:buNone/>
                      </a:pPr>
                      <a:endParaRPr lang="en-US" sz="1200" dirty="0"/>
                    </a:p>
                    <a:p>
                      <a:pPr marL="0" indent="0">
                        <a:buFontTx/>
                        <a:buNone/>
                      </a:pPr>
                      <a:endParaRPr lang="en-US" sz="1200" dirty="0"/>
                    </a:p>
                    <a:p>
                      <a:pPr marL="0" indent="0">
                        <a:buFontTx/>
                        <a:buNone/>
                      </a:pPr>
                      <a:endParaRPr lang="en-US" sz="1200" dirty="0"/>
                    </a:p>
                    <a:p>
                      <a:pPr marL="0" indent="0">
                        <a:buFontTx/>
                        <a:buNone/>
                      </a:pPr>
                      <a:endParaRPr lang="en-US" sz="1200" dirty="0"/>
                    </a:p>
                    <a:p>
                      <a:pPr marL="0" indent="0">
                        <a:buFontTx/>
                        <a:buNone/>
                      </a:pPr>
                      <a:endParaRPr lang="en-US" sz="1200" dirty="0"/>
                    </a:p>
                    <a:p>
                      <a:pPr marL="0" indent="0">
                        <a:buFontTx/>
                        <a:buNone/>
                      </a:pPr>
                      <a:endParaRPr lang="en-US" sz="1200" dirty="0"/>
                    </a:p>
                    <a:p>
                      <a:pPr marL="0" indent="0">
                        <a:buFontTx/>
                        <a:buNone/>
                      </a:pPr>
                      <a:endParaRPr lang="en-US" sz="1200" dirty="0"/>
                    </a:p>
                    <a:p>
                      <a:pPr marL="0" indent="0">
                        <a:buFontTx/>
                        <a:buNone/>
                      </a:pPr>
                      <a:endParaRPr lang="en-US" sz="1200" dirty="0"/>
                    </a:p>
                    <a:p>
                      <a:pPr marL="0" indent="0">
                        <a:buFontTx/>
                        <a:buNone/>
                      </a:pPr>
                      <a:endParaRPr lang="en-US" sz="1200" dirty="0"/>
                    </a:p>
                    <a:p>
                      <a:pPr marL="0" indent="0">
                        <a:buFontTx/>
                        <a:buNone/>
                      </a:pPr>
                      <a:endParaRPr lang="en-US" sz="1200" dirty="0"/>
                    </a:p>
                    <a:p>
                      <a:pPr marL="0" indent="0">
                        <a:buFontTx/>
                        <a:buNone/>
                      </a:pPr>
                      <a:endParaRPr lang="en-US" sz="1200" dirty="0"/>
                    </a:p>
                    <a:p>
                      <a:pPr marL="0" indent="0">
                        <a:buFontTx/>
                        <a:buNone/>
                      </a:pPr>
                      <a:endParaRPr lang="en-US" sz="1200" dirty="0"/>
                    </a:p>
                    <a:p>
                      <a:pPr marL="0" indent="0">
                        <a:buFontTx/>
                        <a:buNone/>
                      </a:pPr>
                      <a:endParaRPr lang="en-US" sz="1200" dirty="0"/>
                    </a:p>
                    <a:p>
                      <a:pPr marL="0" indent="0">
                        <a:buFontTx/>
                        <a:buNone/>
                      </a:pPr>
                      <a:endParaRPr lang="en-US" sz="1200" dirty="0"/>
                    </a:p>
                    <a:p>
                      <a:pPr marL="0" indent="0">
                        <a:buFontTx/>
                        <a:buNone/>
                      </a:pPr>
                      <a:endParaRPr lang="en-US" sz="1200" dirty="0"/>
                    </a:p>
                    <a:p>
                      <a:pPr marL="0" indent="0">
                        <a:buFontTx/>
                        <a:buNone/>
                      </a:pPr>
                      <a:endParaRPr lang="en-US" sz="1200" dirty="0"/>
                    </a:p>
                    <a:p>
                      <a:pPr marL="0" indent="0">
                        <a:buFontTx/>
                        <a:buNone/>
                      </a:pPr>
                      <a:endParaRPr lang="en-US" sz="1200" dirty="0"/>
                    </a:p>
                    <a:p>
                      <a:pPr marL="0" indent="0">
                        <a:buFontTx/>
                        <a:buNone/>
                      </a:pPr>
                      <a:endParaRPr lang="en-US" sz="1200" dirty="0"/>
                    </a:p>
                    <a:p>
                      <a:pPr marL="0" indent="0">
                        <a:buFontTx/>
                        <a:buNone/>
                      </a:pPr>
                      <a:endParaRPr lang="en-US" sz="1200" dirty="0"/>
                    </a:p>
                    <a:p>
                      <a:pPr marL="0" indent="0">
                        <a:buFontTx/>
                        <a:buNone/>
                      </a:pP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lang="en-IN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1200" dirty="0"/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endParaRPr lang="en-IN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endParaRPr lang="en-IN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Tx/>
                        <a:buNone/>
                      </a:pPr>
                      <a:endParaRPr lang="en-IN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15949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BF5FDD8-2711-6836-46A9-20387E81081C}"/>
              </a:ext>
            </a:extLst>
          </p:cNvPr>
          <p:cNvSpPr txBox="1"/>
          <p:nvPr/>
        </p:nvSpPr>
        <p:spPr>
          <a:xfrm>
            <a:off x="525776" y="4908872"/>
            <a:ext cx="1739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N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Solutions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Design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 Engineering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/ Torque upgrades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 Upgrades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0240C1-D926-5E8F-B966-6B1F22AE7DB1}"/>
              </a:ext>
            </a:extLst>
          </p:cNvPr>
          <p:cNvGrpSpPr/>
          <p:nvPr/>
        </p:nvGrpSpPr>
        <p:grpSpPr>
          <a:xfrm>
            <a:off x="2367628" y="2372956"/>
            <a:ext cx="1809906" cy="943832"/>
            <a:chOff x="350729" y="2217107"/>
            <a:chExt cx="1628383" cy="943832"/>
          </a:xfrm>
          <a:noFill/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1ACDBA5-A0A9-F22B-0969-38714501817B}"/>
                </a:ext>
              </a:extLst>
            </p:cNvPr>
            <p:cNvSpPr/>
            <p:nvPr/>
          </p:nvSpPr>
          <p:spPr>
            <a:xfrm>
              <a:off x="350729" y="2217107"/>
              <a:ext cx="1628383" cy="943832"/>
            </a:xfrm>
            <a:prstGeom prst="roundRect">
              <a:avLst>
                <a:gd name="adj" fmla="val 57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EFB4217-04D1-36AC-5BD0-4D02BE933D11}"/>
                </a:ext>
              </a:extLst>
            </p:cNvPr>
            <p:cNvSpPr txBox="1"/>
            <p:nvPr/>
          </p:nvSpPr>
          <p:spPr>
            <a:xfrm>
              <a:off x="419622" y="2222220"/>
              <a:ext cx="1559490" cy="86177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/>
                </a:rPr>
                <a:t>Sub-Offering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Body in White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Closure 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/>
                </a:rPr>
                <a:t>Interiors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Exteriors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4F40C22-480C-1183-23C3-D177ADCCF271}"/>
              </a:ext>
            </a:extLst>
          </p:cNvPr>
          <p:cNvSpPr txBox="1"/>
          <p:nvPr/>
        </p:nvSpPr>
        <p:spPr>
          <a:xfrm>
            <a:off x="2435590" y="3369744"/>
            <a:ext cx="17558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Solutions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System Development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 Validation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Regulatory Compliance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Prototyping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Testing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 Level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 Level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Costing / Sourcing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2D49980-C388-A2A2-A494-0B7C7DCE73FE}"/>
              </a:ext>
            </a:extLst>
          </p:cNvPr>
          <p:cNvSpPr txBox="1"/>
          <p:nvPr/>
        </p:nvSpPr>
        <p:spPr>
          <a:xfrm>
            <a:off x="6169922" y="4385094"/>
            <a:ext cx="20495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Solutions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Benchmarking &amp; Targets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Vehicle Concept &amp; Architecture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System Sizing, Specs, &amp; Integration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Electricals &amp; Control Systems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Costing, Sourcing, &amp; PPAP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Prototyping &amp; Physical Testing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Regulatory Compliance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3A66F7B-9A43-47F5-15EC-33D00EEEDC0F}"/>
              </a:ext>
            </a:extLst>
          </p:cNvPr>
          <p:cNvGrpSpPr/>
          <p:nvPr/>
        </p:nvGrpSpPr>
        <p:grpSpPr>
          <a:xfrm>
            <a:off x="8350370" y="2383117"/>
            <a:ext cx="1885076" cy="1025629"/>
            <a:chOff x="3986268" y="2401094"/>
            <a:chExt cx="1636072" cy="1061102"/>
          </a:xfrm>
          <a:noFill/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5F2E588C-B9DC-F3F9-8507-0048B00D6684}"/>
                </a:ext>
              </a:extLst>
            </p:cNvPr>
            <p:cNvSpPr/>
            <p:nvPr/>
          </p:nvSpPr>
          <p:spPr>
            <a:xfrm>
              <a:off x="3986268" y="2401094"/>
              <a:ext cx="1628383" cy="988117"/>
            </a:xfrm>
            <a:prstGeom prst="roundRect">
              <a:avLst>
                <a:gd name="adj" fmla="val 57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60A962C-AC3C-18AD-E15F-58327E3BFBD1}"/>
                </a:ext>
              </a:extLst>
            </p:cNvPr>
            <p:cNvSpPr txBox="1"/>
            <p:nvPr/>
          </p:nvSpPr>
          <p:spPr>
            <a:xfrm>
              <a:off x="4011824" y="2411404"/>
              <a:ext cx="1610516" cy="105079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/>
                </a:rPr>
                <a:t>Sub-Offering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/>
                </a:rPr>
                <a:t>Onboard charger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/>
                </a:rPr>
                <a:t>DC-DC Converters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/>
                </a:rPr>
                <a:t>Traction Inverters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/>
                </a:rPr>
                <a:t>BDU/PDU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/>
                </a:rPr>
                <a:t>BMS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377900-CB0A-ADAE-DE74-4FC7D646FBDE}"/>
              </a:ext>
            </a:extLst>
          </p:cNvPr>
          <p:cNvGrpSpPr/>
          <p:nvPr/>
        </p:nvGrpSpPr>
        <p:grpSpPr>
          <a:xfrm>
            <a:off x="8332853" y="3461704"/>
            <a:ext cx="1944390" cy="1644115"/>
            <a:chOff x="8331698" y="3187183"/>
            <a:chExt cx="1855863" cy="1644115"/>
          </a:xfrm>
          <a:noFill/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58CEED03-91E6-0906-CD9B-16FA223FE819}"/>
                </a:ext>
              </a:extLst>
            </p:cNvPr>
            <p:cNvSpPr/>
            <p:nvPr/>
          </p:nvSpPr>
          <p:spPr>
            <a:xfrm>
              <a:off x="8331698" y="3218138"/>
              <a:ext cx="1801408" cy="1613160"/>
            </a:xfrm>
            <a:prstGeom prst="roundRect">
              <a:avLst>
                <a:gd name="adj" fmla="val 57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7775D17-DE2A-7D97-2A2E-9D2D8758A48F}"/>
                </a:ext>
              </a:extLst>
            </p:cNvPr>
            <p:cNvSpPr txBox="1"/>
            <p:nvPr/>
          </p:nvSpPr>
          <p:spPr>
            <a:xfrm>
              <a:off x="8336279" y="3187183"/>
              <a:ext cx="1851282" cy="16312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/>
                </a:rPr>
                <a:t>Solutions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Full System Development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Hardware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Software (AUTOSAR)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Functional Safety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HW/SW/ Mechanical / Electrical Integration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Prototyping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Testing (MIL/SIL/HIL)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Costing / Sourcing 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CD2D5B5-52AB-CE30-5859-44C944B3F71A}"/>
              </a:ext>
            </a:extLst>
          </p:cNvPr>
          <p:cNvSpPr txBox="1"/>
          <p:nvPr/>
        </p:nvSpPr>
        <p:spPr>
          <a:xfrm>
            <a:off x="10310563" y="3331098"/>
            <a:ext cx="16240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Solutions</a:t>
            </a:r>
          </a:p>
          <a:p>
            <a:pPr>
              <a:defRPr/>
            </a:pP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Enterprise Application (SAP)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Customization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Dealer management systems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 Technologies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Customization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Web/Mobile applications </a:t>
            </a:r>
          </a:p>
          <a:p>
            <a:pPr>
              <a:defRPr/>
            </a:pP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Industry 4.0 / </a:t>
            </a:r>
            <a:r>
              <a:rPr lang="en-US" sz="1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IIoT</a:t>
            </a:r>
            <a:endParaRPr 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Telematics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318A11B-0BF1-B005-33F5-0D856811C67E}"/>
              </a:ext>
            </a:extLst>
          </p:cNvPr>
          <p:cNvSpPr txBox="1"/>
          <p:nvPr/>
        </p:nvSpPr>
        <p:spPr>
          <a:xfrm>
            <a:off x="4289300" y="4039647"/>
            <a:ext cx="18647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Solutions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Structural Analysis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Durability Analysis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Multi Body Dynamics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Crash &amp; Safety Analysis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Lightweighting &amp; Optimization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Computational Fluid Dynamics (CFD)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NVH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Battery Thermal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Manufacturing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099D68D-DCE0-E607-773F-85BAA4851762}"/>
              </a:ext>
            </a:extLst>
          </p:cNvPr>
          <p:cNvSpPr/>
          <p:nvPr/>
        </p:nvSpPr>
        <p:spPr>
          <a:xfrm>
            <a:off x="581720" y="2372956"/>
            <a:ext cx="1725791" cy="2624241"/>
          </a:xfrm>
          <a:prstGeom prst="roundRect">
            <a:avLst>
              <a:gd name="adj" fmla="val 577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2E3D11-A1F2-FD21-F3FE-8DA09587A917}"/>
              </a:ext>
            </a:extLst>
          </p:cNvPr>
          <p:cNvSpPr txBox="1"/>
          <p:nvPr/>
        </p:nvSpPr>
        <p:spPr>
          <a:xfrm>
            <a:off x="525777" y="2371957"/>
            <a:ext cx="18951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Sub-Offering</a:t>
            </a:r>
          </a:p>
          <a:p>
            <a:pPr marL="285750" indent="-285750">
              <a:buFontTx/>
              <a:buChar char="-"/>
              <a:defRPr/>
            </a:pPr>
            <a:r>
              <a:rPr lang="en-I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‘(up to) 8 in 1’ Electrified propulsion</a:t>
            </a:r>
          </a:p>
          <a:p>
            <a:pPr marL="285750" indent="-285750">
              <a:buFontTx/>
              <a:buChar char="-"/>
              <a:defRPr/>
            </a:pPr>
            <a:r>
              <a:rPr lang="en-I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Conventional and </a:t>
            </a:r>
            <a:r>
              <a:rPr lang="en-IN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xEV</a:t>
            </a:r>
            <a:r>
              <a:rPr lang="en-I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 driveline and transmission system solutions</a:t>
            </a:r>
          </a:p>
          <a:p>
            <a:pPr marL="285750" indent="-285750">
              <a:buFontTx/>
              <a:buChar char="-"/>
              <a:defRPr/>
            </a:pPr>
            <a:r>
              <a:rPr lang="en-I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Hybrid powertrain</a:t>
            </a:r>
          </a:p>
          <a:p>
            <a:pPr marL="285750" indent="-285750">
              <a:buFontTx/>
              <a:buChar char="-"/>
              <a:defRPr/>
            </a:pPr>
            <a:r>
              <a:rPr lang="en-I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‘3+in1’ sub-system / component solutions</a:t>
            </a:r>
          </a:p>
          <a:p>
            <a:pPr marL="285750" indent="-285750">
              <a:buFontTx/>
              <a:buChar char="-"/>
              <a:defRPr/>
            </a:pPr>
            <a:r>
              <a:rPr lang="en-I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Control systems and supervisory</a:t>
            </a:r>
          </a:p>
          <a:p>
            <a:pPr marL="285750" indent="-285750">
              <a:buFontTx/>
              <a:buChar char="-"/>
              <a:defRPr/>
            </a:pPr>
            <a:r>
              <a:rPr lang="en-I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Driveline and transmission testing</a:t>
            </a:r>
          </a:p>
          <a:p>
            <a:pPr marL="285750" indent="-285750">
              <a:buFontTx/>
              <a:buChar char="-"/>
              <a:defRPr/>
            </a:pPr>
            <a:r>
              <a:rPr lang="en-I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IC Engine design and development</a:t>
            </a:r>
          </a:p>
          <a:p>
            <a:pPr marL="285750" indent="-285750">
              <a:buFontTx/>
              <a:buChar char="-"/>
              <a:defRPr/>
            </a:pPr>
            <a:r>
              <a:rPr lang="en-I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Sustainability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1132B7F-D794-EB07-984B-137500E2D331}"/>
              </a:ext>
            </a:extLst>
          </p:cNvPr>
          <p:cNvSpPr/>
          <p:nvPr/>
        </p:nvSpPr>
        <p:spPr>
          <a:xfrm>
            <a:off x="6398045" y="2373308"/>
            <a:ext cx="1978263" cy="1937790"/>
          </a:xfrm>
          <a:prstGeom prst="roundRect">
            <a:avLst>
              <a:gd name="adj" fmla="val 577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AE44FB-7F60-43D5-F63C-8D775AC79902}"/>
              </a:ext>
            </a:extLst>
          </p:cNvPr>
          <p:cNvSpPr txBox="1"/>
          <p:nvPr/>
        </p:nvSpPr>
        <p:spPr>
          <a:xfrm>
            <a:off x="6169922" y="2372956"/>
            <a:ext cx="200131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Sub-Offering</a:t>
            </a:r>
          </a:p>
          <a:p>
            <a:pPr marL="285750" indent="-285750">
              <a:spcBef>
                <a:spcPts val="300"/>
              </a:spcBef>
              <a:buFontTx/>
              <a:buChar char="-"/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Certification / Homologation</a:t>
            </a:r>
          </a:p>
          <a:p>
            <a:pPr marL="285750" indent="-285750">
              <a:spcBef>
                <a:spcPts val="300"/>
              </a:spcBef>
              <a:buFontTx/>
              <a:buChar char="-"/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Vehicle Ergo &amp; Integration</a:t>
            </a:r>
          </a:p>
          <a:p>
            <a:pPr marL="285750" indent="-285750">
              <a:spcBef>
                <a:spcPts val="300"/>
              </a:spcBef>
              <a:buFontTx/>
              <a:buChar char="-"/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Vehicle Proto &amp; Physical Validation</a:t>
            </a:r>
          </a:p>
          <a:p>
            <a:pPr marL="285750" indent="-285750">
              <a:spcBef>
                <a:spcPts val="300"/>
              </a:spcBef>
              <a:buFontTx/>
              <a:buChar char="-"/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Benchmarking, DMU, Cost &amp; BOM  Management</a:t>
            </a:r>
          </a:p>
          <a:p>
            <a:pPr marL="285750" indent="-285750">
              <a:spcBef>
                <a:spcPts val="300"/>
              </a:spcBef>
              <a:buFontTx/>
              <a:buChar char="-"/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Chassis Systems</a:t>
            </a:r>
          </a:p>
          <a:p>
            <a:pPr marL="285750" indent="-285750">
              <a:spcBef>
                <a:spcPts val="300"/>
              </a:spcBef>
              <a:buFontTx/>
              <a:buChar char="-"/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Vehicle Thermal, E&amp;E, Diagnostics, Software System &amp; Validation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EF94AC-7E01-3A1B-6B0D-68E09E5E8647}"/>
              </a:ext>
            </a:extLst>
          </p:cNvPr>
          <p:cNvSpPr txBox="1"/>
          <p:nvPr/>
        </p:nvSpPr>
        <p:spPr>
          <a:xfrm>
            <a:off x="10315078" y="2381234"/>
            <a:ext cx="16150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Sub-Offering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SAP services ​</a:t>
            </a:r>
          </a:p>
          <a:p>
            <a:pPr marL="285750" indent="-285750">
              <a:buFontTx/>
              <a:buChar char="-"/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Application Services ​</a:t>
            </a:r>
          </a:p>
          <a:p>
            <a:pPr marL="285750" indent="-285750">
              <a:buFontTx/>
              <a:buChar char="-"/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Digital Consulting and Solutions​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CC11C4E-A2F3-7362-3F6E-62AF5614D6D4}"/>
              </a:ext>
            </a:extLst>
          </p:cNvPr>
          <p:cNvSpPr txBox="1"/>
          <p:nvPr/>
        </p:nvSpPr>
        <p:spPr>
          <a:xfrm>
            <a:off x="10094504" y="1324854"/>
            <a:ext cx="18898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Transformation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DDB3CB23-ADE4-93D7-4313-A1FB2E51F4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" b="1221"/>
          <a:stretch/>
        </p:blipFill>
        <p:spPr>
          <a:xfrm>
            <a:off x="10516268" y="1615792"/>
            <a:ext cx="1053440" cy="684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 descr="A person working on a car&#10;&#10;Description automatically generated">
            <a:extLst>
              <a:ext uri="{FF2B5EF4-FFF2-40B4-BE49-F238E27FC236}">
                <a16:creationId xmlns:a16="http://schemas.microsoft.com/office/drawing/2014/main" id="{54DE3F67-B353-4D1A-B2FA-01056A85CE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5"/>
          <a:stretch/>
        </p:blipFill>
        <p:spPr>
          <a:xfrm>
            <a:off x="6607805" y="1615792"/>
            <a:ext cx="1057661" cy="684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59" descr="A close-up of a machine&#10;&#10;Description automatically generated">
            <a:extLst>
              <a:ext uri="{FF2B5EF4-FFF2-40B4-BE49-F238E27FC236}">
                <a16:creationId xmlns:a16="http://schemas.microsoft.com/office/drawing/2014/main" id="{190F7F58-232D-51CB-AAB9-B887776D72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46" y="1615792"/>
            <a:ext cx="1080000" cy="70054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Picture 67" descr="A metal frame of a car&#10;&#10;Description automatically generated">
            <a:extLst>
              <a:ext uri="{FF2B5EF4-FFF2-40B4-BE49-F238E27FC236}">
                <a16:creationId xmlns:a16="http://schemas.microsoft.com/office/drawing/2014/main" id="{0AA5347A-FA17-FA64-843C-E9644FA4A6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28" y="1615792"/>
            <a:ext cx="1026000" cy="684000"/>
          </a:xfrm>
          <a:prstGeom prst="roundRect">
            <a:avLst>
              <a:gd name="adj" fmla="val 1767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202BA88-A178-06FB-522C-1A34F2D84F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r="6310"/>
          <a:stretch/>
        </p:blipFill>
        <p:spPr>
          <a:xfrm>
            <a:off x="8689110" y="1615792"/>
            <a:ext cx="1122694" cy="72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022EB23-5D2D-BE88-0263-E06996148006}"/>
              </a:ext>
            </a:extLst>
          </p:cNvPr>
          <p:cNvGrpSpPr/>
          <p:nvPr/>
        </p:nvGrpSpPr>
        <p:grpSpPr>
          <a:xfrm>
            <a:off x="4637780" y="1615792"/>
            <a:ext cx="1076079" cy="684000"/>
            <a:chOff x="4305656" y="1422180"/>
            <a:chExt cx="1361821" cy="905300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B982F549-9E20-7ED3-F74C-9FF261406D7D}"/>
                </a:ext>
              </a:extLst>
            </p:cNvPr>
            <p:cNvSpPr/>
            <p:nvPr/>
          </p:nvSpPr>
          <p:spPr>
            <a:xfrm>
              <a:off x="4305656" y="1422180"/>
              <a:ext cx="1361821" cy="905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70D688D-435F-3543-C5A8-8C4078568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69692" y="1594937"/>
              <a:ext cx="1257031" cy="63694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8791A25-F8C2-2FC7-81D1-00BE3DAB74D6}"/>
              </a:ext>
            </a:extLst>
          </p:cNvPr>
          <p:cNvSpPr txBox="1"/>
          <p:nvPr/>
        </p:nvSpPr>
        <p:spPr>
          <a:xfrm>
            <a:off x="4294209" y="2372956"/>
            <a:ext cx="18627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Sub-Offering</a:t>
            </a:r>
          </a:p>
          <a:p>
            <a:pPr marL="285750" indent="-285750">
              <a:buFontTx/>
              <a:buChar char="-"/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CAE</a:t>
            </a:r>
          </a:p>
          <a:p>
            <a:pPr marL="285750" indent="-285750">
              <a:buFontTx/>
              <a:buChar char="-"/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CFD</a:t>
            </a:r>
          </a:p>
          <a:p>
            <a:pPr marL="285750" indent="-285750">
              <a:buFontTx/>
              <a:buChar char="-"/>
              <a:defRPr/>
            </a:pPr>
            <a:r>
              <a:rPr lang="en-I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Static &amp; Dynamic Analysis</a:t>
            </a:r>
          </a:p>
          <a:p>
            <a:pPr marL="285750" indent="-285750">
              <a:buFontTx/>
              <a:buChar char="-"/>
              <a:defRPr/>
            </a:pPr>
            <a:r>
              <a:rPr lang="en-I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Modal Analysis</a:t>
            </a:r>
          </a:p>
          <a:p>
            <a:pPr marL="285750" indent="-285750">
              <a:buFontTx/>
              <a:buChar char="-"/>
              <a:defRPr/>
            </a:pPr>
            <a:r>
              <a:rPr lang="en-I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Thermal / Flow Analysis</a:t>
            </a:r>
          </a:p>
          <a:p>
            <a:pPr marL="285750" indent="-285750">
              <a:buFontTx/>
              <a:buChar char="-"/>
              <a:defRPr/>
            </a:pPr>
            <a:r>
              <a:rPr lang="en-I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Multibody Analysis</a:t>
            </a:r>
          </a:p>
          <a:p>
            <a:pPr marL="285750" indent="-285750">
              <a:buFontTx/>
              <a:buChar char="-"/>
              <a:defRPr/>
            </a:pPr>
            <a:r>
              <a:rPr lang="en-I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NVH</a:t>
            </a:r>
          </a:p>
          <a:p>
            <a:pPr marL="285750" indent="-285750">
              <a:buFontTx/>
              <a:buChar char="-"/>
              <a:defRPr/>
            </a:pPr>
            <a:r>
              <a:rPr lang="en-I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Performance Prediction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/>
            </a:endParaRPr>
          </a:p>
          <a:p>
            <a:pPr marL="285750" indent="-285750">
              <a:buFontTx/>
              <a:buChar char="-"/>
              <a:defRPr/>
            </a:pPr>
            <a:r>
              <a:rPr lang="en-I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Acoustics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E42547-822E-D00E-AC86-5049D7B83D36}"/>
              </a:ext>
            </a:extLst>
          </p:cNvPr>
          <p:cNvSpPr txBox="1"/>
          <p:nvPr/>
        </p:nvSpPr>
        <p:spPr>
          <a:xfrm>
            <a:off x="503410" y="1324854"/>
            <a:ext cx="18898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Concept to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SoP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Development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993BE8-627D-7392-135B-92CA21C6F2E1}"/>
              </a:ext>
            </a:extLst>
          </p:cNvPr>
          <p:cNvSpPr txBox="1"/>
          <p:nvPr/>
        </p:nvSpPr>
        <p:spPr>
          <a:xfrm>
            <a:off x="2332423" y="1324854"/>
            <a:ext cx="18898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Concept to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SoP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Development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583032-C761-D0CA-8883-4E188C82BA40}"/>
              </a:ext>
            </a:extLst>
          </p:cNvPr>
          <p:cNvSpPr txBox="1"/>
          <p:nvPr/>
        </p:nvSpPr>
        <p:spPr>
          <a:xfrm>
            <a:off x="4274011" y="1324854"/>
            <a:ext cx="18898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Simulation led Engineering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D14870-DB51-37F8-2C21-1FEC1F52EA51}"/>
              </a:ext>
            </a:extLst>
          </p:cNvPr>
          <p:cNvSpPr txBox="1"/>
          <p:nvPr/>
        </p:nvSpPr>
        <p:spPr>
          <a:xfrm>
            <a:off x="6162848" y="1324854"/>
            <a:ext cx="18898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Engineering to Integration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DAFF72-DD0C-0064-08F7-3AB60E03B087}"/>
              </a:ext>
            </a:extLst>
          </p:cNvPr>
          <p:cNvSpPr txBox="1"/>
          <p:nvPr/>
        </p:nvSpPr>
        <p:spPr>
          <a:xfrm>
            <a:off x="8342104" y="1324854"/>
            <a:ext cx="18898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Concept to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SoP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Development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AEBF737-0834-9C4C-A200-06088A50F47D}"/>
              </a:ext>
            </a:extLst>
          </p:cNvPr>
          <p:cNvGrpSpPr/>
          <p:nvPr/>
        </p:nvGrpSpPr>
        <p:grpSpPr>
          <a:xfrm>
            <a:off x="457200" y="6092408"/>
            <a:ext cx="11318242" cy="450835"/>
            <a:chOff x="137610" y="6237863"/>
            <a:chExt cx="11957421" cy="325700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47BD7B4-D9C9-708A-092E-549F173A46C9}"/>
                </a:ext>
              </a:extLst>
            </p:cNvPr>
            <p:cNvSpPr/>
            <p:nvPr/>
          </p:nvSpPr>
          <p:spPr>
            <a:xfrm>
              <a:off x="137610" y="6237863"/>
              <a:ext cx="1390792" cy="325700"/>
            </a:xfrm>
            <a:custGeom>
              <a:avLst/>
              <a:gdLst>
                <a:gd name="connsiteX0" fmla="*/ 0 w 1458222"/>
                <a:gd name="connsiteY0" fmla="*/ 0 h 325700"/>
                <a:gd name="connsiteX1" fmla="*/ 1295372 w 1458222"/>
                <a:gd name="connsiteY1" fmla="*/ 0 h 325700"/>
                <a:gd name="connsiteX2" fmla="*/ 1458222 w 1458222"/>
                <a:gd name="connsiteY2" fmla="*/ 162850 h 325700"/>
                <a:gd name="connsiteX3" fmla="*/ 1295372 w 1458222"/>
                <a:gd name="connsiteY3" fmla="*/ 325700 h 325700"/>
                <a:gd name="connsiteX4" fmla="*/ 0 w 1458222"/>
                <a:gd name="connsiteY4" fmla="*/ 325700 h 325700"/>
                <a:gd name="connsiteX5" fmla="*/ 162850 w 1458222"/>
                <a:gd name="connsiteY5" fmla="*/ 162850 h 325700"/>
                <a:gd name="connsiteX6" fmla="*/ 0 w 1458222"/>
                <a:gd name="connsiteY6" fmla="*/ 0 h 3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8222" h="325700">
                  <a:moveTo>
                    <a:pt x="0" y="0"/>
                  </a:moveTo>
                  <a:lnTo>
                    <a:pt x="1295372" y="0"/>
                  </a:lnTo>
                  <a:lnTo>
                    <a:pt x="1458222" y="162850"/>
                  </a:lnTo>
                  <a:lnTo>
                    <a:pt x="1295372" y="325700"/>
                  </a:lnTo>
                  <a:lnTo>
                    <a:pt x="0" y="325700"/>
                  </a:lnTo>
                  <a:lnTo>
                    <a:pt x="162850" y="16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498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855" tIns="13335" rIns="176185" bIns="13335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5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Benchmarking</a:t>
              </a: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BA3CEE8-1127-6666-5CBD-5B749AD38335}"/>
                </a:ext>
              </a:extLst>
            </p:cNvPr>
            <p:cNvSpPr/>
            <p:nvPr/>
          </p:nvSpPr>
          <p:spPr>
            <a:xfrm>
              <a:off x="1450010" y="6237863"/>
              <a:ext cx="1404950" cy="325700"/>
            </a:xfrm>
            <a:custGeom>
              <a:avLst/>
              <a:gdLst>
                <a:gd name="connsiteX0" fmla="*/ 0 w 1458222"/>
                <a:gd name="connsiteY0" fmla="*/ 0 h 325700"/>
                <a:gd name="connsiteX1" fmla="*/ 1295372 w 1458222"/>
                <a:gd name="connsiteY1" fmla="*/ 0 h 325700"/>
                <a:gd name="connsiteX2" fmla="*/ 1458222 w 1458222"/>
                <a:gd name="connsiteY2" fmla="*/ 162850 h 325700"/>
                <a:gd name="connsiteX3" fmla="*/ 1295372 w 1458222"/>
                <a:gd name="connsiteY3" fmla="*/ 325700 h 325700"/>
                <a:gd name="connsiteX4" fmla="*/ 0 w 1458222"/>
                <a:gd name="connsiteY4" fmla="*/ 325700 h 325700"/>
                <a:gd name="connsiteX5" fmla="*/ 162850 w 1458222"/>
                <a:gd name="connsiteY5" fmla="*/ 162850 h 325700"/>
                <a:gd name="connsiteX6" fmla="*/ 0 w 1458222"/>
                <a:gd name="connsiteY6" fmla="*/ 0 h 3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8222" h="325700">
                  <a:moveTo>
                    <a:pt x="0" y="0"/>
                  </a:moveTo>
                  <a:lnTo>
                    <a:pt x="1295372" y="0"/>
                  </a:lnTo>
                  <a:lnTo>
                    <a:pt x="1458222" y="162850"/>
                  </a:lnTo>
                  <a:lnTo>
                    <a:pt x="1295372" y="325700"/>
                  </a:lnTo>
                  <a:lnTo>
                    <a:pt x="0" y="325700"/>
                  </a:lnTo>
                  <a:lnTo>
                    <a:pt x="162850" y="16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4BC4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855" tIns="13335" rIns="176185" bIns="13335" numCol="1" spcCol="1270" anchor="ctr" anchorCtr="0">
              <a:noAutofit/>
            </a:bodyPr>
            <a:lstStyle/>
            <a:p>
              <a:pPr marL="0" lvl="0" indent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50" b="1" kern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Target Setting</a:t>
              </a: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B3C539D-7775-E182-8089-5189D5274D91}"/>
                </a:ext>
              </a:extLst>
            </p:cNvPr>
            <p:cNvSpPr/>
            <p:nvPr/>
          </p:nvSpPr>
          <p:spPr>
            <a:xfrm>
              <a:off x="2762410" y="6237863"/>
              <a:ext cx="1403190" cy="325700"/>
            </a:xfrm>
            <a:custGeom>
              <a:avLst/>
              <a:gdLst>
                <a:gd name="connsiteX0" fmla="*/ 0 w 1458222"/>
                <a:gd name="connsiteY0" fmla="*/ 0 h 325700"/>
                <a:gd name="connsiteX1" fmla="*/ 1295372 w 1458222"/>
                <a:gd name="connsiteY1" fmla="*/ 0 h 325700"/>
                <a:gd name="connsiteX2" fmla="*/ 1458222 w 1458222"/>
                <a:gd name="connsiteY2" fmla="*/ 162850 h 325700"/>
                <a:gd name="connsiteX3" fmla="*/ 1295372 w 1458222"/>
                <a:gd name="connsiteY3" fmla="*/ 325700 h 325700"/>
                <a:gd name="connsiteX4" fmla="*/ 0 w 1458222"/>
                <a:gd name="connsiteY4" fmla="*/ 325700 h 325700"/>
                <a:gd name="connsiteX5" fmla="*/ 162850 w 1458222"/>
                <a:gd name="connsiteY5" fmla="*/ 162850 h 325700"/>
                <a:gd name="connsiteX6" fmla="*/ 0 w 1458222"/>
                <a:gd name="connsiteY6" fmla="*/ 0 h 3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8222" h="325700">
                  <a:moveTo>
                    <a:pt x="0" y="0"/>
                  </a:moveTo>
                  <a:lnTo>
                    <a:pt x="1295372" y="0"/>
                  </a:lnTo>
                  <a:lnTo>
                    <a:pt x="1458222" y="162850"/>
                  </a:lnTo>
                  <a:lnTo>
                    <a:pt x="1295372" y="325700"/>
                  </a:lnTo>
                  <a:lnTo>
                    <a:pt x="0" y="325700"/>
                  </a:lnTo>
                  <a:lnTo>
                    <a:pt x="162850" y="16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CF7027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855" tIns="13335" rIns="176185" bIns="13335" numCol="1" spcCol="1270" anchor="ctr" anchorCtr="0">
              <a:noAutofit/>
            </a:bodyPr>
            <a:lstStyle/>
            <a:p>
              <a:pPr marL="0" lvl="0" indent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5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Concept Development</a:t>
              </a: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5F89476-D9FE-7220-8901-879D56F767A8}"/>
                </a:ext>
              </a:extLst>
            </p:cNvPr>
            <p:cNvSpPr/>
            <p:nvPr/>
          </p:nvSpPr>
          <p:spPr>
            <a:xfrm>
              <a:off x="4074810" y="6237863"/>
              <a:ext cx="1393558" cy="325700"/>
            </a:xfrm>
            <a:custGeom>
              <a:avLst/>
              <a:gdLst>
                <a:gd name="connsiteX0" fmla="*/ 0 w 1458222"/>
                <a:gd name="connsiteY0" fmla="*/ 0 h 325700"/>
                <a:gd name="connsiteX1" fmla="*/ 1295372 w 1458222"/>
                <a:gd name="connsiteY1" fmla="*/ 0 h 325700"/>
                <a:gd name="connsiteX2" fmla="*/ 1458222 w 1458222"/>
                <a:gd name="connsiteY2" fmla="*/ 162850 h 325700"/>
                <a:gd name="connsiteX3" fmla="*/ 1295372 w 1458222"/>
                <a:gd name="connsiteY3" fmla="*/ 325700 h 325700"/>
                <a:gd name="connsiteX4" fmla="*/ 0 w 1458222"/>
                <a:gd name="connsiteY4" fmla="*/ 325700 h 325700"/>
                <a:gd name="connsiteX5" fmla="*/ 162850 w 1458222"/>
                <a:gd name="connsiteY5" fmla="*/ 162850 h 325700"/>
                <a:gd name="connsiteX6" fmla="*/ 0 w 1458222"/>
                <a:gd name="connsiteY6" fmla="*/ 0 h 3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8222" h="325700">
                  <a:moveTo>
                    <a:pt x="0" y="0"/>
                  </a:moveTo>
                  <a:lnTo>
                    <a:pt x="1295372" y="0"/>
                  </a:lnTo>
                  <a:lnTo>
                    <a:pt x="1458222" y="162850"/>
                  </a:lnTo>
                  <a:lnTo>
                    <a:pt x="1295372" y="325700"/>
                  </a:lnTo>
                  <a:lnTo>
                    <a:pt x="0" y="325700"/>
                  </a:lnTo>
                  <a:lnTo>
                    <a:pt x="162850" y="16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41507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855" tIns="13335" rIns="176185" bIns="13335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5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Detailed Design</a:t>
              </a: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B7389946-C534-20E5-AB57-48CA35C8547E}"/>
                </a:ext>
              </a:extLst>
            </p:cNvPr>
            <p:cNvSpPr/>
            <p:nvPr/>
          </p:nvSpPr>
          <p:spPr>
            <a:xfrm>
              <a:off x="5387210" y="6237863"/>
              <a:ext cx="1409830" cy="325700"/>
            </a:xfrm>
            <a:custGeom>
              <a:avLst/>
              <a:gdLst>
                <a:gd name="connsiteX0" fmla="*/ 0 w 1458222"/>
                <a:gd name="connsiteY0" fmla="*/ 0 h 325700"/>
                <a:gd name="connsiteX1" fmla="*/ 1295372 w 1458222"/>
                <a:gd name="connsiteY1" fmla="*/ 0 h 325700"/>
                <a:gd name="connsiteX2" fmla="*/ 1458222 w 1458222"/>
                <a:gd name="connsiteY2" fmla="*/ 162850 h 325700"/>
                <a:gd name="connsiteX3" fmla="*/ 1295372 w 1458222"/>
                <a:gd name="connsiteY3" fmla="*/ 325700 h 325700"/>
                <a:gd name="connsiteX4" fmla="*/ 0 w 1458222"/>
                <a:gd name="connsiteY4" fmla="*/ 325700 h 325700"/>
                <a:gd name="connsiteX5" fmla="*/ 162850 w 1458222"/>
                <a:gd name="connsiteY5" fmla="*/ 162850 h 325700"/>
                <a:gd name="connsiteX6" fmla="*/ 0 w 1458222"/>
                <a:gd name="connsiteY6" fmla="*/ 0 h 3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8222" h="325700">
                  <a:moveTo>
                    <a:pt x="0" y="0"/>
                  </a:moveTo>
                  <a:lnTo>
                    <a:pt x="1295372" y="0"/>
                  </a:lnTo>
                  <a:lnTo>
                    <a:pt x="1458222" y="162850"/>
                  </a:lnTo>
                  <a:lnTo>
                    <a:pt x="1295372" y="325700"/>
                  </a:lnTo>
                  <a:lnTo>
                    <a:pt x="0" y="325700"/>
                  </a:lnTo>
                  <a:lnTo>
                    <a:pt x="162850" y="16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918B8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855" tIns="13335" rIns="176185" bIns="13335" numCol="1" spcCol="1270" anchor="ctr" anchorCtr="0">
              <a:noAutofit/>
            </a:bodyPr>
            <a:lstStyle/>
            <a:p>
              <a:pPr marL="0" lvl="0" indent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5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Design Validation</a:t>
              </a: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0074AEF-BF4C-1BB9-B9F6-1BB1A26750C5}"/>
                </a:ext>
              </a:extLst>
            </p:cNvPr>
            <p:cNvSpPr/>
            <p:nvPr/>
          </p:nvSpPr>
          <p:spPr>
            <a:xfrm>
              <a:off x="6710345" y="6237863"/>
              <a:ext cx="1391918" cy="325700"/>
            </a:xfrm>
            <a:custGeom>
              <a:avLst/>
              <a:gdLst>
                <a:gd name="connsiteX0" fmla="*/ 0 w 1458222"/>
                <a:gd name="connsiteY0" fmla="*/ 0 h 325700"/>
                <a:gd name="connsiteX1" fmla="*/ 1295372 w 1458222"/>
                <a:gd name="connsiteY1" fmla="*/ 0 h 325700"/>
                <a:gd name="connsiteX2" fmla="*/ 1458222 w 1458222"/>
                <a:gd name="connsiteY2" fmla="*/ 162850 h 325700"/>
                <a:gd name="connsiteX3" fmla="*/ 1295372 w 1458222"/>
                <a:gd name="connsiteY3" fmla="*/ 325700 h 325700"/>
                <a:gd name="connsiteX4" fmla="*/ 0 w 1458222"/>
                <a:gd name="connsiteY4" fmla="*/ 325700 h 325700"/>
                <a:gd name="connsiteX5" fmla="*/ 162850 w 1458222"/>
                <a:gd name="connsiteY5" fmla="*/ 162850 h 325700"/>
                <a:gd name="connsiteX6" fmla="*/ 0 w 1458222"/>
                <a:gd name="connsiteY6" fmla="*/ 0 h 3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8222" h="325700">
                  <a:moveTo>
                    <a:pt x="0" y="0"/>
                  </a:moveTo>
                  <a:lnTo>
                    <a:pt x="1295372" y="0"/>
                  </a:lnTo>
                  <a:lnTo>
                    <a:pt x="1458222" y="162850"/>
                  </a:lnTo>
                  <a:lnTo>
                    <a:pt x="1295372" y="325700"/>
                  </a:lnTo>
                  <a:lnTo>
                    <a:pt x="0" y="325700"/>
                  </a:lnTo>
                  <a:lnTo>
                    <a:pt x="162850" y="16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855" tIns="13335" rIns="176185" bIns="13335" numCol="1" spcCol="1270" anchor="ctr" anchorCtr="0">
              <a:noAutofit/>
            </a:bodyPr>
            <a:lstStyle/>
            <a:p>
              <a:pPr marL="0" lvl="0" indent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5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Strategic Sourcing</a:t>
              </a: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7A8F3EB-2DFF-84E2-B2B2-088D65AAECB1}"/>
                </a:ext>
              </a:extLst>
            </p:cNvPr>
            <p:cNvSpPr/>
            <p:nvPr/>
          </p:nvSpPr>
          <p:spPr>
            <a:xfrm>
              <a:off x="8012010" y="6237863"/>
              <a:ext cx="1396150" cy="325700"/>
            </a:xfrm>
            <a:custGeom>
              <a:avLst/>
              <a:gdLst>
                <a:gd name="connsiteX0" fmla="*/ 0 w 1458222"/>
                <a:gd name="connsiteY0" fmla="*/ 0 h 325700"/>
                <a:gd name="connsiteX1" fmla="*/ 1295372 w 1458222"/>
                <a:gd name="connsiteY1" fmla="*/ 0 h 325700"/>
                <a:gd name="connsiteX2" fmla="*/ 1458222 w 1458222"/>
                <a:gd name="connsiteY2" fmla="*/ 162850 h 325700"/>
                <a:gd name="connsiteX3" fmla="*/ 1295372 w 1458222"/>
                <a:gd name="connsiteY3" fmla="*/ 325700 h 325700"/>
                <a:gd name="connsiteX4" fmla="*/ 0 w 1458222"/>
                <a:gd name="connsiteY4" fmla="*/ 325700 h 325700"/>
                <a:gd name="connsiteX5" fmla="*/ 162850 w 1458222"/>
                <a:gd name="connsiteY5" fmla="*/ 162850 h 325700"/>
                <a:gd name="connsiteX6" fmla="*/ 0 w 1458222"/>
                <a:gd name="connsiteY6" fmla="*/ 0 h 3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8222" h="325700">
                  <a:moveTo>
                    <a:pt x="0" y="0"/>
                  </a:moveTo>
                  <a:lnTo>
                    <a:pt x="1295372" y="0"/>
                  </a:lnTo>
                  <a:lnTo>
                    <a:pt x="1458222" y="162850"/>
                  </a:lnTo>
                  <a:lnTo>
                    <a:pt x="1295372" y="325700"/>
                  </a:lnTo>
                  <a:lnTo>
                    <a:pt x="0" y="325700"/>
                  </a:lnTo>
                  <a:lnTo>
                    <a:pt x="162850" y="16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855" tIns="13335" rIns="176185" bIns="13335" numCol="1" spcCol="1270" anchor="ctr" anchorCtr="0">
              <a:noAutofit/>
            </a:bodyPr>
            <a:lstStyle/>
            <a:p>
              <a:pPr marL="0" lvl="0" indent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5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Proto development</a:t>
              </a: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47A76DA-E198-FEA4-A6CC-DCB0E0EAF4E7}"/>
                </a:ext>
              </a:extLst>
            </p:cNvPr>
            <p:cNvSpPr/>
            <p:nvPr/>
          </p:nvSpPr>
          <p:spPr>
            <a:xfrm>
              <a:off x="9324410" y="6237863"/>
              <a:ext cx="1404550" cy="325700"/>
            </a:xfrm>
            <a:custGeom>
              <a:avLst/>
              <a:gdLst>
                <a:gd name="connsiteX0" fmla="*/ 0 w 1458222"/>
                <a:gd name="connsiteY0" fmla="*/ 0 h 325700"/>
                <a:gd name="connsiteX1" fmla="*/ 1295372 w 1458222"/>
                <a:gd name="connsiteY1" fmla="*/ 0 h 325700"/>
                <a:gd name="connsiteX2" fmla="*/ 1458222 w 1458222"/>
                <a:gd name="connsiteY2" fmla="*/ 162850 h 325700"/>
                <a:gd name="connsiteX3" fmla="*/ 1295372 w 1458222"/>
                <a:gd name="connsiteY3" fmla="*/ 325700 h 325700"/>
                <a:gd name="connsiteX4" fmla="*/ 0 w 1458222"/>
                <a:gd name="connsiteY4" fmla="*/ 325700 h 325700"/>
                <a:gd name="connsiteX5" fmla="*/ 162850 w 1458222"/>
                <a:gd name="connsiteY5" fmla="*/ 162850 h 325700"/>
                <a:gd name="connsiteX6" fmla="*/ 0 w 1458222"/>
                <a:gd name="connsiteY6" fmla="*/ 0 h 3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8222" h="325700">
                  <a:moveTo>
                    <a:pt x="0" y="0"/>
                  </a:moveTo>
                  <a:lnTo>
                    <a:pt x="1295372" y="0"/>
                  </a:lnTo>
                  <a:lnTo>
                    <a:pt x="1458222" y="162850"/>
                  </a:lnTo>
                  <a:lnTo>
                    <a:pt x="1295372" y="325700"/>
                  </a:lnTo>
                  <a:lnTo>
                    <a:pt x="0" y="325700"/>
                  </a:lnTo>
                  <a:lnTo>
                    <a:pt x="162850" y="16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CF7027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855" tIns="13335" rIns="176185" bIns="13335" numCol="1" spcCol="1270" anchor="ctr" anchorCtr="0">
              <a:noAutofit/>
            </a:bodyPr>
            <a:lstStyle/>
            <a:p>
              <a:pPr marL="0" lvl="0" indent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5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Testing</a:t>
              </a: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D828F36-2A02-8ADE-135E-02F3598FD287}"/>
                </a:ext>
              </a:extLst>
            </p:cNvPr>
            <p:cNvSpPr/>
            <p:nvPr/>
          </p:nvSpPr>
          <p:spPr>
            <a:xfrm>
              <a:off x="10636809" y="6237863"/>
              <a:ext cx="1458222" cy="325700"/>
            </a:xfrm>
            <a:custGeom>
              <a:avLst/>
              <a:gdLst>
                <a:gd name="connsiteX0" fmla="*/ 0 w 1458222"/>
                <a:gd name="connsiteY0" fmla="*/ 0 h 325700"/>
                <a:gd name="connsiteX1" fmla="*/ 1295372 w 1458222"/>
                <a:gd name="connsiteY1" fmla="*/ 0 h 325700"/>
                <a:gd name="connsiteX2" fmla="*/ 1458222 w 1458222"/>
                <a:gd name="connsiteY2" fmla="*/ 162850 h 325700"/>
                <a:gd name="connsiteX3" fmla="*/ 1295372 w 1458222"/>
                <a:gd name="connsiteY3" fmla="*/ 325700 h 325700"/>
                <a:gd name="connsiteX4" fmla="*/ 0 w 1458222"/>
                <a:gd name="connsiteY4" fmla="*/ 325700 h 325700"/>
                <a:gd name="connsiteX5" fmla="*/ 162850 w 1458222"/>
                <a:gd name="connsiteY5" fmla="*/ 162850 h 325700"/>
                <a:gd name="connsiteX6" fmla="*/ 0 w 1458222"/>
                <a:gd name="connsiteY6" fmla="*/ 0 h 3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8222" h="325700">
                  <a:moveTo>
                    <a:pt x="0" y="0"/>
                  </a:moveTo>
                  <a:lnTo>
                    <a:pt x="1295372" y="0"/>
                  </a:lnTo>
                  <a:lnTo>
                    <a:pt x="1458222" y="162850"/>
                  </a:lnTo>
                  <a:lnTo>
                    <a:pt x="1295372" y="325700"/>
                  </a:lnTo>
                  <a:lnTo>
                    <a:pt x="0" y="325700"/>
                  </a:lnTo>
                  <a:lnTo>
                    <a:pt x="162850" y="16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918B8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855" tIns="13335" rIns="176185" bIns="13335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50" b="1" kern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SOP</a:t>
              </a: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C1AAB9A3-B586-BBED-FEB7-A44BBCDB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Concept to </a:t>
            </a:r>
            <a:r>
              <a:rPr lang="en-US" sz="3000" dirty="0" err="1"/>
              <a:t>SoP</a:t>
            </a:r>
            <a:r>
              <a:rPr lang="en-US" sz="3000" dirty="0"/>
              <a:t> Development and Digital Transformation</a:t>
            </a:r>
            <a:endParaRPr lang="en-IN" sz="30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F16B3F6-649F-9188-B75D-AC87356C39D1}"/>
              </a:ext>
            </a:extLst>
          </p:cNvPr>
          <p:cNvCxnSpPr>
            <a:cxnSpLocks/>
          </p:cNvCxnSpPr>
          <p:nvPr/>
        </p:nvCxnSpPr>
        <p:spPr>
          <a:xfrm flipH="1">
            <a:off x="2319020" y="1455659"/>
            <a:ext cx="36152" cy="4579381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AEAF916-764F-CC5C-3EB0-ED3986D75B6B}"/>
              </a:ext>
            </a:extLst>
          </p:cNvPr>
          <p:cNvCxnSpPr/>
          <p:nvPr/>
        </p:nvCxnSpPr>
        <p:spPr>
          <a:xfrm flipH="1">
            <a:off x="4189760" y="1435339"/>
            <a:ext cx="36152" cy="4579381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1D4EC9A-C450-7BDD-1608-74DC1CF7FC37}"/>
              </a:ext>
            </a:extLst>
          </p:cNvPr>
          <p:cNvCxnSpPr/>
          <p:nvPr/>
        </p:nvCxnSpPr>
        <p:spPr>
          <a:xfrm flipH="1">
            <a:off x="6081524" y="1415019"/>
            <a:ext cx="36152" cy="4579381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9BDB663-F39F-3FAA-308B-A995D77E255B}"/>
              </a:ext>
            </a:extLst>
          </p:cNvPr>
          <p:cNvCxnSpPr/>
          <p:nvPr/>
        </p:nvCxnSpPr>
        <p:spPr>
          <a:xfrm flipH="1">
            <a:off x="8198584" y="1404859"/>
            <a:ext cx="36152" cy="4579381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FDAB1C3-ECBD-9F43-63C2-856FEB8F2BA9}"/>
              </a:ext>
            </a:extLst>
          </p:cNvPr>
          <p:cNvCxnSpPr/>
          <p:nvPr/>
        </p:nvCxnSpPr>
        <p:spPr>
          <a:xfrm flipH="1">
            <a:off x="10175056" y="1455659"/>
            <a:ext cx="36152" cy="4579381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458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4EA6B-5C9D-4C95-345E-9ED9C9D4F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4116E50D-037E-5EE7-0D00-E91DAD24B5BE}"/>
              </a:ext>
            </a:extLst>
          </p:cNvPr>
          <p:cNvSpPr/>
          <p:nvPr/>
        </p:nvSpPr>
        <p:spPr>
          <a:xfrm rot="16200000">
            <a:off x="5293365" y="-3238230"/>
            <a:ext cx="1727200" cy="10993119"/>
          </a:xfrm>
          <a:prstGeom prst="rect">
            <a:avLst/>
          </a:prstGeom>
          <a:solidFill>
            <a:srgbClr val="F3F5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8371BA6-4832-0CA4-2EAB-509762C916BD}"/>
              </a:ext>
            </a:extLst>
          </p:cNvPr>
          <p:cNvSpPr/>
          <p:nvPr/>
        </p:nvSpPr>
        <p:spPr>
          <a:xfrm>
            <a:off x="650240" y="1394730"/>
            <a:ext cx="10962640" cy="17272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F48E74-1AEC-C073-44C6-FF991F4E4EA5}"/>
              </a:ext>
            </a:extLst>
          </p:cNvPr>
          <p:cNvGrpSpPr/>
          <p:nvPr/>
        </p:nvGrpSpPr>
        <p:grpSpPr>
          <a:xfrm>
            <a:off x="936450" y="1670618"/>
            <a:ext cx="1948990" cy="1066694"/>
            <a:chOff x="936450" y="1670618"/>
            <a:chExt cx="1948990" cy="106669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67C0B27-0BBD-9346-6481-217C5E6F7116}"/>
                </a:ext>
              </a:extLst>
            </p:cNvPr>
            <p:cNvSpPr/>
            <p:nvPr/>
          </p:nvSpPr>
          <p:spPr>
            <a:xfrm>
              <a:off x="1008848" y="1863667"/>
              <a:ext cx="1826836" cy="853932"/>
            </a:xfrm>
            <a:prstGeom prst="roundRect">
              <a:avLst>
                <a:gd name="adj" fmla="val 8508"/>
              </a:avLst>
            </a:prstGeom>
            <a:noFill/>
            <a:ln w="19050">
              <a:solidFill>
                <a:srgbClr val="006B9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646790E-092A-77FF-9840-B49B413875AB}"/>
                </a:ext>
              </a:extLst>
            </p:cNvPr>
            <p:cNvGrpSpPr/>
            <p:nvPr/>
          </p:nvGrpSpPr>
          <p:grpSpPr>
            <a:xfrm>
              <a:off x="936450" y="1670618"/>
              <a:ext cx="504000" cy="558000"/>
              <a:chOff x="6887560" y="1765312"/>
              <a:chExt cx="875006" cy="758972"/>
            </a:xfrm>
          </p:grpSpPr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919716F5-689C-E3C0-63D9-88A3A6475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7560" y="1765312"/>
                <a:ext cx="875006" cy="758972"/>
              </a:xfrm>
              <a:custGeom>
                <a:avLst/>
                <a:gdLst>
                  <a:gd name="T0" fmla="*/ 1397 w 2793"/>
                  <a:gd name="T1" fmla="*/ 0 h 3125"/>
                  <a:gd name="T2" fmla="*/ 1234 w 2793"/>
                  <a:gd name="T3" fmla="*/ 44 h 3125"/>
                  <a:gd name="T4" fmla="*/ 163 w 2793"/>
                  <a:gd name="T5" fmla="*/ 662 h 3125"/>
                  <a:gd name="T6" fmla="*/ 0 w 2793"/>
                  <a:gd name="T7" fmla="*/ 944 h 3125"/>
                  <a:gd name="T8" fmla="*/ 0 w 2793"/>
                  <a:gd name="T9" fmla="*/ 2181 h 3125"/>
                  <a:gd name="T10" fmla="*/ 163 w 2793"/>
                  <a:gd name="T11" fmla="*/ 2463 h 3125"/>
                  <a:gd name="T12" fmla="*/ 1234 w 2793"/>
                  <a:gd name="T13" fmla="*/ 3081 h 3125"/>
                  <a:gd name="T14" fmla="*/ 1397 w 2793"/>
                  <a:gd name="T15" fmla="*/ 3125 h 3125"/>
                  <a:gd name="T16" fmla="*/ 1559 w 2793"/>
                  <a:gd name="T17" fmla="*/ 3081 h 3125"/>
                  <a:gd name="T18" fmla="*/ 2630 w 2793"/>
                  <a:gd name="T19" fmla="*/ 2463 h 3125"/>
                  <a:gd name="T20" fmla="*/ 2793 w 2793"/>
                  <a:gd name="T21" fmla="*/ 2181 h 3125"/>
                  <a:gd name="T22" fmla="*/ 2793 w 2793"/>
                  <a:gd name="T23" fmla="*/ 944 h 3125"/>
                  <a:gd name="T24" fmla="*/ 2630 w 2793"/>
                  <a:gd name="T25" fmla="*/ 662 h 3125"/>
                  <a:gd name="T26" fmla="*/ 1559 w 2793"/>
                  <a:gd name="T27" fmla="*/ 44 h 3125"/>
                  <a:gd name="T28" fmla="*/ 1397 w 2793"/>
                  <a:gd name="T29" fmla="*/ 0 h 3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93" h="3125">
                    <a:moveTo>
                      <a:pt x="1397" y="0"/>
                    </a:moveTo>
                    <a:cubicBezTo>
                      <a:pt x="1340" y="0"/>
                      <a:pt x="1284" y="15"/>
                      <a:pt x="1234" y="44"/>
                    </a:cubicBezTo>
                    <a:cubicBezTo>
                      <a:pt x="163" y="662"/>
                      <a:pt x="163" y="662"/>
                      <a:pt x="163" y="662"/>
                    </a:cubicBezTo>
                    <a:cubicBezTo>
                      <a:pt x="62" y="720"/>
                      <a:pt x="0" y="828"/>
                      <a:pt x="0" y="944"/>
                    </a:cubicBezTo>
                    <a:cubicBezTo>
                      <a:pt x="0" y="2181"/>
                      <a:pt x="0" y="2181"/>
                      <a:pt x="0" y="2181"/>
                    </a:cubicBezTo>
                    <a:cubicBezTo>
                      <a:pt x="0" y="2297"/>
                      <a:pt x="62" y="2405"/>
                      <a:pt x="163" y="2463"/>
                    </a:cubicBezTo>
                    <a:cubicBezTo>
                      <a:pt x="1234" y="3081"/>
                      <a:pt x="1234" y="3081"/>
                      <a:pt x="1234" y="3081"/>
                    </a:cubicBezTo>
                    <a:cubicBezTo>
                      <a:pt x="1284" y="3110"/>
                      <a:pt x="1340" y="3125"/>
                      <a:pt x="1397" y="3125"/>
                    </a:cubicBezTo>
                    <a:cubicBezTo>
                      <a:pt x="1453" y="3125"/>
                      <a:pt x="1509" y="3110"/>
                      <a:pt x="1559" y="3081"/>
                    </a:cubicBezTo>
                    <a:cubicBezTo>
                      <a:pt x="2630" y="2463"/>
                      <a:pt x="2630" y="2463"/>
                      <a:pt x="2630" y="2463"/>
                    </a:cubicBezTo>
                    <a:cubicBezTo>
                      <a:pt x="2731" y="2405"/>
                      <a:pt x="2793" y="2297"/>
                      <a:pt x="2793" y="2181"/>
                    </a:cubicBezTo>
                    <a:cubicBezTo>
                      <a:pt x="2793" y="944"/>
                      <a:pt x="2793" y="944"/>
                      <a:pt x="2793" y="944"/>
                    </a:cubicBezTo>
                    <a:cubicBezTo>
                      <a:pt x="2793" y="828"/>
                      <a:pt x="2731" y="720"/>
                      <a:pt x="2630" y="662"/>
                    </a:cubicBezTo>
                    <a:cubicBezTo>
                      <a:pt x="1559" y="44"/>
                      <a:pt x="1559" y="44"/>
                      <a:pt x="1559" y="44"/>
                    </a:cubicBezTo>
                    <a:cubicBezTo>
                      <a:pt x="1509" y="15"/>
                      <a:pt x="1453" y="0"/>
                      <a:pt x="1397" y="0"/>
                    </a:cubicBezTo>
                  </a:path>
                </a:pathLst>
              </a:custGeom>
              <a:solidFill>
                <a:srgbClr val="F3F5F7"/>
              </a:solidFill>
              <a:ln w="19050">
                <a:solidFill>
                  <a:srgbClr val="00498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AEF4A42-44A7-3380-0F86-65B843777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alphaModFix/>
                <a:duotone>
                  <a:prstClr val="black"/>
                  <a:srgbClr val="2B669F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0"/>
                        </a14:imgEffect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5986" y="1880148"/>
                <a:ext cx="747957" cy="607527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32528DE-1B60-0A1B-6414-4E4B3B4A3674}"/>
                </a:ext>
              </a:extLst>
            </p:cNvPr>
            <p:cNvSpPr txBox="1"/>
            <p:nvPr/>
          </p:nvSpPr>
          <p:spPr>
            <a:xfrm>
              <a:off x="1427119" y="1875538"/>
              <a:ext cx="145832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00" cap="none" spc="0" normalizeH="0" baseline="0" noProof="0" dirty="0">
                  <a:ln>
                    <a:noFill/>
                  </a:ln>
                  <a:solidFill>
                    <a:srgbClr val="0E2841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Product BOM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00" cap="none" spc="0" normalizeH="0" baseline="0" noProof="0" dirty="0">
                  <a:ln>
                    <a:noFill/>
                  </a:ln>
                  <a:solidFill>
                    <a:srgbClr val="0E2841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Cost Reduction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00" cap="none" spc="0" normalizeH="0" baseline="0" noProof="0" dirty="0">
                  <a:ln>
                    <a:noFill/>
                  </a:ln>
                  <a:solidFill>
                    <a:srgbClr val="2C81C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7-21%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2C81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48CA16E-6699-8415-5AFC-9954C487D81C}"/>
              </a:ext>
            </a:extLst>
          </p:cNvPr>
          <p:cNvGrpSpPr/>
          <p:nvPr/>
        </p:nvGrpSpPr>
        <p:grpSpPr>
          <a:xfrm>
            <a:off x="5263989" y="1670617"/>
            <a:ext cx="1812688" cy="1055796"/>
            <a:chOff x="649165" y="1638194"/>
            <a:chExt cx="2083874" cy="120035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2E924ED-3864-79CE-D89E-513E0987C728}"/>
                </a:ext>
              </a:extLst>
            </p:cNvPr>
            <p:cNvSpPr/>
            <p:nvPr/>
          </p:nvSpPr>
          <p:spPr>
            <a:xfrm>
              <a:off x="707063" y="1850695"/>
              <a:ext cx="2025976" cy="970019"/>
            </a:xfrm>
            <a:prstGeom prst="roundRect">
              <a:avLst>
                <a:gd name="adj" fmla="val 8508"/>
              </a:avLst>
            </a:prstGeom>
            <a:solidFill>
              <a:srgbClr val="F3F5F7"/>
            </a:solidFill>
            <a:ln w="19050">
              <a:solidFill>
                <a:srgbClr val="CF702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029E8BF-7A18-E647-F1DE-A1FE3CFFE157}"/>
                </a:ext>
              </a:extLst>
            </p:cNvPr>
            <p:cNvGrpSpPr/>
            <p:nvPr/>
          </p:nvGrpSpPr>
          <p:grpSpPr>
            <a:xfrm>
              <a:off x="649165" y="1638194"/>
              <a:ext cx="579401" cy="634400"/>
              <a:chOff x="4232273" y="1603378"/>
              <a:chExt cx="1025300" cy="1122627"/>
            </a:xfrm>
          </p:grpSpPr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049A57B9-4CA1-BE00-5B21-2D803A21AA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2273" y="1603378"/>
                <a:ext cx="1025300" cy="1122627"/>
              </a:xfrm>
              <a:custGeom>
                <a:avLst/>
                <a:gdLst>
                  <a:gd name="T0" fmla="*/ 1386 w 2773"/>
                  <a:gd name="T1" fmla="*/ 0 h 3101"/>
                  <a:gd name="T2" fmla="*/ 1225 w 2773"/>
                  <a:gd name="T3" fmla="*/ 43 h 3101"/>
                  <a:gd name="T4" fmla="*/ 162 w 2773"/>
                  <a:gd name="T5" fmla="*/ 657 h 3101"/>
                  <a:gd name="T6" fmla="*/ 0 w 2773"/>
                  <a:gd name="T7" fmla="*/ 937 h 3101"/>
                  <a:gd name="T8" fmla="*/ 0 w 2773"/>
                  <a:gd name="T9" fmla="*/ 2164 h 3101"/>
                  <a:gd name="T10" fmla="*/ 162 w 2773"/>
                  <a:gd name="T11" fmla="*/ 2444 h 3101"/>
                  <a:gd name="T12" fmla="*/ 1225 w 2773"/>
                  <a:gd name="T13" fmla="*/ 3058 h 3101"/>
                  <a:gd name="T14" fmla="*/ 1386 w 2773"/>
                  <a:gd name="T15" fmla="*/ 3101 h 3101"/>
                  <a:gd name="T16" fmla="*/ 1548 w 2773"/>
                  <a:gd name="T17" fmla="*/ 3058 h 3101"/>
                  <a:gd name="T18" fmla="*/ 2611 w 2773"/>
                  <a:gd name="T19" fmla="*/ 2444 h 3101"/>
                  <a:gd name="T20" fmla="*/ 2773 w 2773"/>
                  <a:gd name="T21" fmla="*/ 2164 h 3101"/>
                  <a:gd name="T22" fmla="*/ 2773 w 2773"/>
                  <a:gd name="T23" fmla="*/ 937 h 3101"/>
                  <a:gd name="T24" fmla="*/ 2611 w 2773"/>
                  <a:gd name="T25" fmla="*/ 657 h 3101"/>
                  <a:gd name="T26" fmla="*/ 1548 w 2773"/>
                  <a:gd name="T27" fmla="*/ 43 h 3101"/>
                  <a:gd name="T28" fmla="*/ 1386 w 2773"/>
                  <a:gd name="T29" fmla="*/ 0 h 3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73" h="3101">
                    <a:moveTo>
                      <a:pt x="1386" y="0"/>
                    </a:moveTo>
                    <a:cubicBezTo>
                      <a:pt x="1331" y="0"/>
                      <a:pt x="1275" y="14"/>
                      <a:pt x="1225" y="43"/>
                    </a:cubicBezTo>
                    <a:cubicBezTo>
                      <a:pt x="162" y="657"/>
                      <a:pt x="162" y="657"/>
                      <a:pt x="162" y="657"/>
                    </a:cubicBezTo>
                    <a:cubicBezTo>
                      <a:pt x="62" y="714"/>
                      <a:pt x="0" y="821"/>
                      <a:pt x="0" y="937"/>
                    </a:cubicBezTo>
                    <a:cubicBezTo>
                      <a:pt x="0" y="2164"/>
                      <a:pt x="0" y="2164"/>
                      <a:pt x="0" y="2164"/>
                    </a:cubicBezTo>
                    <a:cubicBezTo>
                      <a:pt x="0" y="2280"/>
                      <a:pt x="62" y="2386"/>
                      <a:pt x="162" y="2444"/>
                    </a:cubicBezTo>
                    <a:cubicBezTo>
                      <a:pt x="1225" y="3058"/>
                      <a:pt x="1225" y="3058"/>
                      <a:pt x="1225" y="3058"/>
                    </a:cubicBezTo>
                    <a:cubicBezTo>
                      <a:pt x="1275" y="3087"/>
                      <a:pt x="1331" y="3101"/>
                      <a:pt x="1386" y="3101"/>
                    </a:cubicBezTo>
                    <a:cubicBezTo>
                      <a:pt x="1442" y="3101"/>
                      <a:pt x="1498" y="3087"/>
                      <a:pt x="1548" y="3058"/>
                    </a:cubicBezTo>
                    <a:cubicBezTo>
                      <a:pt x="2611" y="2444"/>
                      <a:pt x="2611" y="2444"/>
                      <a:pt x="2611" y="2444"/>
                    </a:cubicBezTo>
                    <a:cubicBezTo>
                      <a:pt x="2711" y="2386"/>
                      <a:pt x="2773" y="2280"/>
                      <a:pt x="2773" y="2164"/>
                    </a:cubicBezTo>
                    <a:cubicBezTo>
                      <a:pt x="2773" y="937"/>
                      <a:pt x="2773" y="937"/>
                      <a:pt x="2773" y="937"/>
                    </a:cubicBezTo>
                    <a:cubicBezTo>
                      <a:pt x="2773" y="821"/>
                      <a:pt x="2711" y="714"/>
                      <a:pt x="2611" y="657"/>
                    </a:cubicBezTo>
                    <a:cubicBezTo>
                      <a:pt x="1548" y="43"/>
                      <a:pt x="1548" y="43"/>
                      <a:pt x="1548" y="43"/>
                    </a:cubicBezTo>
                    <a:cubicBezTo>
                      <a:pt x="1498" y="14"/>
                      <a:pt x="1442" y="0"/>
                      <a:pt x="1386" y="0"/>
                    </a:cubicBezTo>
                  </a:path>
                </a:pathLst>
              </a:custGeom>
              <a:solidFill>
                <a:srgbClr val="F3F5F7"/>
              </a:solidFill>
              <a:ln w="19050">
                <a:solidFill>
                  <a:srgbClr val="CF702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6708A09-7FF3-9AC2-FE25-FFB1121D7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prstClr val="black"/>
                  <a:srgbClr val="CF7027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5162" y="1874430"/>
                <a:ext cx="795584" cy="686503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35BD78E-EC4C-6FB7-6F03-8DFD4697BDCD}"/>
                </a:ext>
              </a:extLst>
            </p:cNvPr>
            <p:cNvSpPr txBox="1"/>
            <p:nvPr/>
          </p:nvSpPr>
          <p:spPr>
            <a:xfrm>
              <a:off x="1232533" y="1858781"/>
              <a:ext cx="1489678" cy="979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00" cap="none" spc="0" normalizeH="0" baseline="0" noProof="0" dirty="0">
                  <a:ln>
                    <a:noFill/>
                  </a:ln>
                  <a:solidFill>
                    <a:srgbClr val="CF7027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R&amp;D Cost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00" cap="none" spc="0" normalizeH="0" baseline="0" noProof="0" dirty="0">
                  <a:ln>
                    <a:noFill/>
                  </a:ln>
                  <a:solidFill>
                    <a:srgbClr val="CF7027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Optimization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00" cap="none" spc="0" normalizeH="0" baseline="0" noProof="0" dirty="0">
                  <a:ln>
                    <a:noFill/>
                  </a:ln>
                  <a:solidFill>
                    <a:srgbClr val="DA9A2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30-50%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DA9A2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CF4A055-81F4-8A67-B79F-771AFD24755D}"/>
              </a:ext>
            </a:extLst>
          </p:cNvPr>
          <p:cNvGrpSpPr/>
          <p:nvPr/>
        </p:nvGrpSpPr>
        <p:grpSpPr>
          <a:xfrm>
            <a:off x="3122946" y="1670616"/>
            <a:ext cx="1903537" cy="1055556"/>
            <a:chOff x="2815355" y="4042531"/>
            <a:chExt cx="2345924" cy="1297988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C795CEF6-EB87-A9C7-5EE2-4C8FB02F7DC3}"/>
                </a:ext>
              </a:extLst>
            </p:cNvPr>
            <p:cNvSpPr/>
            <p:nvPr/>
          </p:nvSpPr>
          <p:spPr>
            <a:xfrm>
              <a:off x="2898584" y="4291363"/>
              <a:ext cx="2238926" cy="1049156"/>
            </a:xfrm>
            <a:prstGeom prst="roundRect">
              <a:avLst>
                <a:gd name="adj" fmla="val 8508"/>
              </a:avLst>
            </a:prstGeom>
            <a:solidFill>
              <a:srgbClr val="F3F5F7"/>
            </a:solidFill>
            <a:ln w="19050">
              <a:solidFill>
                <a:srgbClr val="84BC4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82AB177-AD33-62EF-D4EF-E9AF90C0A41D}"/>
                </a:ext>
              </a:extLst>
            </p:cNvPr>
            <p:cNvSpPr txBox="1"/>
            <p:nvPr/>
          </p:nvSpPr>
          <p:spPr>
            <a:xfrm>
              <a:off x="3436308" y="4275447"/>
              <a:ext cx="1724971" cy="105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00" cap="none" spc="0" normalizeH="0" baseline="0" noProof="0" dirty="0">
                  <a:ln>
                    <a:noFill/>
                  </a:ln>
                  <a:solidFill>
                    <a:srgbClr val="72A23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Faster Time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00" cap="none" spc="0" normalizeH="0" baseline="0" noProof="0" dirty="0">
                  <a:ln>
                    <a:noFill/>
                  </a:ln>
                  <a:solidFill>
                    <a:srgbClr val="72A23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to Market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15 - 33%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1866FBB-7246-FF9D-2B71-7000D60815BA}"/>
                </a:ext>
              </a:extLst>
            </p:cNvPr>
            <p:cNvGrpSpPr/>
            <p:nvPr/>
          </p:nvGrpSpPr>
          <p:grpSpPr>
            <a:xfrm>
              <a:off x="2815355" y="4042531"/>
              <a:ext cx="621131" cy="687466"/>
              <a:chOff x="2815355" y="4042531"/>
              <a:chExt cx="621131" cy="687466"/>
            </a:xfrm>
          </p:grpSpPr>
          <p:sp>
            <p:nvSpPr>
              <p:cNvPr id="58" name="Freeform 13">
                <a:extLst>
                  <a:ext uri="{FF2B5EF4-FFF2-40B4-BE49-F238E27FC236}">
                    <a16:creationId xmlns:a16="http://schemas.microsoft.com/office/drawing/2014/main" id="{E04F893E-68B0-3E52-5316-0BE1A13CA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5355" y="4042531"/>
                <a:ext cx="621131" cy="687466"/>
              </a:xfrm>
              <a:custGeom>
                <a:avLst/>
                <a:gdLst>
                  <a:gd name="T0" fmla="*/ 1397 w 2793"/>
                  <a:gd name="T1" fmla="*/ 0 h 3125"/>
                  <a:gd name="T2" fmla="*/ 1234 w 2793"/>
                  <a:gd name="T3" fmla="*/ 44 h 3125"/>
                  <a:gd name="T4" fmla="*/ 163 w 2793"/>
                  <a:gd name="T5" fmla="*/ 662 h 3125"/>
                  <a:gd name="T6" fmla="*/ 0 w 2793"/>
                  <a:gd name="T7" fmla="*/ 944 h 3125"/>
                  <a:gd name="T8" fmla="*/ 0 w 2793"/>
                  <a:gd name="T9" fmla="*/ 2181 h 3125"/>
                  <a:gd name="T10" fmla="*/ 163 w 2793"/>
                  <a:gd name="T11" fmla="*/ 2463 h 3125"/>
                  <a:gd name="T12" fmla="*/ 1234 w 2793"/>
                  <a:gd name="T13" fmla="*/ 3081 h 3125"/>
                  <a:gd name="T14" fmla="*/ 1397 w 2793"/>
                  <a:gd name="T15" fmla="*/ 3125 h 3125"/>
                  <a:gd name="T16" fmla="*/ 1559 w 2793"/>
                  <a:gd name="T17" fmla="*/ 3081 h 3125"/>
                  <a:gd name="T18" fmla="*/ 2630 w 2793"/>
                  <a:gd name="T19" fmla="*/ 2463 h 3125"/>
                  <a:gd name="T20" fmla="*/ 2793 w 2793"/>
                  <a:gd name="T21" fmla="*/ 2181 h 3125"/>
                  <a:gd name="T22" fmla="*/ 2793 w 2793"/>
                  <a:gd name="T23" fmla="*/ 944 h 3125"/>
                  <a:gd name="T24" fmla="*/ 2630 w 2793"/>
                  <a:gd name="T25" fmla="*/ 662 h 3125"/>
                  <a:gd name="T26" fmla="*/ 1559 w 2793"/>
                  <a:gd name="T27" fmla="*/ 44 h 3125"/>
                  <a:gd name="T28" fmla="*/ 1397 w 2793"/>
                  <a:gd name="T29" fmla="*/ 0 h 3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93" h="3125">
                    <a:moveTo>
                      <a:pt x="1397" y="0"/>
                    </a:moveTo>
                    <a:cubicBezTo>
                      <a:pt x="1340" y="0"/>
                      <a:pt x="1284" y="15"/>
                      <a:pt x="1234" y="44"/>
                    </a:cubicBezTo>
                    <a:cubicBezTo>
                      <a:pt x="163" y="662"/>
                      <a:pt x="163" y="662"/>
                      <a:pt x="163" y="662"/>
                    </a:cubicBezTo>
                    <a:cubicBezTo>
                      <a:pt x="62" y="720"/>
                      <a:pt x="0" y="828"/>
                      <a:pt x="0" y="944"/>
                    </a:cubicBezTo>
                    <a:cubicBezTo>
                      <a:pt x="0" y="2181"/>
                      <a:pt x="0" y="2181"/>
                      <a:pt x="0" y="2181"/>
                    </a:cubicBezTo>
                    <a:cubicBezTo>
                      <a:pt x="0" y="2297"/>
                      <a:pt x="62" y="2405"/>
                      <a:pt x="163" y="2463"/>
                    </a:cubicBezTo>
                    <a:cubicBezTo>
                      <a:pt x="1234" y="3081"/>
                      <a:pt x="1234" y="3081"/>
                      <a:pt x="1234" y="3081"/>
                    </a:cubicBezTo>
                    <a:cubicBezTo>
                      <a:pt x="1284" y="3110"/>
                      <a:pt x="1340" y="3125"/>
                      <a:pt x="1397" y="3125"/>
                    </a:cubicBezTo>
                    <a:cubicBezTo>
                      <a:pt x="1453" y="3125"/>
                      <a:pt x="1509" y="3110"/>
                      <a:pt x="1559" y="3081"/>
                    </a:cubicBezTo>
                    <a:cubicBezTo>
                      <a:pt x="2630" y="2463"/>
                      <a:pt x="2630" y="2463"/>
                      <a:pt x="2630" y="2463"/>
                    </a:cubicBezTo>
                    <a:cubicBezTo>
                      <a:pt x="2731" y="2405"/>
                      <a:pt x="2793" y="2297"/>
                      <a:pt x="2793" y="2181"/>
                    </a:cubicBezTo>
                    <a:cubicBezTo>
                      <a:pt x="2793" y="944"/>
                      <a:pt x="2793" y="944"/>
                      <a:pt x="2793" y="944"/>
                    </a:cubicBezTo>
                    <a:cubicBezTo>
                      <a:pt x="2793" y="828"/>
                      <a:pt x="2731" y="720"/>
                      <a:pt x="2630" y="662"/>
                    </a:cubicBezTo>
                    <a:cubicBezTo>
                      <a:pt x="1559" y="44"/>
                      <a:pt x="1559" y="44"/>
                      <a:pt x="1559" y="44"/>
                    </a:cubicBezTo>
                    <a:cubicBezTo>
                      <a:pt x="1509" y="15"/>
                      <a:pt x="1453" y="0"/>
                      <a:pt x="1397" y="0"/>
                    </a:cubicBezTo>
                  </a:path>
                </a:pathLst>
              </a:custGeom>
              <a:solidFill>
                <a:srgbClr val="F3F5F7"/>
              </a:solidFill>
              <a:ln w="19050">
                <a:solidFill>
                  <a:srgbClr val="84BC4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44202468-E689-D02E-3B0C-5CE8681D1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prstClr val="black"/>
                  <a:srgbClr val="72A238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6654" y="4190357"/>
                <a:ext cx="466304" cy="466307"/>
              </a:xfrm>
              <a:prstGeom prst="rect">
                <a:avLst/>
              </a:prstGeom>
            </p:spPr>
          </p:pic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533ED9A-8434-E011-E6D1-2B0932139F98}"/>
              </a:ext>
            </a:extLst>
          </p:cNvPr>
          <p:cNvGrpSpPr/>
          <p:nvPr/>
        </p:nvGrpSpPr>
        <p:grpSpPr>
          <a:xfrm>
            <a:off x="9473095" y="1670615"/>
            <a:ext cx="1865423" cy="1053300"/>
            <a:chOff x="5080995" y="4046350"/>
            <a:chExt cx="2298952" cy="129521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72BAB936-2569-66C2-F1FD-72829EF04601}"/>
                </a:ext>
              </a:extLst>
            </p:cNvPr>
            <p:cNvSpPr/>
            <p:nvPr/>
          </p:nvSpPr>
          <p:spPr>
            <a:xfrm>
              <a:off x="5145024" y="4266374"/>
              <a:ext cx="2234923" cy="1049154"/>
            </a:xfrm>
            <a:prstGeom prst="roundRect">
              <a:avLst>
                <a:gd name="adj" fmla="val 8508"/>
              </a:avLst>
            </a:prstGeom>
            <a:solidFill>
              <a:srgbClr val="F3F5F7"/>
            </a:solidFill>
            <a:ln w="19050">
              <a:solidFill>
                <a:srgbClr val="918B8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C7D5E0CB-B6CA-D957-80DC-229D2D6AE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0995" y="4046350"/>
              <a:ext cx="621131" cy="687600"/>
            </a:xfrm>
            <a:custGeom>
              <a:avLst/>
              <a:gdLst>
                <a:gd name="T0" fmla="*/ 1391 w 2781"/>
                <a:gd name="T1" fmla="*/ 0 h 3112"/>
                <a:gd name="T2" fmla="*/ 1228 w 2781"/>
                <a:gd name="T3" fmla="*/ 44 h 3112"/>
                <a:gd name="T4" fmla="*/ 162 w 2781"/>
                <a:gd name="T5" fmla="*/ 659 h 3112"/>
                <a:gd name="T6" fmla="*/ 0 w 2781"/>
                <a:gd name="T7" fmla="*/ 940 h 3112"/>
                <a:gd name="T8" fmla="*/ 0 w 2781"/>
                <a:gd name="T9" fmla="*/ 2172 h 3112"/>
                <a:gd name="T10" fmla="*/ 162 w 2781"/>
                <a:gd name="T11" fmla="*/ 2452 h 3112"/>
                <a:gd name="T12" fmla="*/ 1228 w 2781"/>
                <a:gd name="T13" fmla="*/ 3068 h 3112"/>
                <a:gd name="T14" fmla="*/ 1391 w 2781"/>
                <a:gd name="T15" fmla="*/ 3112 h 3112"/>
                <a:gd name="T16" fmla="*/ 1553 w 2781"/>
                <a:gd name="T17" fmla="*/ 3068 h 3112"/>
                <a:gd name="T18" fmla="*/ 2619 w 2781"/>
                <a:gd name="T19" fmla="*/ 2452 h 3112"/>
                <a:gd name="T20" fmla="*/ 2781 w 2781"/>
                <a:gd name="T21" fmla="*/ 2172 h 3112"/>
                <a:gd name="T22" fmla="*/ 2781 w 2781"/>
                <a:gd name="T23" fmla="*/ 940 h 3112"/>
                <a:gd name="T24" fmla="*/ 2619 w 2781"/>
                <a:gd name="T25" fmla="*/ 659 h 3112"/>
                <a:gd name="T26" fmla="*/ 1553 w 2781"/>
                <a:gd name="T27" fmla="*/ 44 h 3112"/>
                <a:gd name="T28" fmla="*/ 1391 w 2781"/>
                <a:gd name="T29" fmla="*/ 0 h 3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81" h="3112">
                  <a:moveTo>
                    <a:pt x="1391" y="0"/>
                  </a:moveTo>
                  <a:cubicBezTo>
                    <a:pt x="1335" y="0"/>
                    <a:pt x="1279" y="15"/>
                    <a:pt x="1228" y="44"/>
                  </a:cubicBezTo>
                  <a:cubicBezTo>
                    <a:pt x="162" y="659"/>
                    <a:pt x="162" y="659"/>
                    <a:pt x="162" y="659"/>
                  </a:cubicBezTo>
                  <a:cubicBezTo>
                    <a:pt x="62" y="717"/>
                    <a:pt x="0" y="824"/>
                    <a:pt x="0" y="940"/>
                  </a:cubicBezTo>
                  <a:cubicBezTo>
                    <a:pt x="0" y="2172"/>
                    <a:pt x="0" y="2172"/>
                    <a:pt x="0" y="2172"/>
                  </a:cubicBezTo>
                  <a:cubicBezTo>
                    <a:pt x="0" y="2287"/>
                    <a:pt x="62" y="2395"/>
                    <a:pt x="162" y="2452"/>
                  </a:cubicBezTo>
                  <a:cubicBezTo>
                    <a:pt x="1228" y="3068"/>
                    <a:pt x="1228" y="3068"/>
                    <a:pt x="1228" y="3068"/>
                  </a:cubicBezTo>
                  <a:cubicBezTo>
                    <a:pt x="1279" y="3097"/>
                    <a:pt x="1335" y="3112"/>
                    <a:pt x="1391" y="3112"/>
                  </a:cubicBezTo>
                  <a:cubicBezTo>
                    <a:pt x="1446" y="3112"/>
                    <a:pt x="1502" y="3097"/>
                    <a:pt x="1553" y="3068"/>
                  </a:cubicBezTo>
                  <a:cubicBezTo>
                    <a:pt x="2619" y="2452"/>
                    <a:pt x="2619" y="2452"/>
                    <a:pt x="2619" y="2452"/>
                  </a:cubicBezTo>
                  <a:cubicBezTo>
                    <a:pt x="2719" y="2395"/>
                    <a:pt x="2781" y="2287"/>
                    <a:pt x="2781" y="2172"/>
                  </a:cubicBezTo>
                  <a:cubicBezTo>
                    <a:pt x="2781" y="940"/>
                    <a:pt x="2781" y="940"/>
                    <a:pt x="2781" y="940"/>
                  </a:cubicBezTo>
                  <a:cubicBezTo>
                    <a:pt x="2781" y="824"/>
                    <a:pt x="2719" y="717"/>
                    <a:pt x="2619" y="659"/>
                  </a:cubicBezTo>
                  <a:cubicBezTo>
                    <a:pt x="1553" y="44"/>
                    <a:pt x="1553" y="44"/>
                    <a:pt x="1553" y="44"/>
                  </a:cubicBezTo>
                  <a:cubicBezTo>
                    <a:pt x="1502" y="15"/>
                    <a:pt x="1446" y="0"/>
                    <a:pt x="1391" y="0"/>
                  </a:cubicBezTo>
                </a:path>
              </a:pathLst>
            </a:custGeom>
            <a:solidFill>
              <a:srgbClr val="F3F5F7"/>
            </a:solidFill>
            <a:ln w="19050">
              <a:solidFill>
                <a:srgbClr val="918B8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EAC025C-4B83-37FE-AB81-0E337A555F7C}"/>
                </a:ext>
              </a:extLst>
            </p:cNvPr>
            <p:cNvSpPr txBox="1"/>
            <p:nvPr/>
          </p:nvSpPr>
          <p:spPr>
            <a:xfrm>
              <a:off x="5730238" y="4281864"/>
              <a:ext cx="1524495" cy="1059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Customer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Experience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4.2/5 </a:t>
              </a:r>
              <a:endParaRPr kumimoji="0" lang="en-GB" sz="24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390AA15-B982-7CE2-E4CF-011DAB8BB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8569" y="4169408"/>
              <a:ext cx="504000" cy="5040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9AD073E-F96A-2E47-78BB-07095D74AC6C}"/>
              </a:ext>
            </a:extLst>
          </p:cNvPr>
          <p:cNvGrpSpPr/>
          <p:nvPr/>
        </p:nvGrpSpPr>
        <p:grpSpPr>
          <a:xfrm>
            <a:off x="7314183" y="1670614"/>
            <a:ext cx="1921407" cy="1063015"/>
            <a:chOff x="574037" y="4107858"/>
            <a:chExt cx="2367947" cy="130715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B854F95-7710-2457-FD85-ACBFEB248A3F}"/>
                </a:ext>
              </a:extLst>
            </p:cNvPr>
            <p:cNvSpPr/>
            <p:nvPr/>
          </p:nvSpPr>
          <p:spPr>
            <a:xfrm>
              <a:off x="707061" y="4353827"/>
              <a:ext cx="2234923" cy="1049155"/>
            </a:xfrm>
            <a:prstGeom prst="roundRect">
              <a:avLst>
                <a:gd name="adj" fmla="val 8508"/>
              </a:avLst>
            </a:prstGeom>
            <a:solidFill>
              <a:srgbClr val="F3F5F7"/>
            </a:solidFill>
            <a:ln w="19050">
              <a:solidFill>
                <a:srgbClr val="41507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8FB72A-479A-6505-B89E-B7F95F5038A3}"/>
                </a:ext>
              </a:extLst>
            </p:cNvPr>
            <p:cNvSpPr txBox="1"/>
            <p:nvPr/>
          </p:nvSpPr>
          <p:spPr>
            <a:xfrm>
              <a:off x="1279254" y="4355318"/>
              <a:ext cx="1453785" cy="105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00" cap="none" spc="0" normalizeH="0" baseline="0" noProof="0" dirty="0">
                  <a:ln>
                    <a:noFill/>
                  </a:ln>
                  <a:solidFill>
                    <a:srgbClr val="4150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BCC Sourcing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00" cap="none" spc="0" normalizeH="0" baseline="0" noProof="0" dirty="0">
                  <a:ln>
                    <a:noFill/>
                  </a:ln>
                  <a:solidFill>
                    <a:srgbClr val="44546A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14-38%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5B8092-93D1-B2CC-4186-5A5ABF0ED780}"/>
                </a:ext>
              </a:extLst>
            </p:cNvPr>
            <p:cNvGrpSpPr/>
            <p:nvPr/>
          </p:nvGrpSpPr>
          <p:grpSpPr>
            <a:xfrm>
              <a:off x="574037" y="4107858"/>
              <a:ext cx="621131" cy="687600"/>
              <a:chOff x="574037" y="4107858"/>
              <a:chExt cx="621131" cy="687600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9A34163E-BC14-1C0B-4E61-82F1023FC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037" y="4107858"/>
                <a:ext cx="621131" cy="687600"/>
              </a:xfrm>
              <a:custGeom>
                <a:avLst/>
                <a:gdLst>
                  <a:gd name="T0" fmla="*/ 1386 w 2773"/>
                  <a:gd name="T1" fmla="*/ 0 h 3101"/>
                  <a:gd name="T2" fmla="*/ 1225 w 2773"/>
                  <a:gd name="T3" fmla="*/ 43 h 3101"/>
                  <a:gd name="T4" fmla="*/ 162 w 2773"/>
                  <a:gd name="T5" fmla="*/ 657 h 3101"/>
                  <a:gd name="T6" fmla="*/ 0 w 2773"/>
                  <a:gd name="T7" fmla="*/ 937 h 3101"/>
                  <a:gd name="T8" fmla="*/ 0 w 2773"/>
                  <a:gd name="T9" fmla="*/ 2164 h 3101"/>
                  <a:gd name="T10" fmla="*/ 162 w 2773"/>
                  <a:gd name="T11" fmla="*/ 2444 h 3101"/>
                  <a:gd name="T12" fmla="*/ 1225 w 2773"/>
                  <a:gd name="T13" fmla="*/ 3058 h 3101"/>
                  <a:gd name="T14" fmla="*/ 1386 w 2773"/>
                  <a:gd name="T15" fmla="*/ 3101 h 3101"/>
                  <a:gd name="T16" fmla="*/ 1548 w 2773"/>
                  <a:gd name="T17" fmla="*/ 3058 h 3101"/>
                  <a:gd name="T18" fmla="*/ 2611 w 2773"/>
                  <a:gd name="T19" fmla="*/ 2444 h 3101"/>
                  <a:gd name="T20" fmla="*/ 2773 w 2773"/>
                  <a:gd name="T21" fmla="*/ 2164 h 3101"/>
                  <a:gd name="T22" fmla="*/ 2773 w 2773"/>
                  <a:gd name="T23" fmla="*/ 937 h 3101"/>
                  <a:gd name="T24" fmla="*/ 2611 w 2773"/>
                  <a:gd name="T25" fmla="*/ 657 h 3101"/>
                  <a:gd name="T26" fmla="*/ 1548 w 2773"/>
                  <a:gd name="T27" fmla="*/ 43 h 3101"/>
                  <a:gd name="T28" fmla="*/ 1386 w 2773"/>
                  <a:gd name="T29" fmla="*/ 0 h 3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73" h="3101">
                    <a:moveTo>
                      <a:pt x="1386" y="0"/>
                    </a:moveTo>
                    <a:cubicBezTo>
                      <a:pt x="1331" y="0"/>
                      <a:pt x="1275" y="14"/>
                      <a:pt x="1225" y="43"/>
                    </a:cubicBezTo>
                    <a:cubicBezTo>
                      <a:pt x="162" y="657"/>
                      <a:pt x="162" y="657"/>
                      <a:pt x="162" y="657"/>
                    </a:cubicBezTo>
                    <a:cubicBezTo>
                      <a:pt x="62" y="714"/>
                      <a:pt x="0" y="821"/>
                      <a:pt x="0" y="937"/>
                    </a:cubicBezTo>
                    <a:cubicBezTo>
                      <a:pt x="0" y="2164"/>
                      <a:pt x="0" y="2164"/>
                      <a:pt x="0" y="2164"/>
                    </a:cubicBezTo>
                    <a:cubicBezTo>
                      <a:pt x="0" y="2280"/>
                      <a:pt x="62" y="2386"/>
                      <a:pt x="162" y="2444"/>
                    </a:cubicBezTo>
                    <a:cubicBezTo>
                      <a:pt x="1225" y="3058"/>
                      <a:pt x="1225" y="3058"/>
                      <a:pt x="1225" y="3058"/>
                    </a:cubicBezTo>
                    <a:cubicBezTo>
                      <a:pt x="1275" y="3087"/>
                      <a:pt x="1331" y="3101"/>
                      <a:pt x="1386" y="3101"/>
                    </a:cubicBezTo>
                    <a:cubicBezTo>
                      <a:pt x="1442" y="3101"/>
                      <a:pt x="1498" y="3087"/>
                      <a:pt x="1548" y="3058"/>
                    </a:cubicBezTo>
                    <a:cubicBezTo>
                      <a:pt x="2611" y="2444"/>
                      <a:pt x="2611" y="2444"/>
                      <a:pt x="2611" y="2444"/>
                    </a:cubicBezTo>
                    <a:cubicBezTo>
                      <a:pt x="2711" y="2386"/>
                      <a:pt x="2773" y="2280"/>
                      <a:pt x="2773" y="2164"/>
                    </a:cubicBezTo>
                    <a:cubicBezTo>
                      <a:pt x="2773" y="937"/>
                      <a:pt x="2773" y="937"/>
                      <a:pt x="2773" y="937"/>
                    </a:cubicBezTo>
                    <a:cubicBezTo>
                      <a:pt x="2773" y="821"/>
                      <a:pt x="2711" y="714"/>
                      <a:pt x="2611" y="657"/>
                    </a:cubicBezTo>
                    <a:cubicBezTo>
                      <a:pt x="1548" y="43"/>
                      <a:pt x="1548" y="43"/>
                      <a:pt x="1548" y="43"/>
                    </a:cubicBezTo>
                    <a:cubicBezTo>
                      <a:pt x="1498" y="14"/>
                      <a:pt x="1442" y="0"/>
                      <a:pt x="1386" y="0"/>
                    </a:cubicBezTo>
                  </a:path>
                </a:pathLst>
              </a:custGeom>
              <a:solidFill>
                <a:srgbClr val="F3F5F7"/>
              </a:solidFill>
              <a:ln w="19050">
                <a:solidFill>
                  <a:srgbClr val="41507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A8009A91-BD0B-DF99-6891-D28413D7F1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629" y="4277360"/>
                <a:ext cx="414460" cy="414461"/>
              </a:xfrm>
              <a:prstGeom prst="rect">
                <a:avLst/>
              </a:prstGeom>
            </p:spPr>
          </p:pic>
        </p:grp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A478605B-C624-FB50-01FC-4FA3F3ED9E03}"/>
              </a:ext>
            </a:extLst>
          </p:cNvPr>
          <p:cNvSpPr/>
          <p:nvPr/>
        </p:nvSpPr>
        <p:spPr>
          <a:xfrm>
            <a:off x="5214888" y="2953794"/>
            <a:ext cx="1762224" cy="342469"/>
          </a:xfrm>
          <a:prstGeom prst="rect">
            <a:avLst/>
          </a:prstGeom>
          <a:solidFill>
            <a:srgbClr val="4150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through 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45DDCD3D-F72E-A931-492F-0BFDA9DDE7CB}"/>
              </a:ext>
            </a:extLst>
          </p:cNvPr>
          <p:cNvGrpSpPr/>
          <p:nvPr/>
        </p:nvGrpSpPr>
        <p:grpSpPr>
          <a:xfrm>
            <a:off x="4826000" y="1146098"/>
            <a:ext cx="2448560" cy="425256"/>
            <a:chOff x="4826000" y="980728"/>
            <a:chExt cx="2448560" cy="425256"/>
          </a:xfrm>
        </p:grpSpPr>
        <p:sp>
          <p:nvSpPr>
            <p:cNvPr id="161" name="Rectangle: Rounded Corners 160">
              <a:extLst>
                <a:ext uri="{FF2B5EF4-FFF2-40B4-BE49-F238E27FC236}">
                  <a16:creationId xmlns:a16="http://schemas.microsoft.com/office/drawing/2014/main" id="{42AE5A87-7EF6-565B-B29F-191A7331106C}"/>
                </a:ext>
              </a:extLst>
            </p:cNvPr>
            <p:cNvSpPr/>
            <p:nvPr/>
          </p:nvSpPr>
          <p:spPr>
            <a:xfrm>
              <a:off x="4826000" y="980728"/>
              <a:ext cx="2448560" cy="425256"/>
            </a:xfrm>
            <a:prstGeom prst="roundRect">
              <a:avLst/>
            </a:prstGeom>
            <a:solidFill>
              <a:schemeClr val="bg1"/>
            </a:solidFill>
            <a:ln w="13970">
              <a:solidFill>
                <a:schemeClr val="accent5">
                  <a:lumMod val="50000"/>
                </a:schemeClr>
              </a:solidFill>
              <a:prstDash val="lg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92E083-B3EF-1DC0-CCF8-7D9A9DD2D011}"/>
                </a:ext>
              </a:extLst>
            </p:cNvPr>
            <p:cNvSpPr txBox="1"/>
            <p:nvPr/>
          </p:nvSpPr>
          <p:spPr>
            <a:xfrm>
              <a:off x="4911175" y="998072"/>
              <a:ext cx="228437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15071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We strive to deliver</a:t>
              </a:r>
              <a:endPara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415071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</p:grpSp>
      <p:sp>
        <p:nvSpPr>
          <p:cNvPr id="138" name="object 73">
            <a:extLst>
              <a:ext uri="{FF2B5EF4-FFF2-40B4-BE49-F238E27FC236}">
                <a16:creationId xmlns:a16="http://schemas.microsoft.com/office/drawing/2014/main" id="{2D4B3071-2AD6-4841-D613-7804458F02F9}"/>
              </a:ext>
            </a:extLst>
          </p:cNvPr>
          <p:cNvSpPr txBox="1"/>
          <p:nvPr/>
        </p:nvSpPr>
        <p:spPr>
          <a:xfrm>
            <a:off x="937549" y="3434588"/>
            <a:ext cx="3032567" cy="84895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043305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0" normalizeH="0" baseline="0" noProof="0">
                <a:ln>
                  <a:noFill/>
                </a:ln>
                <a:solidFill>
                  <a:srgbClr val="204F26"/>
                </a:solidFill>
                <a:effectLst/>
                <a:uLnTx/>
                <a:uFillTx/>
                <a:latin typeface="Calibri" panose="020F0502020204030204"/>
                <a:ea typeface="+mn-ea"/>
                <a:cs typeface="Mulish"/>
              </a:rPr>
              <a:t>Simplicity</a:t>
            </a:r>
            <a:r>
              <a:rPr kumimoji="0" lang="en-US" sz="1800" b="1" i="0" u="none" strike="noStrike" kern="1200" cap="none" spc="-1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Calibri" panose="020F0502020204030204"/>
                <a:ea typeface="+mn-ea"/>
                <a:cs typeface="Mulish"/>
              </a:rPr>
              <a:t>.…..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Calibri" panose="020F0502020204030204"/>
              <a:ea typeface="+mn-ea"/>
              <a:cs typeface="Mulish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Focus</a:t>
            </a:r>
            <a:r>
              <a:rPr kumimoji="0" sz="1400" b="0" i="0" u="none" strike="noStrike" kern="1200" cap="none" spc="-25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on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core</a:t>
            </a:r>
            <a:r>
              <a:rPr kumimoji="0" sz="1400" b="0" i="0" u="none" strike="noStrike" kern="1200" cap="none" spc="-25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functions,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simplify</a:t>
            </a:r>
            <a:r>
              <a:rPr kumimoji="0" sz="1400" b="0" i="0" u="none" strike="noStrike" kern="1200" cap="none" spc="-25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with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Mulish Medium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3-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click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setups,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and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use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integrated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designs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Mulish Medium"/>
            </a:endParaRPr>
          </a:p>
        </p:txBody>
      </p:sp>
      <p:sp>
        <p:nvSpPr>
          <p:cNvPr id="140" name="object 74">
            <a:extLst>
              <a:ext uri="{FF2B5EF4-FFF2-40B4-BE49-F238E27FC236}">
                <a16:creationId xmlns:a16="http://schemas.microsoft.com/office/drawing/2014/main" id="{F0D477BC-72EB-7802-F8B9-A0C4A590133D}"/>
              </a:ext>
            </a:extLst>
          </p:cNvPr>
          <p:cNvSpPr txBox="1"/>
          <p:nvPr/>
        </p:nvSpPr>
        <p:spPr>
          <a:xfrm>
            <a:off x="590310" y="4417802"/>
            <a:ext cx="3402956" cy="916213"/>
          </a:xfrm>
          <a:prstGeom prst="rect">
            <a:avLst/>
          </a:prstGeom>
        </p:spPr>
        <p:txBody>
          <a:bodyPr vert="horz" wrap="square" lIns="0" tIns="93980" rIns="0" bIns="0" rtlCol="0" anchor="t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1F4283"/>
                </a:solidFill>
                <a:effectLst/>
                <a:uLnTx/>
                <a:uFillTx/>
                <a:latin typeface="Calibri" panose="020F0502020204030204"/>
                <a:ea typeface="+mn-ea"/>
                <a:cs typeface="Mulish"/>
              </a:rPr>
              <a:t>Speciﬁcation and </a:t>
            </a:r>
            <a:r>
              <a:rPr kumimoji="0" sz="1800" b="1" i="0" u="none" strike="noStrike" kern="1200" cap="none" spc="-10" normalizeH="0" baseline="0" noProof="0">
                <a:ln>
                  <a:noFill/>
                </a:ln>
                <a:solidFill>
                  <a:srgbClr val="1F4283"/>
                </a:solidFill>
                <a:effectLst/>
                <a:uLnTx/>
                <a:uFillTx/>
                <a:latin typeface="Calibri" panose="020F0502020204030204"/>
                <a:ea typeface="+mn-ea"/>
                <a:cs typeface="Mulish"/>
              </a:rPr>
              <a:t>Substitution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Mulish"/>
            </a:endParaRPr>
          </a:p>
          <a:p>
            <a:pPr marL="234950" marR="5080" lvl="0" indent="0" algn="r" defTabSz="914400" rtl="0" eaLnBrk="1" fontAlgn="auto" latinLnBrk="0" hangingPunct="1">
              <a:lnSpc>
                <a:spcPct val="125000"/>
              </a:lnSpc>
              <a:spcBef>
                <a:spcPts val="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Align</a:t>
            </a:r>
            <a:r>
              <a:rPr kumimoji="0" sz="1400" b="0" i="0" u="none" strike="noStrike" kern="1200" cap="none" spc="-25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lang="en-US" sz="1400" b="0" i="0" u="none" strike="noStrike" kern="1200" cap="none" spc="-25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localized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specs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to</a:t>
            </a:r>
            <a:r>
              <a:rPr kumimoji="0" sz="1400" b="0" i="0" u="none" strike="noStrike" kern="1200" cap="none" spc="-25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target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markets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using cost-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effective</a:t>
            </a:r>
            <a:r>
              <a:rPr kumimoji="0" sz="1400" b="0" i="0" u="none" strike="noStrike" kern="1200" cap="none" spc="-25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materials</a:t>
            </a:r>
            <a:r>
              <a:rPr kumimoji="0" sz="1400" b="0" i="0" u="none" strike="noStrike" kern="1200" cap="none" spc="-25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without</a:t>
            </a:r>
            <a:r>
              <a:rPr kumimoji="0" sz="1400" b="0" i="0" u="none" strike="noStrike" kern="1200" cap="none" spc="-2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quality</a:t>
            </a:r>
            <a:r>
              <a:rPr kumimoji="0" sz="1400" b="0" i="0" u="none" strike="noStrike" kern="1200" cap="none" spc="-25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loss</a:t>
            </a:r>
            <a:endParaRPr kumimoji="0" sz="1200" b="0" i="0" u="none" strike="noStrike" kern="1200" cap="none" spc="-1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 panose="020F0502020204030204"/>
              <a:ea typeface="Calibri"/>
              <a:cs typeface="Mulish Medium"/>
            </a:endParaRPr>
          </a:p>
        </p:txBody>
      </p:sp>
      <p:sp>
        <p:nvSpPr>
          <p:cNvPr id="141" name="object 75">
            <a:extLst>
              <a:ext uri="{FF2B5EF4-FFF2-40B4-BE49-F238E27FC236}">
                <a16:creationId xmlns:a16="http://schemas.microsoft.com/office/drawing/2014/main" id="{F20EB5A0-3818-99F8-E449-19DCA9A64F79}"/>
              </a:ext>
            </a:extLst>
          </p:cNvPr>
          <p:cNvSpPr txBox="1"/>
          <p:nvPr/>
        </p:nvSpPr>
        <p:spPr>
          <a:xfrm>
            <a:off x="934720" y="5407310"/>
            <a:ext cx="3680148" cy="848950"/>
          </a:xfrm>
          <a:prstGeom prst="rect">
            <a:avLst/>
          </a:prstGeom>
        </p:spPr>
        <p:txBody>
          <a:bodyPr vert="horz" wrap="square" lIns="0" tIns="76200" rIns="0" bIns="0" rtlCol="0" anchor="t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-10" normalizeH="0" baseline="0" noProof="0" dirty="0">
                <a:ln>
                  <a:noFill/>
                </a:ln>
                <a:solidFill>
                  <a:srgbClr val="204F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Standardization and Scalability</a:t>
            </a:r>
          </a:p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Scale</a:t>
            </a:r>
            <a:r>
              <a:rPr kumimoji="0" sz="1400" b="0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in</a:t>
            </a:r>
            <a:r>
              <a:rPr kumimoji="0" sz="1400" b="0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homogeneous</a:t>
            </a:r>
            <a:r>
              <a:rPr kumimoji="0" sz="1400" b="0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markets</a:t>
            </a:r>
            <a:r>
              <a:rPr kumimoji="0" sz="1400" b="0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with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Mulish Medium"/>
            </a:endParaRPr>
          </a:p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ﬂexible</a:t>
            </a:r>
            <a:r>
              <a:rPr kumimoji="0" sz="1400" b="0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resources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for</a:t>
            </a:r>
            <a:r>
              <a:rPr kumimoji="0" sz="1400" b="0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customer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rPr>
              <a:t>needs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Mulish Medium"/>
            </a:endParaRPr>
          </a:p>
        </p:txBody>
      </p:sp>
      <p:sp>
        <p:nvSpPr>
          <p:cNvPr id="144" name="object 76">
            <a:extLst>
              <a:ext uri="{FF2B5EF4-FFF2-40B4-BE49-F238E27FC236}">
                <a16:creationId xmlns:a16="http://schemas.microsoft.com/office/drawing/2014/main" id="{E537012E-CA53-7013-6E08-24B52D7A7631}"/>
              </a:ext>
            </a:extLst>
          </p:cNvPr>
          <p:cNvSpPr txBox="1"/>
          <p:nvPr/>
        </p:nvSpPr>
        <p:spPr>
          <a:xfrm>
            <a:off x="3650808" y="6061987"/>
            <a:ext cx="5035992" cy="616131"/>
          </a:xfrm>
          <a:prstGeom prst="rect">
            <a:avLst/>
          </a:prstGeom>
        </p:spPr>
        <p:txBody>
          <a:bodyPr vert="horz" wrap="square" lIns="0" tIns="76200" rIns="0" bIns="0" rtlCol="0" anchor="t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1F42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2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erviceability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1F42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2700" marR="5080" lvl="0" indent="38735" algn="ctr" defTabSz="914400" rtl="0" eaLnBrk="1" fontAlgn="auto" latinLnBrk="0" hangingPunct="1">
              <a:lnSpc>
                <a:spcPct val="1250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Enabling seamless integration and efficient engineering support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object 77">
            <a:extLst>
              <a:ext uri="{FF2B5EF4-FFF2-40B4-BE49-F238E27FC236}">
                <a16:creationId xmlns:a16="http://schemas.microsoft.com/office/drawing/2014/main" id="{7E731A7D-59B4-1663-2DCD-69923860CFBC}"/>
              </a:ext>
            </a:extLst>
          </p:cNvPr>
          <p:cNvSpPr txBox="1"/>
          <p:nvPr/>
        </p:nvSpPr>
        <p:spPr>
          <a:xfrm>
            <a:off x="7623651" y="5285646"/>
            <a:ext cx="2851437" cy="954685"/>
          </a:xfrm>
          <a:prstGeom prst="rect">
            <a:avLst/>
          </a:prstGeom>
        </p:spPr>
        <p:txBody>
          <a:bodyPr vert="horz" wrap="square" lIns="0" tIns="762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250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-10" normalizeH="0" baseline="0" noProof="0">
                <a:ln>
                  <a:noFill/>
                </a:ln>
                <a:solidFill>
                  <a:srgbClr val="204F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Simulation</a:t>
            </a:r>
          </a:p>
          <a:p>
            <a:pPr marL="12700" marR="5080" lvl="0" indent="0" algn="l" defTabSz="914400" rtl="0" eaLnBrk="1" fontAlgn="auto" latinLnBrk="0" hangingPunct="1">
              <a:lnSpc>
                <a:spcPct val="1250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simulation led engineering to minimize prototyping and testing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48" name="object 78">
            <a:extLst>
              <a:ext uri="{FF2B5EF4-FFF2-40B4-BE49-F238E27FC236}">
                <a16:creationId xmlns:a16="http://schemas.microsoft.com/office/drawing/2014/main" id="{9A7E3F36-81B0-639F-0D45-FB2EE5F7A8A0}"/>
              </a:ext>
            </a:extLst>
          </p:cNvPr>
          <p:cNvSpPr txBox="1"/>
          <p:nvPr/>
        </p:nvSpPr>
        <p:spPr>
          <a:xfrm>
            <a:off x="8283354" y="4417802"/>
            <a:ext cx="2738794" cy="885435"/>
          </a:xfrm>
          <a:prstGeom prst="rect">
            <a:avLst/>
          </a:prstGeom>
        </p:spPr>
        <p:txBody>
          <a:bodyPr vert="horz" wrap="square" lIns="0" tIns="76200" rIns="0" bIns="0" rtlCol="0" anchor="t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1F42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Sourcing and Seriali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2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1F42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ation</a:t>
            </a:r>
          </a:p>
          <a:p>
            <a:pPr marL="19685" marR="99695" lvl="0" indent="0" algn="l" defTabSz="914400" rtl="0" eaLnBrk="1" fontAlgn="auto" latinLnBrk="0" hangingPunct="1">
              <a:lnSpc>
                <a:spcPct val="1250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sourcing, industriali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ation, and locali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to cut logistics costs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51" name="object 79">
            <a:extLst>
              <a:ext uri="{FF2B5EF4-FFF2-40B4-BE49-F238E27FC236}">
                <a16:creationId xmlns:a16="http://schemas.microsoft.com/office/drawing/2014/main" id="{DE60A274-B370-5C0F-0536-6F7FA739CB76}"/>
              </a:ext>
            </a:extLst>
          </p:cNvPr>
          <p:cNvSpPr txBox="1"/>
          <p:nvPr/>
        </p:nvSpPr>
        <p:spPr>
          <a:xfrm>
            <a:off x="8541742" y="3434588"/>
            <a:ext cx="2477357" cy="848950"/>
          </a:xfrm>
          <a:prstGeom prst="rect">
            <a:avLst/>
          </a:prstGeom>
        </p:spPr>
        <p:txBody>
          <a:bodyPr vert="horz" wrap="square" lIns="0" tIns="76200" rIns="0" bIns="0" rtlCol="0" anchor="t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0" normalizeH="0" baseline="0" noProof="0">
                <a:ln>
                  <a:noFill/>
                </a:ln>
                <a:solidFill>
                  <a:srgbClr val="204F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Sustainability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Minimi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waste, use recyclables,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design for longevity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65" name="Graphic 164">
            <a:extLst>
              <a:ext uri="{FF2B5EF4-FFF2-40B4-BE49-F238E27FC236}">
                <a16:creationId xmlns:a16="http://schemas.microsoft.com/office/drawing/2014/main" id="{31C58AB1-26E6-FB82-A998-26147A86AA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7255"/>
          <a:stretch/>
        </p:blipFill>
        <p:spPr>
          <a:xfrm>
            <a:off x="3866325" y="3316667"/>
            <a:ext cx="4519796" cy="2725588"/>
          </a:xfrm>
          <a:prstGeom prst="rect">
            <a:avLst/>
          </a:prstGeom>
        </p:spPr>
      </p:pic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1ACE599D-1EBE-65A0-9D37-710304F6AF9F}"/>
              </a:ext>
            </a:extLst>
          </p:cNvPr>
          <p:cNvCxnSpPr>
            <a:cxnSpLocks/>
          </p:cNvCxnSpPr>
          <p:nvPr/>
        </p:nvCxnSpPr>
        <p:spPr>
          <a:xfrm flipH="1">
            <a:off x="3300971" y="3289120"/>
            <a:ext cx="5557520" cy="0"/>
          </a:xfrm>
          <a:prstGeom prst="line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471D1ED9-66BF-E07D-4745-5478D65D5119}"/>
              </a:ext>
            </a:extLst>
          </p:cNvPr>
          <p:cNvSpPr txBox="1"/>
          <p:nvPr/>
        </p:nvSpPr>
        <p:spPr>
          <a:xfrm>
            <a:off x="3964040" y="3572780"/>
            <a:ext cx="363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-10" normalizeH="0" baseline="0" noProof="0">
                <a:ln>
                  <a:noFill/>
                </a:ln>
                <a:solidFill>
                  <a:srgbClr val="204F26"/>
                </a:solidFill>
                <a:effectLst/>
                <a:uLnTx/>
                <a:uFillTx/>
                <a:latin typeface="Calibri" panose="020F0502020204030204"/>
                <a:ea typeface="+mn-ea"/>
                <a:cs typeface="Mulish"/>
              </a:rPr>
              <a:t>S1</a:t>
            </a:r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AABB712-E471-1A6E-8220-A50B34F5E612}"/>
              </a:ext>
            </a:extLst>
          </p:cNvPr>
          <p:cNvSpPr txBox="1"/>
          <p:nvPr/>
        </p:nvSpPr>
        <p:spPr>
          <a:xfrm>
            <a:off x="4235367" y="4590907"/>
            <a:ext cx="363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-10" normalizeH="0" baseline="0" noProof="0">
                <a:ln>
                  <a:noFill/>
                </a:ln>
                <a:solidFill>
                  <a:srgbClr val="204F26"/>
                </a:solidFill>
                <a:effectLst/>
                <a:uLnTx/>
                <a:uFillTx/>
                <a:latin typeface="Calibri" panose="020F0502020204030204"/>
                <a:ea typeface="+mn-ea"/>
                <a:cs typeface="Mulish"/>
              </a:rPr>
              <a:t>S2</a:t>
            </a:r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03F87062-4FB9-E695-B511-A73E20F2AE97}"/>
              </a:ext>
            </a:extLst>
          </p:cNvPr>
          <p:cNvSpPr txBox="1"/>
          <p:nvPr/>
        </p:nvSpPr>
        <p:spPr>
          <a:xfrm>
            <a:off x="4981155" y="5322562"/>
            <a:ext cx="363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-10" normalizeH="0" baseline="0" noProof="0">
                <a:ln>
                  <a:noFill/>
                </a:ln>
                <a:solidFill>
                  <a:srgbClr val="204F26"/>
                </a:solidFill>
                <a:effectLst/>
                <a:uLnTx/>
                <a:uFillTx/>
                <a:latin typeface="Calibri" panose="020F0502020204030204"/>
                <a:ea typeface="+mn-ea"/>
                <a:cs typeface="Mulish"/>
              </a:rPr>
              <a:t>S3</a:t>
            </a:r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03B1AFDA-EDB8-5AA2-BA57-CC0C30340FA6}"/>
              </a:ext>
            </a:extLst>
          </p:cNvPr>
          <p:cNvSpPr txBox="1"/>
          <p:nvPr/>
        </p:nvSpPr>
        <p:spPr>
          <a:xfrm>
            <a:off x="5989267" y="5610594"/>
            <a:ext cx="363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-10" normalizeH="0" baseline="0" noProof="0">
                <a:ln>
                  <a:noFill/>
                </a:ln>
                <a:solidFill>
                  <a:srgbClr val="204F26"/>
                </a:solidFill>
                <a:effectLst/>
                <a:uLnTx/>
                <a:uFillTx/>
                <a:latin typeface="Calibri" panose="020F0502020204030204"/>
                <a:ea typeface="+mn-ea"/>
                <a:cs typeface="Mulish"/>
              </a:rPr>
              <a:t>S4</a:t>
            </a:r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B8D32AC3-5B8E-3FBB-F9DF-B6670E5555D1}"/>
              </a:ext>
            </a:extLst>
          </p:cNvPr>
          <p:cNvSpPr txBox="1"/>
          <p:nvPr/>
        </p:nvSpPr>
        <p:spPr>
          <a:xfrm>
            <a:off x="7008954" y="5322562"/>
            <a:ext cx="363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-10" normalizeH="0" baseline="0" noProof="0">
                <a:ln>
                  <a:noFill/>
                </a:ln>
                <a:solidFill>
                  <a:srgbClr val="204F26"/>
                </a:solidFill>
                <a:effectLst/>
                <a:uLnTx/>
                <a:uFillTx/>
                <a:latin typeface="Calibri" panose="020F0502020204030204"/>
                <a:ea typeface="+mn-ea"/>
                <a:cs typeface="Mulish"/>
              </a:rPr>
              <a:t>S5</a:t>
            </a:r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3CA5B506-FFDF-4266-1355-1AB18768392B}"/>
              </a:ext>
            </a:extLst>
          </p:cNvPr>
          <p:cNvSpPr txBox="1"/>
          <p:nvPr/>
        </p:nvSpPr>
        <p:spPr>
          <a:xfrm>
            <a:off x="7668601" y="4602482"/>
            <a:ext cx="363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-10" normalizeH="0" baseline="0" noProof="0">
                <a:ln>
                  <a:noFill/>
                </a:ln>
                <a:solidFill>
                  <a:srgbClr val="204F26"/>
                </a:solidFill>
                <a:effectLst/>
                <a:uLnTx/>
                <a:uFillTx/>
                <a:latin typeface="Calibri" panose="020F0502020204030204"/>
                <a:ea typeface="+mn-ea"/>
                <a:cs typeface="Mulish"/>
              </a:rPr>
              <a:t>S6</a:t>
            </a:r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2F961EE-B7EB-EF03-098D-0976FA788EE3}"/>
              </a:ext>
            </a:extLst>
          </p:cNvPr>
          <p:cNvSpPr txBox="1"/>
          <p:nvPr/>
        </p:nvSpPr>
        <p:spPr>
          <a:xfrm>
            <a:off x="4648520" y="4054808"/>
            <a:ext cx="2898174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marR="0" lvl="0" indent="0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" normalizeH="0" baseline="0" noProof="0">
                <a:ln>
                  <a:noFill/>
                </a:ln>
                <a:solidFill>
                  <a:srgbClr val="383636"/>
                </a:solidFill>
                <a:effectLst/>
                <a:uLnTx/>
                <a:uFillTx/>
                <a:latin typeface="Calibri" panose="020F0502020204030204"/>
                <a:ea typeface="+mn-ea"/>
                <a:cs typeface="Mulish Black"/>
              </a:rPr>
              <a:t>7-</a:t>
            </a:r>
            <a:r>
              <a:rPr kumimoji="0" lang="en-US" sz="3200" b="1" i="0" u="none" strike="noStrike" kern="1200" cap="none" spc="-25" normalizeH="0" baseline="0" noProof="0">
                <a:ln>
                  <a:noFill/>
                </a:ln>
                <a:solidFill>
                  <a:srgbClr val="383636"/>
                </a:solidFill>
                <a:effectLst/>
                <a:uLnTx/>
                <a:uFillTx/>
                <a:latin typeface="Calibri" panose="020F0502020204030204"/>
                <a:ea typeface="+mn-ea"/>
                <a:cs typeface="Mulish Black"/>
              </a:rPr>
              <a:t>21%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Mulish Black"/>
            </a:endParaRPr>
          </a:p>
          <a:p>
            <a:pPr marL="0" marR="1143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83636"/>
                </a:solidFill>
                <a:effectLst/>
                <a:uLnTx/>
                <a:uFillTx/>
                <a:latin typeface="Calibri" panose="020F0502020204030204"/>
                <a:ea typeface="+mn-ea"/>
                <a:cs typeface="Mulish Black"/>
              </a:rPr>
              <a:t>Product </a:t>
            </a:r>
            <a:r>
              <a:rPr kumimoji="0" lang="en-US" sz="1200" b="1" i="0" u="none" strike="noStrike" kern="1200" cap="none" spc="-25" normalizeH="0" baseline="0" noProof="0">
                <a:ln>
                  <a:noFill/>
                </a:ln>
                <a:solidFill>
                  <a:srgbClr val="383636"/>
                </a:solidFill>
                <a:effectLst/>
                <a:uLnTx/>
                <a:uFillTx/>
                <a:latin typeface="Calibri" panose="020F0502020204030204"/>
                <a:ea typeface="+mn-ea"/>
                <a:cs typeface="Mulish Black"/>
              </a:rPr>
              <a:t>BOM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Mulish Black"/>
            </a:endParaRPr>
          </a:p>
          <a:p>
            <a:pPr marL="9525" marR="0" lvl="0" indent="0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83636"/>
                </a:solidFill>
                <a:effectLst/>
                <a:uLnTx/>
                <a:uFillTx/>
                <a:latin typeface="Calibri" panose="020F0502020204030204"/>
                <a:ea typeface="+mn-ea"/>
                <a:cs typeface="Mulish Black"/>
              </a:rPr>
              <a:t>Cost </a:t>
            </a:r>
            <a:r>
              <a:rPr kumimoji="0" lang="en-US" sz="1200" b="1" i="0" u="none" strike="noStrike" kern="1200" cap="none" spc="-10" normalizeH="0" baseline="0" noProof="0">
                <a:ln>
                  <a:noFill/>
                </a:ln>
                <a:solidFill>
                  <a:srgbClr val="383636"/>
                </a:solidFill>
                <a:effectLst/>
                <a:uLnTx/>
                <a:uFillTx/>
                <a:latin typeface="Calibri" panose="020F0502020204030204"/>
                <a:ea typeface="+mn-ea"/>
                <a:cs typeface="Mulish Black"/>
              </a:rPr>
              <a:t>Reduction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Mulish Black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84436F6C-9499-D15E-24ED-A43D2FF0700E}"/>
              </a:ext>
            </a:extLst>
          </p:cNvPr>
          <p:cNvSpPr txBox="1"/>
          <p:nvPr/>
        </p:nvSpPr>
        <p:spPr>
          <a:xfrm>
            <a:off x="7919350" y="3607505"/>
            <a:ext cx="363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-10" normalizeH="0" baseline="0" noProof="0">
                <a:ln>
                  <a:noFill/>
                </a:ln>
                <a:solidFill>
                  <a:srgbClr val="204F26"/>
                </a:solidFill>
                <a:effectLst/>
                <a:uLnTx/>
                <a:uFillTx/>
                <a:latin typeface="Calibri" panose="020F0502020204030204"/>
                <a:ea typeface="+mn-ea"/>
                <a:cs typeface="Mulish"/>
              </a:rPr>
              <a:t>S7</a:t>
            </a:r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bject 80">
            <a:extLst>
              <a:ext uri="{FF2B5EF4-FFF2-40B4-BE49-F238E27FC236}">
                <a16:creationId xmlns:a16="http://schemas.microsoft.com/office/drawing/2014/main" id="{D7E593FC-8A09-10A7-E97E-7C4522AB68EC}"/>
              </a:ext>
            </a:extLst>
          </p:cNvPr>
          <p:cNvSpPr txBox="1"/>
          <p:nvPr/>
        </p:nvSpPr>
        <p:spPr>
          <a:xfrm>
            <a:off x="4984732" y="3405422"/>
            <a:ext cx="2191388" cy="6456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>
                <a:ln>
                  <a:noFill/>
                </a:ln>
                <a:solidFill>
                  <a:srgbClr val="007AA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Black"/>
              </a:rPr>
              <a:t>Hinduja</a:t>
            </a:r>
            <a:r>
              <a:rPr kumimoji="0" sz="2000" b="1" i="0" u="none" strike="noStrike" kern="1200" cap="none" spc="140" normalizeH="0" baseline="0" noProof="0">
                <a:ln>
                  <a:noFill/>
                </a:ln>
                <a:solidFill>
                  <a:srgbClr val="007AA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Black"/>
              </a:rPr>
              <a:t> </a:t>
            </a:r>
            <a:r>
              <a:rPr kumimoji="0" sz="2000" b="1" i="0" u="none" strike="noStrike" kern="1200" cap="none" spc="-10" normalizeH="0" baseline="0" noProof="0">
                <a:ln>
                  <a:noFill/>
                </a:ln>
                <a:solidFill>
                  <a:srgbClr val="007AA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Black"/>
              </a:rPr>
              <a:t>Tech‘s</a:t>
            </a:r>
            <a:endParaRPr kumimoji="0" lang="en-US" sz="2000" b="1" i="0" u="none" strike="noStrike" kern="1200" cap="none" spc="-10" normalizeH="0" baseline="0" noProof="0">
              <a:ln>
                <a:noFill/>
              </a:ln>
              <a:solidFill>
                <a:srgbClr val="007AA0"/>
              </a:solidFill>
              <a:effectLst/>
              <a:uLnTx/>
              <a:uFillTx/>
              <a:latin typeface="Calibri" panose="020F0502020204030204"/>
              <a:ea typeface="+mn-ea"/>
              <a:cs typeface="Mulish Black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>
                <a:ln>
                  <a:noFill/>
                </a:ln>
                <a:solidFill>
                  <a:srgbClr val="007AA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Black"/>
              </a:rPr>
              <a:t>Frugal</a:t>
            </a:r>
            <a:r>
              <a:rPr kumimoji="0" lang="en-IN" sz="2000" b="1" i="0" u="none" strike="noStrike" kern="1200" cap="none" spc="85" normalizeH="0" baseline="0" noProof="0">
                <a:ln>
                  <a:noFill/>
                </a:ln>
                <a:solidFill>
                  <a:srgbClr val="007AA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Black"/>
              </a:rPr>
              <a:t> </a:t>
            </a:r>
            <a:r>
              <a:rPr kumimoji="0" lang="en-IN" sz="2000" b="1" i="0" u="none" strike="noStrike" kern="1200" cap="none" spc="0" normalizeH="0" baseline="0" noProof="0">
                <a:ln>
                  <a:noFill/>
                </a:ln>
                <a:solidFill>
                  <a:srgbClr val="007AA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Black"/>
              </a:rPr>
              <a:t>7S</a:t>
            </a:r>
            <a:r>
              <a:rPr kumimoji="0" lang="en-IN" sz="2000" b="1" i="0" u="none" strike="noStrike" kern="1200" cap="none" spc="85" normalizeH="0" baseline="0" noProof="0">
                <a:ln>
                  <a:noFill/>
                </a:ln>
                <a:solidFill>
                  <a:srgbClr val="007AA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Black"/>
              </a:rPr>
              <a:t> </a:t>
            </a:r>
            <a:r>
              <a:rPr kumimoji="0" lang="en-IN" sz="2000" b="1" i="0" u="none" strike="noStrike" kern="1200" cap="none" spc="-10" normalizeH="0" baseline="0" noProof="0">
                <a:ln>
                  <a:noFill/>
                </a:ln>
                <a:solidFill>
                  <a:srgbClr val="007AA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Black"/>
              </a:rPr>
              <a:t>Model</a:t>
            </a: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Mulish Black"/>
            </a:endParaRPr>
          </a:p>
        </p:txBody>
      </p:sp>
      <p:sp>
        <p:nvSpPr>
          <p:cNvPr id="178" name="object 82">
            <a:extLst>
              <a:ext uri="{FF2B5EF4-FFF2-40B4-BE49-F238E27FC236}">
                <a16:creationId xmlns:a16="http://schemas.microsoft.com/office/drawing/2014/main" id="{54888814-4B69-27BB-6301-CC19780A36D3}"/>
              </a:ext>
            </a:extLst>
          </p:cNvPr>
          <p:cNvSpPr txBox="1"/>
          <p:nvPr/>
        </p:nvSpPr>
        <p:spPr>
          <a:xfrm>
            <a:off x="5266656" y="3893144"/>
            <a:ext cx="1620107" cy="21352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>
                <a:tab pos="1241425" algn="l"/>
              </a:tabLst>
              <a:defRPr/>
            </a:pPr>
            <a:r>
              <a:rPr kumimoji="0" sz="1200" b="0" i="0" u="sng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>
                  <a:solidFill>
                    <a:srgbClr val="007AA0"/>
                  </a:solidFill>
                </a:uFill>
                <a:latin typeface="Calibri" panose="020F0502020204030204"/>
                <a:ea typeface="+mn-ea"/>
                <a:cs typeface="Mulish Medium"/>
              </a:rPr>
              <a:t>	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Mulish Medium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3D60C9-771A-642D-ADA9-B81D1F8DE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lang="en-IN" dirty="0"/>
              <a:t>Our Value Proposition</a:t>
            </a:r>
          </a:p>
        </p:txBody>
      </p:sp>
    </p:spTree>
    <p:extLst>
      <p:ext uri="{BB962C8B-B14F-4D97-AF65-F5344CB8AC3E}">
        <p14:creationId xmlns:p14="http://schemas.microsoft.com/office/powerpoint/2010/main" val="201805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5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7" grpId="0" animBg="1"/>
      <p:bldP spid="138" grpId="0"/>
      <p:bldP spid="140" grpId="0"/>
      <p:bldP spid="141" grpId="0"/>
      <p:bldP spid="144" grpId="0"/>
      <p:bldP spid="147" grpId="0"/>
      <p:bldP spid="148" grpId="0"/>
      <p:bldP spid="151" grpId="0"/>
      <p:bldP spid="169" grpId="0"/>
      <p:bldP spid="170" grpId="0"/>
      <p:bldP spid="171" grpId="0"/>
      <p:bldP spid="172" grpId="0"/>
      <p:bldP spid="174" grpId="0"/>
      <p:bldP spid="175" grpId="0"/>
      <p:bldP spid="179" grpId="0"/>
      <p:bldP spid="176" grpId="0"/>
      <p:bldP spid="177" grpId="0"/>
      <p:bldP spid="1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257D8-E0AD-53C0-CB9E-D19A37784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9" name="Graphic 1458">
            <a:extLst>
              <a:ext uri="{FF2B5EF4-FFF2-40B4-BE49-F238E27FC236}">
                <a16:creationId xmlns:a16="http://schemas.microsoft.com/office/drawing/2014/main" id="{C4000866-E0F8-BE24-7D72-CE9EA0547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1965" y="1977887"/>
            <a:ext cx="10575235" cy="4253948"/>
          </a:xfrm>
          <a:prstGeom prst="rect">
            <a:avLst/>
          </a:prstGeom>
        </p:spPr>
      </p:pic>
      <p:sp>
        <p:nvSpPr>
          <p:cNvPr id="200" name="Rectangle: Rounded Corners 199">
            <a:extLst>
              <a:ext uri="{FF2B5EF4-FFF2-40B4-BE49-F238E27FC236}">
                <a16:creationId xmlns:a16="http://schemas.microsoft.com/office/drawing/2014/main" id="{09945A29-5EDC-826D-B3F6-EC2BF1BA00BC}"/>
              </a:ext>
            </a:extLst>
          </p:cNvPr>
          <p:cNvSpPr>
            <a:spLocks/>
          </p:cNvSpPr>
          <p:nvPr/>
        </p:nvSpPr>
        <p:spPr>
          <a:xfrm>
            <a:off x="2917657" y="6046440"/>
            <a:ext cx="6153395" cy="407782"/>
          </a:xfrm>
          <a:prstGeom prst="roundRect">
            <a:avLst>
              <a:gd name="adj" fmla="val 22107"/>
            </a:avLst>
          </a:prstGeom>
          <a:solidFill>
            <a:srgbClr val="215F9A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4B814E3F-3A86-5F5B-31F1-0780D51669E0}"/>
              </a:ext>
            </a:extLst>
          </p:cNvPr>
          <p:cNvSpPr txBox="1">
            <a:spLocks/>
          </p:cNvSpPr>
          <p:nvPr/>
        </p:nvSpPr>
        <p:spPr>
          <a:xfrm>
            <a:off x="3252184" y="6115956"/>
            <a:ext cx="1118934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Corporate HQ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48B1D26D-F939-9040-D59A-BCF19D3A330A}"/>
              </a:ext>
            </a:extLst>
          </p:cNvPr>
          <p:cNvSpPr txBox="1">
            <a:spLocks/>
          </p:cNvSpPr>
          <p:nvPr/>
        </p:nvSpPr>
        <p:spPr>
          <a:xfrm>
            <a:off x="4459521" y="6115956"/>
            <a:ext cx="939912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Sales Office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B4F0660E-B115-BB29-8235-B0BF38F4B194}"/>
              </a:ext>
            </a:extLst>
          </p:cNvPr>
          <p:cNvSpPr txBox="1">
            <a:spLocks/>
          </p:cNvSpPr>
          <p:nvPr/>
        </p:nvSpPr>
        <p:spPr>
          <a:xfrm>
            <a:off x="5542205" y="6115956"/>
            <a:ext cx="1198707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Delivery Centre</a:t>
            </a:r>
          </a:p>
        </p:txBody>
      </p:sp>
      <p:pic>
        <p:nvPicPr>
          <p:cNvPr id="337" name="Graphic 336">
            <a:extLst>
              <a:ext uri="{FF2B5EF4-FFF2-40B4-BE49-F238E27FC236}">
                <a16:creationId xmlns:a16="http://schemas.microsoft.com/office/drawing/2014/main" id="{2F687453-8B8B-481F-3F25-D267F1A25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8013" y="6178774"/>
            <a:ext cx="117465" cy="191654"/>
          </a:xfrm>
          <a:prstGeom prst="rect">
            <a:avLst/>
          </a:prstGeom>
        </p:spPr>
      </p:pic>
      <p:pic>
        <p:nvPicPr>
          <p:cNvPr id="340" name="Graphic 339">
            <a:extLst>
              <a:ext uri="{FF2B5EF4-FFF2-40B4-BE49-F238E27FC236}">
                <a16:creationId xmlns:a16="http://schemas.microsoft.com/office/drawing/2014/main" id="{23955DF5-1C6C-1609-E0BD-2C003F51F1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48747" y="6152756"/>
            <a:ext cx="200339" cy="196332"/>
          </a:xfrm>
          <a:prstGeom prst="rect">
            <a:avLst/>
          </a:prstGeom>
        </p:spPr>
      </p:pic>
      <p:sp>
        <p:nvSpPr>
          <p:cNvPr id="341" name="TextBox 340">
            <a:extLst>
              <a:ext uri="{FF2B5EF4-FFF2-40B4-BE49-F238E27FC236}">
                <a16:creationId xmlns:a16="http://schemas.microsoft.com/office/drawing/2014/main" id="{5AE43235-036A-77BF-79BA-C0709D792FA5}"/>
              </a:ext>
            </a:extLst>
          </p:cNvPr>
          <p:cNvSpPr txBox="1">
            <a:spLocks/>
          </p:cNvSpPr>
          <p:nvPr/>
        </p:nvSpPr>
        <p:spPr>
          <a:xfrm>
            <a:off x="6866382" y="6115956"/>
            <a:ext cx="1364551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Overall Headcount</a:t>
            </a:r>
          </a:p>
        </p:txBody>
      </p:sp>
      <p:pic>
        <p:nvPicPr>
          <p:cNvPr id="343" name="Graphic 18" descr="User with solid fill">
            <a:extLst>
              <a:ext uri="{FF2B5EF4-FFF2-40B4-BE49-F238E27FC236}">
                <a16:creationId xmlns:a16="http://schemas.microsoft.com/office/drawing/2014/main" id="{599E7E7A-3EB9-5E6B-7ABB-B106D480A9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21342" y="6128851"/>
            <a:ext cx="210990" cy="210990"/>
          </a:xfrm>
          <a:prstGeom prst="rect">
            <a:avLst/>
          </a:prstGeom>
        </p:spPr>
      </p:pic>
      <p:sp>
        <p:nvSpPr>
          <p:cNvPr id="344" name="TextBox 343">
            <a:extLst>
              <a:ext uri="{FF2B5EF4-FFF2-40B4-BE49-F238E27FC236}">
                <a16:creationId xmlns:a16="http://schemas.microsoft.com/office/drawing/2014/main" id="{97D9C866-8F30-BD8D-35B7-8A8B3F8CF6D1}"/>
              </a:ext>
            </a:extLst>
          </p:cNvPr>
          <p:cNvSpPr txBox="1">
            <a:spLocks/>
          </p:cNvSpPr>
          <p:nvPr/>
        </p:nvSpPr>
        <p:spPr>
          <a:xfrm>
            <a:off x="8429653" y="6115956"/>
            <a:ext cx="554327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Labs</a:t>
            </a:r>
          </a:p>
        </p:txBody>
      </p: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A304C8F8-88F2-8D2F-EA02-E130F4046668}"/>
              </a:ext>
            </a:extLst>
          </p:cNvPr>
          <p:cNvGrpSpPr/>
          <p:nvPr/>
        </p:nvGrpSpPr>
        <p:grpSpPr>
          <a:xfrm>
            <a:off x="4279900" y="6132017"/>
            <a:ext cx="3887533" cy="256618"/>
            <a:chOff x="4279900" y="6055997"/>
            <a:chExt cx="3887533" cy="39822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1E10085-2D0E-FE85-B21B-D694990AB999}"/>
                </a:ext>
              </a:extLst>
            </p:cNvPr>
            <p:cNvCxnSpPr>
              <a:cxnSpLocks/>
            </p:cNvCxnSpPr>
            <p:nvPr/>
          </p:nvCxnSpPr>
          <p:spPr>
            <a:xfrm>
              <a:off x="4279900" y="6055997"/>
              <a:ext cx="0" cy="398225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C2BE564-7EB5-9CF0-FE78-0C1992576D78}"/>
                </a:ext>
              </a:extLst>
            </p:cNvPr>
            <p:cNvCxnSpPr>
              <a:cxnSpLocks/>
            </p:cNvCxnSpPr>
            <p:nvPr/>
          </p:nvCxnSpPr>
          <p:spPr>
            <a:xfrm>
              <a:off x="5361333" y="6055997"/>
              <a:ext cx="0" cy="398225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B0631C0-3088-3B1D-14FB-F18E8964B056}"/>
                </a:ext>
              </a:extLst>
            </p:cNvPr>
            <p:cNvCxnSpPr>
              <a:cxnSpLocks/>
            </p:cNvCxnSpPr>
            <p:nvPr/>
          </p:nvCxnSpPr>
          <p:spPr>
            <a:xfrm>
              <a:off x="6663877" y="6055997"/>
              <a:ext cx="0" cy="398225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6275442-DDDE-2347-3944-0C275F989286}"/>
                </a:ext>
              </a:extLst>
            </p:cNvPr>
            <p:cNvCxnSpPr>
              <a:cxnSpLocks/>
            </p:cNvCxnSpPr>
            <p:nvPr/>
          </p:nvCxnSpPr>
          <p:spPr>
            <a:xfrm>
              <a:off x="8167433" y="6055997"/>
              <a:ext cx="0" cy="398225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7E156DA4-9063-422B-91B7-30AF36ADF1A9}"/>
              </a:ext>
            </a:extLst>
          </p:cNvPr>
          <p:cNvGrpSpPr/>
          <p:nvPr/>
        </p:nvGrpSpPr>
        <p:grpSpPr>
          <a:xfrm>
            <a:off x="638357" y="3807527"/>
            <a:ext cx="2388330" cy="1205521"/>
            <a:chOff x="697992" y="3737954"/>
            <a:chExt cx="2388330" cy="120552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BB577B8-B607-6BF5-1921-1A632A7CE201}"/>
                </a:ext>
              </a:extLst>
            </p:cNvPr>
            <p:cNvSpPr>
              <a:spLocks/>
            </p:cNvSpPr>
            <p:nvPr/>
          </p:nvSpPr>
          <p:spPr>
            <a:xfrm>
              <a:off x="972571" y="4170955"/>
              <a:ext cx="1599179" cy="772520"/>
            </a:xfrm>
            <a:prstGeom prst="roundRect">
              <a:avLst>
                <a:gd name="adj" fmla="val 13213"/>
              </a:avLst>
            </a:prstGeom>
            <a:solidFill>
              <a:srgbClr val="215F9A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EBF96A-BCCA-C7BC-8526-E068177BBFBE}"/>
                </a:ext>
              </a:extLst>
            </p:cNvPr>
            <p:cNvSpPr txBox="1">
              <a:spLocks/>
            </p:cNvSpPr>
            <p:nvPr/>
          </p:nvSpPr>
          <p:spPr>
            <a:xfrm>
              <a:off x="1223860" y="4533342"/>
              <a:ext cx="11922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Monterrey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B91E68-8D90-FE40-AA5A-10E624E97710}"/>
                </a:ext>
              </a:extLst>
            </p:cNvPr>
            <p:cNvSpPr txBox="1">
              <a:spLocks/>
            </p:cNvSpPr>
            <p:nvPr/>
          </p:nvSpPr>
          <p:spPr>
            <a:xfrm>
              <a:off x="1223859" y="4303803"/>
              <a:ext cx="10835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-952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Wingdings" charset="2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Mexico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45442A2-9F93-D280-C276-D34A003A7421}"/>
                </a:ext>
              </a:extLst>
            </p:cNvPr>
            <p:cNvSpPr>
              <a:spLocks/>
            </p:cNvSpPr>
            <p:nvPr/>
          </p:nvSpPr>
          <p:spPr>
            <a:xfrm>
              <a:off x="697992" y="4291858"/>
              <a:ext cx="531982" cy="531982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6" name="Picture 4" descr="Flagge von Mexiko Icon - Country flags">
              <a:extLst>
                <a:ext uri="{FF2B5EF4-FFF2-40B4-BE49-F238E27FC236}">
                  <a16:creationId xmlns:a16="http://schemas.microsoft.com/office/drawing/2014/main" id="{AFF510AE-D800-8993-2011-CF1FBA9A29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243" y="4306559"/>
              <a:ext cx="502579" cy="502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0" name="Connector: Elbow 299">
              <a:extLst>
                <a:ext uri="{FF2B5EF4-FFF2-40B4-BE49-F238E27FC236}">
                  <a16:creationId xmlns:a16="http://schemas.microsoft.com/office/drawing/2014/main" id="{A083933E-7E83-3C45-60E5-7FEAB2090146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440290" y="3956008"/>
              <a:ext cx="741165" cy="457610"/>
            </a:xfrm>
            <a:prstGeom prst="bentConnector3">
              <a:avLst>
                <a:gd name="adj1" fmla="val 1679"/>
              </a:avLst>
            </a:prstGeom>
            <a:ln w="19050">
              <a:solidFill>
                <a:srgbClr val="0070C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7F5EDCC5-1DF8-1A65-8B4D-DD777979A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79432" y="4572856"/>
              <a:ext cx="117465" cy="191654"/>
            </a:xfrm>
            <a:prstGeom prst="rect">
              <a:avLst/>
            </a:prstGeom>
          </p:spPr>
        </p:pic>
        <p:grpSp>
          <p:nvGrpSpPr>
            <p:cNvPr id="51" name="Graphic 239">
              <a:extLst>
                <a:ext uri="{FF2B5EF4-FFF2-40B4-BE49-F238E27FC236}">
                  <a16:creationId xmlns:a16="http://schemas.microsoft.com/office/drawing/2014/main" id="{36306220-23D0-3FF1-5D7A-B514680F8FB5}"/>
                </a:ext>
              </a:extLst>
            </p:cNvPr>
            <p:cNvGrpSpPr/>
            <p:nvPr/>
          </p:nvGrpSpPr>
          <p:grpSpPr>
            <a:xfrm>
              <a:off x="1941565" y="4572521"/>
              <a:ext cx="113682" cy="183960"/>
              <a:chOff x="1814618" y="2702551"/>
              <a:chExt cx="113682" cy="183960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E81456A-D23B-B2CE-63C4-C72E9C599E9E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594FA50-7279-0D86-F24A-50D95C188E62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54" name="Graphic 239">
                <a:extLst>
                  <a:ext uri="{FF2B5EF4-FFF2-40B4-BE49-F238E27FC236}">
                    <a16:creationId xmlns:a16="http://schemas.microsoft.com/office/drawing/2014/main" id="{0039FBD5-6543-41DA-942B-8A0746A250E6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D357FDA-D24E-5AC4-1423-5ECC6F32FFF6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A73F3466-BC10-84AC-C1EF-5799FAC31C26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6655418-86EE-A210-52EA-8CEEBE5936CF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1122ED5-3736-E97C-410F-2C2EFC4043E8}"/>
                </a:ext>
              </a:extLst>
            </p:cNvPr>
            <p:cNvSpPr/>
            <p:nvPr/>
          </p:nvSpPr>
          <p:spPr>
            <a:xfrm>
              <a:off x="3000597" y="3737954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E4E1759-49A1-CF5C-A22A-F0D687D65C4F}"/>
                </a:ext>
              </a:extLst>
            </p:cNvPr>
            <p:cNvSpPr/>
            <p:nvPr/>
          </p:nvSpPr>
          <p:spPr>
            <a:xfrm>
              <a:off x="2519061" y="4501204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104" name="Group 2103">
            <a:extLst>
              <a:ext uri="{FF2B5EF4-FFF2-40B4-BE49-F238E27FC236}">
                <a16:creationId xmlns:a16="http://schemas.microsoft.com/office/drawing/2014/main" id="{1DC87FC5-99BE-050C-CB15-7ED3260A7BC4}"/>
              </a:ext>
            </a:extLst>
          </p:cNvPr>
          <p:cNvGrpSpPr/>
          <p:nvPr/>
        </p:nvGrpSpPr>
        <p:grpSpPr>
          <a:xfrm>
            <a:off x="3992318" y="2874233"/>
            <a:ext cx="2175671" cy="772520"/>
            <a:chOff x="3922744" y="2864294"/>
            <a:chExt cx="2175671" cy="77252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3836A6F-0892-9121-5CBC-52DF6F52E1D7}"/>
                </a:ext>
              </a:extLst>
            </p:cNvPr>
            <p:cNvSpPr>
              <a:spLocks/>
            </p:cNvSpPr>
            <p:nvPr/>
          </p:nvSpPr>
          <p:spPr>
            <a:xfrm>
              <a:off x="4205589" y="2864294"/>
              <a:ext cx="1334853" cy="772520"/>
            </a:xfrm>
            <a:prstGeom prst="roundRect">
              <a:avLst>
                <a:gd name="adj" fmla="val 13213"/>
              </a:avLst>
            </a:prstGeom>
            <a:solidFill>
              <a:srgbClr val="215F9A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49093DF-EC04-1AA1-2DAE-82EE4B5C48C1}"/>
                </a:ext>
              </a:extLst>
            </p:cNvPr>
            <p:cNvSpPr txBox="1">
              <a:spLocks/>
            </p:cNvSpPr>
            <p:nvPr/>
          </p:nvSpPr>
          <p:spPr>
            <a:xfrm>
              <a:off x="4456878" y="3226681"/>
              <a:ext cx="11922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Paris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4EDBECB-7D26-052F-F460-B8AF06C5FD70}"/>
                </a:ext>
              </a:extLst>
            </p:cNvPr>
            <p:cNvSpPr txBox="1">
              <a:spLocks/>
            </p:cNvSpPr>
            <p:nvPr/>
          </p:nvSpPr>
          <p:spPr>
            <a:xfrm>
              <a:off x="4456877" y="2997142"/>
              <a:ext cx="10835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-952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Wingdings" charset="2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France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E1EE443-1ED1-2CFA-BD9E-0AC9A7A69D4F}"/>
                </a:ext>
              </a:extLst>
            </p:cNvPr>
            <p:cNvSpPr>
              <a:spLocks/>
            </p:cNvSpPr>
            <p:nvPr/>
          </p:nvSpPr>
          <p:spPr>
            <a:xfrm>
              <a:off x="3931010" y="2985197"/>
              <a:ext cx="531982" cy="531982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10" name="Picture 6" descr="Frankreich - Kostenlose flaggen-Icons">
              <a:extLst>
                <a:ext uri="{FF2B5EF4-FFF2-40B4-BE49-F238E27FC236}">
                  <a16:creationId xmlns:a16="http://schemas.microsoft.com/office/drawing/2014/main" id="{AC981581-433C-2BA3-070D-DD70828034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2744" y="2997624"/>
              <a:ext cx="509555" cy="509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3" name="Connector: Elbow 302">
              <a:extLst>
                <a:ext uri="{FF2B5EF4-FFF2-40B4-BE49-F238E27FC236}">
                  <a16:creationId xmlns:a16="http://schemas.microsoft.com/office/drawing/2014/main" id="{018901C1-0D81-21B6-34DF-06484C9E89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6859" y="3009565"/>
              <a:ext cx="467405" cy="239148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70C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C4062D4-54DC-CAB5-EDDB-8D175367B1F3}"/>
                </a:ext>
              </a:extLst>
            </p:cNvPr>
            <p:cNvSpPr/>
            <p:nvPr/>
          </p:nvSpPr>
          <p:spPr>
            <a:xfrm>
              <a:off x="6012690" y="2954325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78BDF47-5A46-0527-54C8-DC3D9851BF5D}"/>
                </a:ext>
              </a:extLst>
            </p:cNvPr>
            <p:cNvSpPr/>
            <p:nvPr/>
          </p:nvSpPr>
          <p:spPr>
            <a:xfrm>
              <a:off x="5489126" y="3205850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33" name="Graphic 239">
              <a:extLst>
                <a:ext uri="{FF2B5EF4-FFF2-40B4-BE49-F238E27FC236}">
                  <a16:creationId xmlns:a16="http://schemas.microsoft.com/office/drawing/2014/main" id="{CE6B9129-C809-D370-B89E-CD01A8C1126E}"/>
                </a:ext>
              </a:extLst>
            </p:cNvPr>
            <p:cNvGrpSpPr/>
            <p:nvPr/>
          </p:nvGrpSpPr>
          <p:grpSpPr>
            <a:xfrm>
              <a:off x="4929416" y="3265476"/>
              <a:ext cx="113682" cy="183960"/>
              <a:chOff x="1814618" y="2702551"/>
              <a:chExt cx="113682" cy="183960"/>
            </a:xfrm>
          </p:grpSpPr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DEE49DA4-5F44-060F-BE9A-3BE7AE20FE98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991417CF-B62D-AE1F-5A82-4716670F0CD0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36" name="Graphic 239">
                <a:extLst>
                  <a:ext uri="{FF2B5EF4-FFF2-40B4-BE49-F238E27FC236}">
                    <a16:creationId xmlns:a16="http://schemas.microsoft.com/office/drawing/2014/main" id="{1FC0C6C3-F77E-4D53-FBB9-D755F7D3FF9B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617135FA-03D9-B2AD-34D5-4FAB06574809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469D6300-530B-63A4-7231-ACEE893A8B61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0D6B8690-12FE-6D92-A66B-F44091CF966C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2" name="Graphic 239">
            <a:extLst>
              <a:ext uri="{FF2B5EF4-FFF2-40B4-BE49-F238E27FC236}">
                <a16:creationId xmlns:a16="http://schemas.microsoft.com/office/drawing/2014/main" id="{FA1B8995-B9DF-6336-7761-47A48C0F190F}"/>
              </a:ext>
            </a:extLst>
          </p:cNvPr>
          <p:cNvGrpSpPr/>
          <p:nvPr/>
        </p:nvGrpSpPr>
        <p:grpSpPr>
          <a:xfrm>
            <a:off x="4359886" y="6152838"/>
            <a:ext cx="113682" cy="183960"/>
            <a:chOff x="1814618" y="2702551"/>
            <a:chExt cx="113682" cy="183960"/>
          </a:xfrm>
        </p:grpSpPr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4F7C8C14-0B47-D4ED-A991-5C2BE0B804E8}"/>
                </a:ext>
              </a:extLst>
            </p:cNvPr>
            <p:cNvSpPr/>
            <p:nvPr/>
          </p:nvSpPr>
          <p:spPr>
            <a:xfrm>
              <a:off x="1814618" y="2702551"/>
              <a:ext cx="113682" cy="183960"/>
            </a:xfrm>
            <a:custGeom>
              <a:avLst/>
              <a:gdLst>
                <a:gd name="connsiteX0" fmla="*/ 56998 w 113682"/>
                <a:gd name="connsiteY0" fmla="*/ 183960 h 183960"/>
                <a:gd name="connsiteX1" fmla="*/ 36359 w 113682"/>
                <a:gd name="connsiteY1" fmla="*/ 130138 h 183960"/>
                <a:gd name="connsiteX2" fmla="*/ 14810 w 113682"/>
                <a:gd name="connsiteY2" fmla="*/ 95925 h 183960"/>
                <a:gd name="connsiteX3" fmla="*/ 8063 w 113682"/>
                <a:gd name="connsiteY3" fmla="*/ 84072 h 183960"/>
                <a:gd name="connsiteX4" fmla="*/ 9 w 113682"/>
                <a:gd name="connsiteY4" fmla="*/ 54964 h 183960"/>
                <a:gd name="connsiteX5" fmla="*/ 8478 w 113682"/>
                <a:gd name="connsiteY5" fmla="*/ 26272 h 183960"/>
                <a:gd name="connsiteX6" fmla="*/ 47915 w 113682"/>
                <a:gd name="connsiteY6" fmla="*/ 647 h 183960"/>
                <a:gd name="connsiteX7" fmla="*/ 86204 w 113682"/>
                <a:gd name="connsiteY7" fmla="*/ 7889 h 183960"/>
                <a:gd name="connsiteX8" fmla="*/ 105102 w 113682"/>
                <a:gd name="connsiteY8" fmla="*/ 26173 h 183960"/>
                <a:gd name="connsiteX9" fmla="*/ 113670 w 113682"/>
                <a:gd name="connsiteY9" fmla="*/ 54766 h 183960"/>
                <a:gd name="connsiteX10" fmla="*/ 111414 w 113682"/>
                <a:gd name="connsiteY10" fmla="*/ 71111 h 183960"/>
                <a:gd name="connsiteX11" fmla="*/ 105695 w 113682"/>
                <a:gd name="connsiteY11" fmla="*/ 83973 h 183960"/>
                <a:gd name="connsiteX12" fmla="*/ 91804 w 113682"/>
                <a:gd name="connsiteY12" fmla="*/ 107263 h 183960"/>
                <a:gd name="connsiteX13" fmla="*/ 56978 w 113682"/>
                <a:gd name="connsiteY13" fmla="*/ 183960 h 18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3682" h="183960">
                  <a:moveTo>
                    <a:pt x="56998" y="183960"/>
                  </a:moveTo>
                  <a:cubicBezTo>
                    <a:pt x="52783" y="163282"/>
                    <a:pt x="45363" y="146087"/>
                    <a:pt x="36359" y="130138"/>
                  </a:cubicBezTo>
                  <a:cubicBezTo>
                    <a:pt x="29691" y="118305"/>
                    <a:pt x="21954" y="107402"/>
                    <a:pt x="14810" y="95925"/>
                  </a:cubicBezTo>
                  <a:cubicBezTo>
                    <a:pt x="12416" y="92106"/>
                    <a:pt x="10358" y="88049"/>
                    <a:pt x="8063" y="84072"/>
                  </a:cubicBezTo>
                  <a:cubicBezTo>
                    <a:pt x="3512" y="76137"/>
                    <a:pt x="-209" y="66916"/>
                    <a:pt x="9" y="54964"/>
                  </a:cubicBezTo>
                  <a:cubicBezTo>
                    <a:pt x="247" y="43289"/>
                    <a:pt x="3610" y="33930"/>
                    <a:pt x="8478" y="26272"/>
                  </a:cubicBezTo>
                  <a:cubicBezTo>
                    <a:pt x="16512" y="13687"/>
                    <a:pt x="29928" y="3358"/>
                    <a:pt x="47915" y="647"/>
                  </a:cubicBezTo>
                  <a:cubicBezTo>
                    <a:pt x="62637" y="-1569"/>
                    <a:pt x="76429" y="2170"/>
                    <a:pt x="86204" y="7889"/>
                  </a:cubicBezTo>
                  <a:cubicBezTo>
                    <a:pt x="94199" y="12559"/>
                    <a:pt x="100392" y="18812"/>
                    <a:pt x="105102" y="26173"/>
                  </a:cubicBezTo>
                  <a:cubicBezTo>
                    <a:pt x="110009" y="33851"/>
                    <a:pt x="113393" y="42933"/>
                    <a:pt x="113670" y="54766"/>
                  </a:cubicBezTo>
                  <a:cubicBezTo>
                    <a:pt x="113808" y="60821"/>
                    <a:pt x="112819" y="66441"/>
                    <a:pt x="111414" y="71111"/>
                  </a:cubicBezTo>
                  <a:cubicBezTo>
                    <a:pt x="110009" y="75820"/>
                    <a:pt x="107714" y="79778"/>
                    <a:pt x="105695" y="83973"/>
                  </a:cubicBezTo>
                  <a:cubicBezTo>
                    <a:pt x="101738" y="92185"/>
                    <a:pt x="96791" y="99724"/>
                    <a:pt x="91804" y="107263"/>
                  </a:cubicBezTo>
                  <a:cubicBezTo>
                    <a:pt x="76983" y="129702"/>
                    <a:pt x="63073" y="152597"/>
                    <a:pt x="56978" y="183960"/>
                  </a:cubicBezTo>
                  <a:close/>
                </a:path>
              </a:pathLst>
            </a:custGeom>
            <a:solidFill>
              <a:srgbClr val="215F9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CB74BC16-2C69-4F0D-753F-D6642FC744A1}"/>
                </a:ext>
              </a:extLst>
            </p:cNvPr>
            <p:cNvSpPr/>
            <p:nvPr/>
          </p:nvSpPr>
          <p:spPr>
            <a:xfrm>
              <a:off x="1814628" y="2702551"/>
              <a:ext cx="113660" cy="54964"/>
            </a:xfrm>
            <a:custGeom>
              <a:avLst/>
              <a:gdLst>
                <a:gd name="connsiteX0" fmla="*/ 0 w 113660"/>
                <a:gd name="connsiteY0" fmla="*/ 54964 h 54964"/>
                <a:gd name="connsiteX1" fmla="*/ 8469 w 113660"/>
                <a:gd name="connsiteY1" fmla="*/ 26272 h 54964"/>
                <a:gd name="connsiteX2" fmla="*/ 47906 w 113660"/>
                <a:gd name="connsiteY2" fmla="*/ 647 h 54964"/>
                <a:gd name="connsiteX3" fmla="*/ 86195 w 113660"/>
                <a:gd name="connsiteY3" fmla="*/ 7889 h 54964"/>
                <a:gd name="connsiteX4" fmla="*/ 105093 w 113660"/>
                <a:gd name="connsiteY4" fmla="*/ 26173 h 54964"/>
                <a:gd name="connsiteX5" fmla="*/ 113661 w 113660"/>
                <a:gd name="connsiteY5" fmla="*/ 54766 h 54964"/>
                <a:gd name="connsiteX6" fmla="*/ 0 w 113660"/>
                <a:gd name="connsiteY6" fmla="*/ 54964 h 54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660" h="54964">
                  <a:moveTo>
                    <a:pt x="0" y="54964"/>
                  </a:moveTo>
                  <a:cubicBezTo>
                    <a:pt x="237" y="43289"/>
                    <a:pt x="3601" y="33930"/>
                    <a:pt x="8469" y="26272"/>
                  </a:cubicBezTo>
                  <a:cubicBezTo>
                    <a:pt x="16503" y="13687"/>
                    <a:pt x="29919" y="3358"/>
                    <a:pt x="47906" y="647"/>
                  </a:cubicBezTo>
                  <a:cubicBezTo>
                    <a:pt x="62628" y="-1569"/>
                    <a:pt x="76420" y="2170"/>
                    <a:pt x="86195" y="7889"/>
                  </a:cubicBezTo>
                  <a:cubicBezTo>
                    <a:pt x="94190" y="12559"/>
                    <a:pt x="100383" y="18812"/>
                    <a:pt x="105093" y="26173"/>
                  </a:cubicBezTo>
                  <a:cubicBezTo>
                    <a:pt x="110000" y="33851"/>
                    <a:pt x="113384" y="42933"/>
                    <a:pt x="113661" y="54766"/>
                  </a:cubicBezTo>
                  <a:lnTo>
                    <a:pt x="0" y="54964"/>
                  </a:lnTo>
                  <a:close/>
                </a:path>
              </a:pathLst>
            </a:custGeom>
            <a:solidFill>
              <a:srgbClr val="2293B5">
                <a:alpha val="23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335" name="Graphic 239">
              <a:extLst>
                <a:ext uri="{FF2B5EF4-FFF2-40B4-BE49-F238E27FC236}">
                  <a16:creationId xmlns:a16="http://schemas.microsoft.com/office/drawing/2014/main" id="{4841A528-420C-B32C-1259-296DF0961F73}"/>
                </a:ext>
              </a:extLst>
            </p:cNvPr>
            <p:cNvGrpSpPr/>
            <p:nvPr/>
          </p:nvGrpSpPr>
          <p:grpSpPr>
            <a:xfrm>
              <a:off x="1828578" y="2716495"/>
              <a:ext cx="85779" cy="88901"/>
              <a:chOff x="1828578" y="2716495"/>
              <a:chExt cx="85779" cy="88901"/>
            </a:xfrm>
          </p:grpSpPr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9815D7A8-DF29-5B6A-3F14-93DC587B1C96}"/>
                  </a:ext>
                </a:extLst>
              </p:cNvPr>
              <p:cNvSpPr/>
              <p:nvPr/>
            </p:nvSpPr>
            <p:spPr>
              <a:xfrm>
                <a:off x="1828578" y="2716495"/>
                <a:ext cx="85779" cy="85799"/>
              </a:xfrm>
              <a:custGeom>
                <a:avLst/>
                <a:gdLst>
                  <a:gd name="connsiteX0" fmla="*/ 85780 w 85779"/>
                  <a:gd name="connsiteY0" fmla="*/ 42900 h 85799"/>
                  <a:gd name="connsiteX1" fmla="*/ 42900 w 85779"/>
                  <a:gd name="connsiteY1" fmla="*/ 85800 h 85799"/>
                  <a:gd name="connsiteX2" fmla="*/ 0 w 85779"/>
                  <a:gd name="connsiteY2" fmla="*/ 42900 h 85799"/>
                  <a:gd name="connsiteX3" fmla="*/ 42900 w 85779"/>
                  <a:gd name="connsiteY3" fmla="*/ 0 h 85799"/>
                  <a:gd name="connsiteX4" fmla="*/ 85780 w 85779"/>
                  <a:gd name="connsiteY4" fmla="*/ 42880 h 8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79" h="85799">
                    <a:moveTo>
                      <a:pt x="85780" y="42900"/>
                    </a:moveTo>
                    <a:cubicBezTo>
                      <a:pt x="85780" y="66586"/>
                      <a:pt x="66586" y="85800"/>
                      <a:pt x="42900" y="85800"/>
                    </a:cubicBezTo>
                    <a:cubicBezTo>
                      <a:pt x="19214" y="85800"/>
                      <a:pt x="0" y="66586"/>
                      <a:pt x="0" y="42900"/>
                    </a:cubicBezTo>
                    <a:cubicBezTo>
                      <a:pt x="0" y="19214"/>
                      <a:pt x="19214" y="0"/>
                      <a:pt x="42900" y="0"/>
                    </a:cubicBezTo>
                    <a:cubicBezTo>
                      <a:pt x="66586" y="0"/>
                      <a:pt x="85780" y="19194"/>
                      <a:pt x="85780" y="4288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46874936-26E8-898B-7C61-0BAB983D845A}"/>
                  </a:ext>
                </a:extLst>
              </p:cNvPr>
              <p:cNvSpPr/>
              <p:nvPr/>
            </p:nvSpPr>
            <p:spPr>
              <a:xfrm>
                <a:off x="1828602" y="2762106"/>
                <a:ext cx="85728" cy="43290"/>
              </a:xfrm>
              <a:custGeom>
                <a:avLst/>
                <a:gdLst>
                  <a:gd name="connsiteX0" fmla="*/ 85676 w 85728"/>
                  <a:gd name="connsiteY0" fmla="*/ 0 h 43290"/>
                  <a:gd name="connsiteX1" fmla="*/ 26076 w 85728"/>
                  <a:gd name="connsiteY1" fmla="*/ 39951 h 43290"/>
                  <a:gd name="connsiteX2" fmla="*/ 74 w 85728"/>
                  <a:gd name="connsiteY2" fmla="*/ 0 h 43290"/>
                  <a:gd name="connsiteX3" fmla="*/ 42776 w 85728"/>
                  <a:gd name="connsiteY3" fmla="*/ 40288 h 43290"/>
                  <a:gd name="connsiteX4" fmla="*/ 85676 w 85728"/>
                  <a:gd name="connsiteY4" fmla="*/ 0 h 43290"/>
                  <a:gd name="connsiteX5" fmla="*/ 85676 w 85728"/>
                  <a:gd name="connsiteY5" fmla="*/ 0 h 43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28" h="43290">
                    <a:moveTo>
                      <a:pt x="85676" y="0"/>
                    </a:moveTo>
                    <a:cubicBezTo>
                      <a:pt x="87239" y="30354"/>
                      <a:pt x="53501" y="51864"/>
                      <a:pt x="26076" y="39951"/>
                    </a:cubicBezTo>
                    <a:cubicBezTo>
                      <a:pt x="10344" y="33580"/>
                      <a:pt x="-1034" y="17077"/>
                      <a:pt x="74" y="0"/>
                    </a:cubicBezTo>
                    <a:cubicBezTo>
                      <a:pt x="826" y="22083"/>
                      <a:pt x="20812" y="40763"/>
                      <a:pt x="42776" y="40288"/>
                    </a:cubicBezTo>
                    <a:cubicBezTo>
                      <a:pt x="64642" y="40466"/>
                      <a:pt x="84786" y="22241"/>
                      <a:pt x="85676" y="0"/>
                    </a:cubicBezTo>
                    <a:lnTo>
                      <a:pt x="85676" y="0"/>
                    </a:lnTo>
                    <a:close/>
                  </a:path>
                </a:pathLst>
              </a:custGeom>
              <a:solidFill>
                <a:srgbClr val="1C5EB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6FFFEFE7-F5A7-C91B-BDDA-E4B04134B13F}"/>
                </a:ext>
              </a:extLst>
            </p:cNvPr>
            <p:cNvSpPr/>
            <p:nvPr/>
          </p:nvSpPr>
          <p:spPr>
            <a:xfrm>
              <a:off x="1828578" y="2759395"/>
              <a:ext cx="85779" cy="42899"/>
            </a:xfrm>
            <a:custGeom>
              <a:avLst/>
              <a:gdLst>
                <a:gd name="connsiteX0" fmla="*/ 85780 w 85779"/>
                <a:gd name="connsiteY0" fmla="*/ 0 h 42899"/>
                <a:gd name="connsiteX1" fmla="*/ 42900 w 85779"/>
                <a:gd name="connsiteY1" fmla="*/ 42900 h 42899"/>
                <a:gd name="connsiteX2" fmla="*/ 0 w 85779"/>
                <a:gd name="connsiteY2" fmla="*/ 0 h 42899"/>
                <a:gd name="connsiteX3" fmla="*/ 85780 w 85779"/>
                <a:gd name="connsiteY3" fmla="*/ 0 h 4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79" h="42899">
                  <a:moveTo>
                    <a:pt x="85780" y="0"/>
                  </a:moveTo>
                  <a:cubicBezTo>
                    <a:pt x="85780" y="23686"/>
                    <a:pt x="66586" y="42900"/>
                    <a:pt x="42900" y="42900"/>
                  </a:cubicBezTo>
                  <a:cubicBezTo>
                    <a:pt x="19214" y="42900"/>
                    <a:pt x="0" y="23686"/>
                    <a:pt x="0" y="0"/>
                  </a:cubicBezTo>
                  <a:cubicBezTo>
                    <a:pt x="0" y="0"/>
                    <a:pt x="42741" y="12051"/>
                    <a:pt x="85780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46" name="Graphic 103">
            <a:extLst>
              <a:ext uri="{FF2B5EF4-FFF2-40B4-BE49-F238E27FC236}">
                <a16:creationId xmlns:a16="http://schemas.microsoft.com/office/drawing/2014/main" id="{D9C363B2-0D07-9DB2-6819-3A2172DD9176}"/>
              </a:ext>
            </a:extLst>
          </p:cNvPr>
          <p:cNvGrpSpPr/>
          <p:nvPr/>
        </p:nvGrpSpPr>
        <p:grpSpPr>
          <a:xfrm>
            <a:off x="3138415" y="6183126"/>
            <a:ext cx="112610" cy="182224"/>
            <a:chOff x="9177083" y="4824664"/>
            <a:chExt cx="112610" cy="182224"/>
          </a:xfrm>
        </p:grpSpPr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4D5DBF27-EAFE-5721-0130-F89D033AE3E8}"/>
                </a:ext>
              </a:extLst>
            </p:cNvPr>
            <p:cNvSpPr/>
            <p:nvPr/>
          </p:nvSpPr>
          <p:spPr>
            <a:xfrm>
              <a:off x="9177083" y="4824664"/>
              <a:ext cx="112610" cy="182224"/>
            </a:xfrm>
            <a:custGeom>
              <a:avLst/>
              <a:gdLst>
                <a:gd name="connsiteX0" fmla="*/ 56460 w 112610"/>
                <a:gd name="connsiteY0" fmla="*/ 182224 h 182224"/>
                <a:gd name="connsiteX1" fmla="*/ 36016 w 112610"/>
                <a:gd name="connsiteY1" fmla="*/ 128909 h 182224"/>
                <a:gd name="connsiteX2" fmla="*/ 14671 w 112610"/>
                <a:gd name="connsiteY2" fmla="*/ 95019 h 182224"/>
                <a:gd name="connsiteX3" fmla="*/ 7987 w 112610"/>
                <a:gd name="connsiteY3" fmla="*/ 83278 h 182224"/>
                <a:gd name="connsiteX4" fmla="*/ 9 w 112610"/>
                <a:gd name="connsiteY4" fmla="*/ 54445 h 182224"/>
                <a:gd name="connsiteX5" fmla="*/ 8398 w 112610"/>
                <a:gd name="connsiteY5" fmla="*/ 26024 h 182224"/>
                <a:gd name="connsiteX6" fmla="*/ 47463 w 112610"/>
                <a:gd name="connsiteY6" fmla="*/ 641 h 182224"/>
                <a:gd name="connsiteX7" fmla="*/ 85391 w 112610"/>
                <a:gd name="connsiteY7" fmla="*/ 7815 h 182224"/>
                <a:gd name="connsiteX8" fmla="*/ 104110 w 112610"/>
                <a:gd name="connsiteY8" fmla="*/ 25926 h 182224"/>
                <a:gd name="connsiteX9" fmla="*/ 112597 w 112610"/>
                <a:gd name="connsiteY9" fmla="*/ 54249 h 182224"/>
                <a:gd name="connsiteX10" fmla="*/ 110363 w 112610"/>
                <a:gd name="connsiteY10" fmla="*/ 70440 h 182224"/>
                <a:gd name="connsiteX11" fmla="*/ 104698 w 112610"/>
                <a:gd name="connsiteY11" fmla="*/ 83180 h 182224"/>
                <a:gd name="connsiteX12" fmla="*/ 90938 w 112610"/>
                <a:gd name="connsiteY12" fmla="*/ 106251 h 182224"/>
                <a:gd name="connsiteX13" fmla="*/ 56440 w 112610"/>
                <a:gd name="connsiteY13" fmla="*/ 182224 h 182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610" h="182224">
                  <a:moveTo>
                    <a:pt x="56460" y="182224"/>
                  </a:moveTo>
                  <a:cubicBezTo>
                    <a:pt x="52285" y="161741"/>
                    <a:pt x="44935" y="144708"/>
                    <a:pt x="36016" y="128909"/>
                  </a:cubicBezTo>
                  <a:cubicBezTo>
                    <a:pt x="29411" y="117188"/>
                    <a:pt x="21747" y="106388"/>
                    <a:pt x="14671" y="95019"/>
                  </a:cubicBezTo>
                  <a:cubicBezTo>
                    <a:pt x="12299" y="91236"/>
                    <a:pt x="10260" y="87218"/>
                    <a:pt x="7987" y="83278"/>
                  </a:cubicBezTo>
                  <a:cubicBezTo>
                    <a:pt x="3478" y="75418"/>
                    <a:pt x="-207" y="66284"/>
                    <a:pt x="9" y="54445"/>
                  </a:cubicBezTo>
                  <a:cubicBezTo>
                    <a:pt x="244" y="42881"/>
                    <a:pt x="3576" y="33610"/>
                    <a:pt x="8398" y="26024"/>
                  </a:cubicBezTo>
                  <a:cubicBezTo>
                    <a:pt x="16356" y="13558"/>
                    <a:pt x="29646" y="3326"/>
                    <a:pt x="47463" y="641"/>
                  </a:cubicBezTo>
                  <a:cubicBezTo>
                    <a:pt x="62046" y="-1555"/>
                    <a:pt x="75708" y="2150"/>
                    <a:pt x="85391" y="7815"/>
                  </a:cubicBezTo>
                  <a:cubicBezTo>
                    <a:pt x="93310" y="12441"/>
                    <a:pt x="99445" y="18634"/>
                    <a:pt x="104110" y="25926"/>
                  </a:cubicBezTo>
                  <a:cubicBezTo>
                    <a:pt x="108971" y="33531"/>
                    <a:pt x="112323" y="42528"/>
                    <a:pt x="112597" y="54249"/>
                  </a:cubicBezTo>
                  <a:cubicBezTo>
                    <a:pt x="112735" y="60247"/>
                    <a:pt x="111755" y="65814"/>
                    <a:pt x="110363" y="70440"/>
                  </a:cubicBezTo>
                  <a:cubicBezTo>
                    <a:pt x="108971" y="75105"/>
                    <a:pt x="106698" y="79025"/>
                    <a:pt x="104698" y="83180"/>
                  </a:cubicBezTo>
                  <a:cubicBezTo>
                    <a:pt x="100778" y="91315"/>
                    <a:pt x="95878" y="98783"/>
                    <a:pt x="90938" y="106251"/>
                  </a:cubicBezTo>
                  <a:cubicBezTo>
                    <a:pt x="76257" y="128478"/>
                    <a:pt x="62478" y="151157"/>
                    <a:pt x="56440" y="182224"/>
                  </a:cubicBezTo>
                  <a:close/>
                </a:path>
              </a:pathLst>
            </a:custGeom>
            <a:solidFill>
              <a:srgbClr val="DAA6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A56C2827-744E-DFB2-20F5-2D37C235895D}"/>
                </a:ext>
              </a:extLst>
            </p:cNvPr>
            <p:cNvSpPr/>
            <p:nvPr/>
          </p:nvSpPr>
          <p:spPr>
            <a:xfrm>
              <a:off x="9177093" y="4824664"/>
              <a:ext cx="112588" cy="54445"/>
            </a:xfrm>
            <a:custGeom>
              <a:avLst/>
              <a:gdLst>
                <a:gd name="connsiteX0" fmla="*/ 0 w 112588"/>
                <a:gd name="connsiteY0" fmla="*/ 54445 h 54445"/>
                <a:gd name="connsiteX1" fmla="*/ 8389 w 112588"/>
                <a:gd name="connsiteY1" fmla="*/ 26024 h 54445"/>
                <a:gd name="connsiteX2" fmla="*/ 47454 w 112588"/>
                <a:gd name="connsiteY2" fmla="*/ 641 h 54445"/>
                <a:gd name="connsiteX3" fmla="*/ 85382 w 112588"/>
                <a:gd name="connsiteY3" fmla="*/ 7815 h 54445"/>
                <a:gd name="connsiteX4" fmla="*/ 104101 w 112588"/>
                <a:gd name="connsiteY4" fmla="*/ 25926 h 54445"/>
                <a:gd name="connsiteX5" fmla="*/ 112588 w 112588"/>
                <a:gd name="connsiteY5" fmla="*/ 54249 h 54445"/>
                <a:gd name="connsiteX6" fmla="*/ 0 w 112588"/>
                <a:gd name="connsiteY6" fmla="*/ 54445 h 5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88" h="54445">
                  <a:moveTo>
                    <a:pt x="0" y="54445"/>
                  </a:moveTo>
                  <a:cubicBezTo>
                    <a:pt x="235" y="42881"/>
                    <a:pt x="3567" y="33610"/>
                    <a:pt x="8389" y="26024"/>
                  </a:cubicBezTo>
                  <a:cubicBezTo>
                    <a:pt x="16347" y="13558"/>
                    <a:pt x="29637" y="3326"/>
                    <a:pt x="47454" y="641"/>
                  </a:cubicBezTo>
                  <a:cubicBezTo>
                    <a:pt x="62037" y="-1555"/>
                    <a:pt x="75699" y="2150"/>
                    <a:pt x="85382" y="7815"/>
                  </a:cubicBezTo>
                  <a:cubicBezTo>
                    <a:pt x="93301" y="12441"/>
                    <a:pt x="99436" y="18634"/>
                    <a:pt x="104101" y="25926"/>
                  </a:cubicBezTo>
                  <a:cubicBezTo>
                    <a:pt x="108962" y="33531"/>
                    <a:pt x="112314" y="42528"/>
                    <a:pt x="112588" y="54249"/>
                  </a:cubicBezTo>
                  <a:lnTo>
                    <a:pt x="0" y="54445"/>
                  </a:lnTo>
                  <a:close/>
                </a:path>
              </a:pathLst>
            </a:custGeom>
            <a:solidFill>
              <a:srgbClr val="2293B5">
                <a:alpha val="23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349" name="Graphic 103">
              <a:extLst>
                <a:ext uri="{FF2B5EF4-FFF2-40B4-BE49-F238E27FC236}">
                  <a16:creationId xmlns:a16="http://schemas.microsoft.com/office/drawing/2014/main" id="{1DCD3D1A-E0AD-C0BC-B45B-268B928477F7}"/>
                </a:ext>
              </a:extLst>
            </p:cNvPr>
            <p:cNvGrpSpPr/>
            <p:nvPr/>
          </p:nvGrpSpPr>
          <p:grpSpPr>
            <a:xfrm>
              <a:off x="9190911" y="4838476"/>
              <a:ext cx="84970" cy="88062"/>
              <a:chOff x="9190911" y="4838476"/>
              <a:chExt cx="84970" cy="88062"/>
            </a:xfrm>
          </p:grpSpPr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C18FC88A-C10A-F8B4-A308-2719EF840BC3}"/>
                  </a:ext>
                </a:extLst>
              </p:cNvPr>
              <p:cNvSpPr/>
              <p:nvPr/>
            </p:nvSpPr>
            <p:spPr>
              <a:xfrm>
                <a:off x="9190911" y="4838476"/>
                <a:ext cx="84970" cy="84989"/>
              </a:xfrm>
              <a:custGeom>
                <a:avLst/>
                <a:gdLst>
                  <a:gd name="connsiteX0" fmla="*/ 84971 w 84970"/>
                  <a:gd name="connsiteY0" fmla="*/ 42495 h 84989"/>
                  <a:gd name="connsiteX1" fmla="*/ 42495 w 84970"/>
                  <a:gd name="connsiteY1" fmla="*/ 84990 h 84989"/>
                  <a:gd name="connsiteX2" fmla="*/ 0 w 84970"/>
                  <a:gd name="connsiteY2" fmla="*/ 42495 h 84989"/>
                  <a:gd name="connsiteX3" fmla="*/ 42495 w 84970"/>
                  <a:gd name="connsiteY3" fmla="*/ 0 h 84989"/>
                  <a:gd name="connsiteX4" fmla="*/ 84971 w 84970"/>
                  <a:gd name="connsiteY4" fmla="*/ 42475 h 84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70" h="84989">
                    <a:moveTo>
                      <a:pt x="84971" y="42495"/>
                    </a:moveTo>
                    <a:cubicBezTo>
                      <a:pt x="84971" y="65957"/>
                      <a:pt x="65958" y="84990"/>
                      <a:pt x="42495" y="84990"/>
                    </a:cubicBezTo>
                    <a:cubicBezTo>
                      <a:pt x="19033" y="84990"/>
                      <a:pt x="0" y="65957"/>
                      <a:pt x="0" y="42495"/>
                    </a:cubicBezTo>
                    <a:cubicBezTo>
                      <a:pt x="0" y="19033"/>
                      <a:pt x="19033" y="0"/>
                      <a:pt x="42495" y="0"/>
                    </a:cubicBezTo>
                    <a:cubicBezTo>
                      <a:pt x="65958" y="0"/>
                      <a:pt x="84971" y="19013"/>
                      <a:pt x="84971" y="42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349BB632-3523-BD7C-9081-C136639DB214}"/>
                  </a:ext>
                </a:extLst>
              </p:cNvPr>
              <p:cNvSpPr/>
              <p:nvPr/>
            </p:nvSpPr>
            <p:spPr>
              <a:xfrm>
                <a:off x="9190935" y="4883656"/>
                <a:ext cx="84919" cy="42882"/>
              </a:xfrm>
              <a:custGeom>
                <a:avLst/>
                <a:gdLst>
                  <a:gd name="connsiteX0" fmla="*/ 84868 w 84919"/>
                  <a:gd name="connsiteY0" fmla="*/ 0 h 42882"/>
                  <a:gd name="connsiteX1" fmla="*/ 25830 w 84919"/>
                  <a:gd name="connsiteY1" fmla="*/ 39574 h 42882"/>
                  <a:gd name="connsiteX2" fmla="*/ 74 w 84919"/>
                  <a:gd name="connsiteY2" fmla="*/ 0 h 42882"/>
                  <a:gd name="connsiteX3" fmla="*/ 42373 w 84919"/>
                  <a:gd name="connsiteY3" fmla="*/ 39908 h 42882"/>
                  <a:gd name="connsiteX4" fmla="*/ 84868 w 84919"/>
                  <a:gd name="connsiteY4" fmla="*/ 0 h 42882"/>
                  <a:gd name="connsiteX5" fmla="*/ 84868 w 84919"/>
                  <a:gd name="connsiteY5" fmla="*/ 0 h 4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919" h="42882">
                    <a:moveTo>
                      <a:pt x="84868" y="0"/>
                    </a:moveTo>
                    <a:cubicBezTo>
                      <a:pt x="86416" y="30068"/>
                      <a:pt x="52997" y="51374"/>
                      <a:pt x="25830" y="39574"/>
                    </a:cubicBezTo>
                    <a:cubicBezTo>
                      <a:pt x="10247" y="33263"/>
                      <a:pt x="-1024" y="16916"/>
                      <a:pt x="74" y="0"/>
                    </a:cubicBezTo>
                    <a:cubicBezTo>
                      <a:pt x="819" y="21875"/>
                      <a:pt x="20616" y="40378"/>
                      <a:pt x="42373" y="39908"/>
                    </a:cubicBezTo>
                    <a:cubicBezTo>
                      <a:pt x="64032" y="40084"/>
                      <a:pt x="83986" y="22031"/>
                      <a:pt x="84868" y="0"/>
                    </a:cubicBezTo>
                    <a:lnTo>
                      <a:pt x="84868" y="0"/>
                    </a:lnTo>
                    <a:close/>
                  </a:path>
                </a:pathLst>
              </a:custGeom>
              <a:solidFill>
                <a:srgbClr val="1C5EB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A6E089A8-198A-6CCD-C1AA-F3E2D984FCB0}"/>
                </a:ext>
              </a:extLst>
            </p:cNvPr>
            <p:cNvSpPr/>
            <p:nvPr/>
          </p:nvSpPr>
          <p:spPr>
            <a:xfrm>
              <a:off x="9190911" y="4880971"/>
              <a:ext cx="84970" cy="42494"/>
            </a:xfrm>
            <a:custGeom>
              <a:avLst/>
              <a:gdLst>
                <a:gd name="connsiteX0" fmla="*/ 84971 w 84970"/>
                <a:gd name="connsiteY0" fmla="*/ 0 h 42494"/>
                <a:gd name="connsiteX1" fmla="*/ 42495 w 84970"/>
                <a:gd name="connsiteY1" fmla="*/ 42495 h 42494"/>
                <a:gd name="connsiteX2" fmla="*/ 0 w 84970"/>
                <a:gd name="connsiteY2" fmla="*/ 0 h 42494"/>
                <a:gd name="connsiteX3" fmla="*/ 84971 w 84970"/>
                <a:gd name="connsiteY3" fmla="*/ 0 h 4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970" h="42494">
                  <a:moveTo>
                    <a:pt x="84971" y="0"/>
                  </a:moveTo>
                  <a:cubicBezTo>
                    <a:pt x="84971" y="23462"/>
                    <a:pt x="65958" y="42495"/>
                    <a:pt x="42495" y="42495"/>
                  </a:cubicBezTo>
                  <a:cubicBezTo>
                    <a:pt x="19033" y="42495"/>
                    <a:pt x="0" y="23462"/>
                    <a:pt x="0" y="0"/>
                  </a:cubicBezTo>
                  <a:cubicBezTo>
                    <a:pt x="0" y="0"/>
                    <a:pt x="42338" y="11937"/>
                    <a:pt x="84971" y="0"/>
                  </a:cubicBezTo>
                  <a:close/>
                </a:path>
              </a:pathLst>
            </a:custGeom>
            <a:solidFill>
              <a:srgbClr val="2293B5">
                <a:alpha val="19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545A259C-4A8E-6B43-9A4B-784C91D33C79}"/>
              </a:ext>
            </a:extLst>
          </p:cNvPr>
          <p:cNvGrpSpPr/>
          <p:nvPr/>
        </p:nvGrpSpPr>
        <p:grpSpPr>
          <a:xfrm>
            <a:off x="6357015" y="1022008"/>
            <a:ext cx="4385261" cy="1867040"/>
            <a:chOff x="6298441" y="899160"/>
            <a:chExt cx="4385261" cy="1867040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E1B2C956-A8FE-2330-0D8B-4EE9D32D723F}"/>
                </a:ext>
              </a:extLst>
            </p:cNvPr>
            <p:cNvSpPr>
              <a:spLocks/>
            </p:cNvSpPr>
            <p:nvPr/>
          </p:nvSpPr>
          <p:spPr>
            <a:xfrm>
              <a:off x="7805454" y="1673212"/>
              <a:ext cx="2681571" cy="917116"/>
            </a:xfrm>
            <a:prstGeom prst="roundRect">
              <a:avLst>
                <a:gd name="adj" fmla="val 13213"/>
              </a:avLst>
            </a:prstGeom>
            <a:solidFill>
              <a:srgbClr val="215F9A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EFCA703-CCD1-39AE-B2C5-5E6848ECBD04}"/>
                </a:ext>
              </a:extLst>
            </p:cNvPr>
            <p:cNvSpPr txBox="1">
              <a:spLocks/>
            </p:cNvSpPr>
            <p:nvPr/>
          </p:nvSpPr>
          <p:spPr>
            <a:xfrm>
              <a:off x="8094843" y="1922148"/>
              <a:ext cx="724391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Hamburg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Cologne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Munich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C4289C-2897-0020-BDC8-9DEA225D8A2E}"/>
                </a:ext>
              </a:extLst>
            </p:cNvPr>
            <p:cNvSpPr txBox="1">
              <a:spLocks/>
            </p:cNvSpPr>
            <p:nvPr/>
          </p:nvSpPr>
          <p:spPr>
            <a:xfrm>
              <a:off x="8094842" y="1706143"/>
              <a:ext cx="10835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-952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Wingdings" charset="2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Germany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24D7C26-DEFF-1C7F-94D4-2B25D875707F}"/>
                </a:ext>
              </a:extLst>
            </p:cNvPr>
            <p:cNvSpPr>
              <a:spLocks/>
            </p:cNvSpPr>
            <p:nvPr/>
          </p:nvSpPr>
          <p:spPr>
            <a:xfrm>
              <a:off x="7530875" y="1871256"/>
              <a:ext cx="531982" cy="531982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5E3AA773-9B58-7509-41F5-504C40367D7D}"/>
                </a:ext>
              </a:extLst>
            </p:cNvPr>
            <p:cNvSpPr txBox="1">
              <a:spLocks/>
            </p:cNvSpPr>
            <p:nvPr/>
          </p:nvSpPr>
          <p:spPr>
            <a:xfrm>
              <a:off x="9261503" y="1922148"/>
              <a:ext cx="1192230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Stuttgart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Wiesbaden</a:t>
              </a:r>
            </a:p>
          </p:txBody>
        </p:sp>
        <p:pic>
          <p:nvPicPr>
            <p:cNvPr id="211" name="Picture 2" descr="Germany png images | PNGWing">
              <a:extLst>
                <a:ext uri="{FF2B5EF4-FFF2-40B4-BE49-F238E27FC236}">
                  <a16:creationId xmlns:a16="http://schemas.microsoft.com/office/drawing/2014/main" id="{17667410-CC38-F42C-2AD3-F3BE74B36D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7" t="4237" r="4237" b="4237"/>
            <a:stretch/>
          </p:blipFill>
          <p:spPr bwMode="auto">
            <a:xfrm>
              <a:off x="7548230" y="1889676"/>
              <a:ext cx="484188" cy="484188"/>
            </a:xfrm>
            <a:prstGeom prst="ellipse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9" name="Connector: Elbow 308">
              <a:extLst>
                <a:ext uri="{FF2B5EF4-FFF2-40B4-BE49-F238E27FC236}">
                  <a16:creationId xmlns:a16="http://schemas.microsoft.com/office/drawing/2014/main" id="{AC905585-EEF2-3953-B9BF-01794C9E36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6094" y="2125403"/>
              <a:ext cx="1155159" cy="59793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70C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1EBA288-5A9D-175D-BC5D-4187DDA2D368}"/>
                </a:ext>
              </a:extLst>
            </p:cNvPr>
            <p:cNvSpPr/>
            <p:nvPr/>
          </p:nvSpPr>
          <p:spPr>
            <a:xfrm>
              <a:off x="6298441" y="2680475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84" name="Graphic 183">
              <a:extLst>
                <a:ext uri="{FF2B5EF4-FFF2-40B4-BE49-F238E27FC236}">
                  <a16:creationId xmlns:a16="http://schemas.microsoft.com/office/drawing/2014/main" id="{86EF14D5-8D58-5ED6-923C-A78DABE0C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13775" y="1955706"/>
              <a:ext cx="117465" cy="191654"/>
            </a:xfrm>
            <a:prstGeom prst="rect">
              <a:avLst/>
            </a:prstGeom>
          </p:spPr>
        </p:pic>
        <p:grpSp>
          <p:nvGrpSpPr>
            <p:cNvPr id="185" name="Graphic 239">
              <a:extLst>
                <a:ext uri="{FF2B5EF4-FFF2-40B4-BE49-F238E27FC236}">
                  <a16:creationId xmlns:a16="http://schemas.microsoft.com/office/drawing/2014/main" id="{EE441E0F-2F3C-1119-19D0-4440AD6C8223}"/>
                </a:ext>
              </a:extLst>
            </p:cNvPr>
            <p:cNvGrpSpPr/>
            <p:nvPr/>
          </p:nvGrpSpPr>
          <p:grpSpPr>
            <a:xfrm>
              <a:off x="8738481" y="1955371"/>
              <a:ext cx="113682" cy="183960"/>
              <a:chOff x="1814618" y="2702551"/>
              <a:chExt cx="113682" cy="183960"/>
            </a:xfrm>
          </p:grpSpPr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EA5AED3-DDC4-0F27-3753-1879A5C17CD7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8B660FF5-4787-943E-90B0-502F4FE7B383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88" name="Graphic 239">
                <a:extLst>
                  <a:ext uri="{FF2B5EF4-FFF2-40B4-BE49-F238E27FC236}">
                    <a16:creationId xmlns:a16="http://schemas.microsoft.com/office/drawing/2014/main" id="{A57CF1F8-0337-A330-D68B-A9CB9F0CA1A7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560B00BA-37FE-5843-8452-BD89E4A97246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8723ED8F-90BF-C49F-119E-174AC4096653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2BDDFD65-109F-55F8-7EE7-6E13B8118D53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192" name="Graphic 191">
              <a:extLst>
                <a:ext uri="{FF2B5EF4-FFF2-40B4-BE49-F238E27FC236}">
                  <a16:creationId xmlns:a16="http://schemas.microsoft.com/office/drawing/2014/main" id="{D206D5FE-A0AE-B1A0-7FB8-06F3EE82E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13775" y="2150893"/>
              <a:ext cx="117465" cy="191654"/>
            </a:xfrm>
            <a:prstGeom prst="rect">
              <a:avLst/>
            </a:prstGeom>
          </p:spPr>
        </p:pic>
        <p:grpSp>
          <p:nvGrpSpPr>
            <p:cNvPr id="193" name="Graphic 239">
              <a:extLst>
                <a:ext uri="{FF2B5EF4-FFF2-40B4-BE49-F238E27FC236}">
                  <a16:creationId xmlns:a16="http://schemas.microsoft.com/office/drawing/2014/main" id="{DE41D100-1F58-2137-0D96-99BAE3451901}"/>
                </a:ext>
              </a:extLst>
            </p:cNvPr>
            <p:cNvGrpSpPr/>
            <p:nvPr/>
          </p:nvGrpSpPr>
          <p:grpSpPr>
            <a:xfrm>
              <a:off x="8738481" y="2165798"/>
              <a:ext cx="113682" cy="183960"/>
              <a:chOff x="1814618" y="2702551"/>
              <a:chExt cx="113682" cy="183960"/>
            </a:xfrm>
          </p:grpSpPr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FAF1260B-4FFE-2DB1-4F75-92C035EE1C64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60DCDB9F-90CA-D73F-5BCF-C8CCF1C99993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96" name="Graphic 239">
                <a:extLst>
                  <a:ext uri="{FF2B5EF4-FFF2-40B4-BE49-F238E27FC236}">
                    <a16:creationId xmlns:a16="http://schemas.microsoft.com/office/drawing/2014/main" id="{B468476F-A36B-A362-D8CA-49F6108396C4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C9A7713F-5F3E-F0E9-9325-E6D33438F5A6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23E6A3DE-7DE5-124D-BEC6-15548AA93940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F7F04177-B63E-4AB1-2174-C036201FE035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201" name="Graphic 200">
              <a:extLst>
                <a:ext uri="{FF2B5EF4-FFF2-40B4-BE49-F238E27FC236}">
                  <a16:creationId xmlns:a16="http://schemas.microsoft.com/office/drawing/2014/main" id="{F87E4090-E548-1C1B-F22C-F4C8716CE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13775" y="2357351"/>
              <a:ext cx="117465" cy="191654"/>
            </a:xfrm>
            <a:prstGeom prst="rect">
              <a:avLst/>
            </a:prstGeom>
          </p:spPr>
        </p:pic>
        <p:grpSp>
          <p:nvGrpSpPr>
            <p:cNvPr id="202" name="Graphic 239">
              <a:extLst>
                <a:ext uri="{FF2B5EF4-FFF2-40B4-BE49-F238E27FC236}">
                  <a16:creationId xmlns:a16="http://schemas.microsoft.com/office/drawing/2014/main" id="{269A9AC5-687B-82E3-9D38-634083034223}"/>
                </a:ext>
              </a:extLst>
            </p:cNvPr>
            <p:cNvGrpSpPr/>
            <p:nvPr/>
          </p:nvGrpSpPr>
          <p:grpSpPr>
            <a:xfrm>
              <a:off x="8738481" y="2357016"/>
              <a:ext cx="113682" cy="183960"/>
              <a:chOff x="1814618" y="2702551"/>
              <a:chExt cx="113682" cy="183960"/>
            </a:xfrm>
          </p:grpSpPr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7D0E32B-D7AF-E12B-D12E-8CEE364470F4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49A67C3-7BE4-2138-6544-6B917BFB187A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214" name="Graphic 239">
                <a:extLst>
                  <a:ext uri="{FF2B5EF4-FFF2-40B4-BE49-F238E27FC236}">
                    <a16:creationId xmlns:a16="http://schemas.microsoft.com/office/drawing/2014/main" id="{F0E1B3C1-C3F8-C5A7-2318-5A759A463906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8597DD7B-D5C9-6BFD-C9F9-F07C741C081E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Freeform: Shape 216">
                  <a:extLst>
                    <a:ext uri="{FF2B5EF4-FFF2-40B4-BE49-F238E27FC236}">
                      <a16:creationId xmlns:a16="http://schemas.microsoft.com/office/drawing/2014/main" id="{A30AB0F5-B881-80A0-8989-A4E5AEA49B42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880FC161-8A56-24FC-0BEB-ABD5A3BA961D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218" name="Graphic 217">
              <a:extLst>
                <a:ext uri="{FF2B5EF4-FFF2-40B4-BE49-F238E27FC236}">
                  <a16:creationId xmlns:a16="http://schemas.microsoft.com/office/drawing/2014/main" id="{977D65A1-D0BE-33BE-F99A-5A34EE426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28794" y="1963326"/>
              <a:ext cx="117465" cy="191654"/>
            </a:xfrm>
            <a:prstGeom prst="rect">
              <a:avLst/>
            </a:prstGeom>
          </p:spPr>
        </p:pic>
        <p:grpSp>
          <p:nvGrpSpPr>
            <p:cNvPr id="219" name="Graphic 239">
              <a:extLst>
                <a:ext uri="{FF2B5EF4-FFF2-40B4-BE49-F238E27FC236}">
                  <a16:creationId xmlns:a16="http://schemas.microsoft.com/office/drawing/2014/main" id="{77D01011-AFB3-ED15-C226-94486F97F863}"/>
                </a:ext>
              </a:extLst>
            </p:cNvPr>
            <p:cNvGrpSpPr/>
            <p:nvPr/>
          </p:nvGrpSpPr>
          <p:grpSpPr>
            <a:xfrm>
              <a:off x="9966619" y="1962991"/>
              <a:ext cx="113682" cy="183960"/>
              <a:chOff x="1814618" y="2702551"/>
              <a:chExt cx="113682" cy="183960"/>
            </a:xfrm>
          </p:grpSpPr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C4F1751A-C8A5-76FC-C296-A7B863E76F01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1FF69A3E-9E3D-3EC2-4F0C-0567430382DC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222" name="Graphic 239">
                <a:extLst>
                  <a:ext uri="{FF2B5EF4-FFF2-40B4-BE49-F238E27FC236}">
                    <a16:creationId xmlns:a16="http://schemas.microsoft.com/office/drawing/2014/main" id="{9E974E4E-8496-2AB6-1909-B7E6749D3C6B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224" name="Freeform: Shape 223">
                  <a:extLst>
                    <a:ext uri="{FF2B5EF4-FFF2-40B4-BE49-F238E27FC236}">
                      <a16:creationId xmlns:a16="http://schemas.microsoft.com/office/drawing/2014/main" id="{633BC5B6-1ED1-982A-1888-7D2DA837B10C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F80A74BE-00EA-EEC0-AAF0-EC117E398B56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E4377FEF-B2AC-AA7F-8C28-F5C365807322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32" name="Graphic 239">
              <a:extLst>
                <a:ext uri="{FF2B5EF4-FFF2-40B4-BE49-F238E27FC236}">
                  <a16:creationId xmlns:a16="http://schemas.microsoft.com/office/drawing/2014/main" id="{9C597516-1C4D-513C-07DF-E81EDC8CE8E9}"/>
                </a:ext>
              </a:extLst>
            </p:cNvPr>
            <p:cNvGrpSpPr/>
            <p:nvPr/>
          </p:nvGrpSpPr>
          <p:grpSpPr>
            <a:xfrm>
              <a:off x="9966619" y="2174695"/>
              <a:ext cx="113682" cy="183960"/>
              <a:chOff x="1814618" y="2702551"/>
              <a:chExt cx="113682" cy="183960"/>
            </a:xfrm>
          </p:grpSpPr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9679AABE-95BE-CF90-420F-DFAE65324A4E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31CF8B1D-5CCC-A17B-7F2F-2DB17F7D7DE6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260" name="Graphic 239">
                <a:extLst>
                  <a:ext uri="{FF2B5EF4-FFF2-40B4-BE49-F238E27FC236}">
                    <a16:creationId xmlns:a16="http://schemas.microsoft.com/office/drawing/2014/main" id="{6F88CBB6-0574-F904-5B1C-12BBDBABA305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289" name="Freeform: Shape 288">
                  <a:extLst>
                    <a:ext uri="{FF2B5EF4-FFF2-40B4-BE49-F238E27FC236}">
                      <a16:creationId xmlns:a16="http://schemas.microsoft.com/office/drawing/2014/main" id="{7D605F0E-D252-AD9E-C873-83D90C5E7627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: Shape 289">
                  <a:extLst>
                    <a:ext uri="{FF2B5EF4-FFF2-40B4-BE49-F238E27FC236}">
                      <a16:creationId xmlns:a16="http://schemas.microsoft.com/office/drawing/2014/main" id="{6665730E-D0A2-2B35-80A8-BAE48E0B5AE8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264A0953-8C00-E740-D40E-1D1C8B0AF55B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2CF194FC-09E4-9041-3BA0-165EE7677018}"/>
                </a:ext>
              </a:extLst>
            </p:cNvPr>
            <p:cNvSpPr/>
            <p:nvPr/>
          </p:nvSpPr>
          <p:spPr>
            <a:xfrm>
              <a:off x="7474464" y="2075760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AC0470D-1F32-584B-5B0C-72BAF5E1D823}"/>
                </a:ext>
              </a:extLst>
            </p:cNvPr>
            <p:cNvGrpSpPr/>
            <p:nvPr/>
          </p:nvGrpSpPr>
          <p:grpSpPr>
            <a:xfrm>
              <a:off x="9830608" y="899160"/>
              <a:ext cx="853094" cy="853094"/>
              <a:chOff x="9830608" y="899160"/>
              <a:chExt cx="853094" cy="85309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EA5EC49-516F-BCF6-354E-6475780FFC4C}"/>
                  </a:ext>
                </a:extLst>
              </p:cNvPr>
              <p:cNvGrpSpPr/>
              <p:nvPr/>
            </p:nvGrpSpPr>
            <p:grpSpPr>
              <a:xfrm>
                <a:off x="9830608" y="899160"/>
                <a:ext cx="853094" cy="853094"/>
                <a:chOff x="11045469" y="899160"/>
                <a:chExt cx="853094" cy="853094"/>
              </a:xfrm>
            </p:grpSpPr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4B666C7D-1540-41C6-B14B-D92C2622236D}"/>
                    </a:ext>
                  </a:extLst>
                </p:cNvPr>
                <p:cNvSpPr/>
                <p:nvPr/>
              </p:nvSpPr>
              <p:spPr>
                <a:xfrm>
                  <a:off x="11102560" y="956251"/>
                  <a:ext cx="738912" cy="738912"/>
                </a:xfrm>
                <a:prstGeom prst="ellipse">
                  <a:avLst/>
                </a:prstGeom>
                <a:solidFill>
                  <a:srgbClr val="C0C0C0">
                    <a:alpha val="6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768A7374-347C-EC88-BD26-F9BD8BF0CF75}"/>
                    </a:ext>
                  </a:extLst>
                </p:cNvPr>
                <p:cNvSpPr/>
                <p:nvPr/>
              </p:nvSpPr>
              <p:spPr>
                <a:xfrm>
                  <a:off x="11045469" y="899160"/>
                  <a:ext cx="853094" cy="853094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oup 26">
                <a:extLst>
                  <a:ext uri="{FF2B5EF4-FFF2-40B4-BE49-F238E27FC236}">
                    <a16:creationId xmlns:a16="http://schemas.microsoft.com/office/drawing/2014/main" id="{8F37F51A-055C-E49F-76AA-A55925C23A3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9866705" y="949163"/>
                <a:ext cx="780900" cy="723166"/>
                <a:chOff x="5853850" y="2956755"/>
                <a:chExt cx="780900" cy="723166"/>
              </a:xfrm>
            </p:grpSpPr>
            <p:sp>
              <p:nvSpPr>
                <p:cNvPr id="67" name="TextBox 63">
                  <a:extLst>
                    <a:ext uri="{FF2B5EF4-FFF2-40B4-BE49-F238E27FC236}">
                      <a16:creationId xmlns:a16="http://schemas.microsoft.com/office/drawing/2014/main" id="{EB3D4876-D48E-7A07-0F8B-37CB9DE7940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853850" y="3261747"/>
                  <a:ext cx="780900" cy="2878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4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130+</a:t>
                  </a:r>
                </a:p>
              </p:txBody>
            </p:sp>
            <p:pic>
              <p:nvPicPr>
                <p:cNvPr id="88" name="Graphic 15" descr="User with solid fill">
                  <a:extLst>
                    <a:ext uri="{FF2B5EF4-FFF2-40B4-BE49-F238E27FC236}">
                      <a16:creationId xmlns:a16="http://schemas.microsoft.com/office/drawing/2014/main" id="{F02FCE14-5B75-7E47-F716-5FD6F143B9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2644" y="2956755"/>
                  <a:ext cx="303312" cy="303312"/>
                </a:xfrm>
                <a:prstGeom prst="rect">
                  <a:avLst/>
                </a:prstGeom>
              </p:spPr>
            </p:pic>
            <p:sp>
              <p:nvSpPr>
                <p:cNvPr id="99" name="TextBox 20">
                  <a:extLst>
                    <a:ext uri="{FF2B5EF4-FFF2-40B4-BE49-F238E27FC236}">
                      <a16:creationId xmlns:a16="http://schemas.microsoft.com/office/drawing/2014/main" id="{75C86F66-9291-C779-F368-C19A64FAA9E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871949" y="3418311"/>
                  <a:ext cx="744702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2841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Germany</a:t>
                  </a:r>
                </a:p>
              </p:txBody>
            </p:sp>
          </p:grpSp>
        </p:grp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BF5FECF-2D6F-F80B-BC20-3F5CAECBCAAF}"/>
              </a:ext>
            </a:extLst>
          </p:cNvPr>
          <p:cNvGrpSpPr/>
          <p:nvPr/>
        </p:nvGrpSpPr>
        <p:grpSpPr>
          <a:xfrm>
            <a:off x="130460" y="1306513"/>
            <a:ext cx="3043562" cy="2127316"/>
            <a:chOff x="90703" y="1301685"/>
            <a:chExt cx="3043562" cy="2127316"/>
          </a:xfrm>
        </p:grpSpPr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AF8D73FE-5534-8B1B-23ED-FBC71693BCE2}"/>
                </a:ext>
              </a:extLst>
            </p:cNvPr>
            <p:cNvCxnSpPr>
              <a:cxnSpLocks/>
            </p:cNvCxnSpPr>
            <p:nvPr/>
          </p:nvCxnSpPr>
          <p:spPr>
            <a:xfrm>
              <a:off x="2605548" y="2876082"/>
              <a:ext cx="450072" cy="404381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70C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Rectangle: Rounded Corners 233">
              <a:extLst>
                <a:ext uri="{FF2B5EF4-FFF2-40B4-BE49-F238E27FC236}">
                  <a16:creationId xmlns:a16="http://schemas.microsoft.com/office/drawing/2014/main" id="{52C0AFBF-6153-8622-0751-99B9ABDBFB9D}"/>
                </a:ext>
              </a:extLst>
            </p:cNvPr>
            <p:cNvSpPr>
              <a:spLocks/>
            </p:cNvSpPr>
            <p:nvPr/>
          </p:nvSpPr>
          <p:spPr>
            <a:xfrm>
              <a:off x="365282" y="2323163"/>
              <a:ext cx="2240266" cy="1105838"/>
            </a:xfrm>
            <a:prstGeom prst="roundRect">
              <a:avLst>
                <a:gd name="adj" fmla="val 9514"/>
              </a:avLst>
            </a:prstGeom>
            <a:solidFill>
              <a:srgbClr val="215F9A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000654CE-5B89-CED2-BAE6-52F8732D4ABB}"/>
                </a:ext>
              </a:extLst>
            </p:cNvPr>
            <p:cNvSpPr txBox="1">
              <a:spLocks/>
            </p:cNvSpPr>
            <p:nvPr/>
          </p:nvSpPr>
          <p:spPr>
            <a:xfrm>
              <a:off x="675754" y="2643732"/>
              <a:ext cx="1192230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Farmington Hills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Irvine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Phoenix</a:t>
              </a:r>
            </a:p>
          </p:txBody>
        </p:sp>
        <p:pic>
          <p:nvPicPr>
            <p:cNvPr id="236" name="Graphic 235">
              <a:extLst>
                <a:ext uri="{FF2B5EF4-FFF2-40B4-BE49-F238E27FC236}">
                  <a16:creationId xmlns:a16="http://schemas.microsoft.com/office/drawing/2014/main" id="{5CB4B92A-3F26-FE0E-4CF3-61F58E614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264221" y="2700547"/>
              <a:ext cx="200339" cy="196332"/>
            </a:xfrm>
            <a:prstGeom prst="rect">
              <a:avLst/>
            </a:prstGeom>
          </p:spPr>
        </p:pic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D9BFC248-3744-E41F-A93E-5A5C6CE4F106}"/>
                </a:ext>
              </a:extLst>
            </p:cNvPr>
            <p:cNvSpPr txBox="1">
              <a:spLocks/>
            </p:cNvSpPr>
            <p:nvPr/>
          </p:nvSpPr>
          <p:spPr>
            <a:xfrm>
              <a:off x="616570" y="2414193"/>
              <a:ext cx="10835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-952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Wingdings" charset="2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United States</a:t>
              </a: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C4713A47-B80C-43E4-A1C1-226107F2C226}"/>
                </a:ext>
              </a:extLst>
            </p:cNvPr>
            <p:cNvSpPr>
              <a:spLocks/>
            </p:cNvSpPr>
            <p:nvPr/>
          </p:nvSpPr>
          <p:spPr>
            <a:xfrm>
              <a:off x="90703" y="2723910"/>
              <a:ext cx="531982" cy="531982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39" name="Picture 12" descr="Free Circle flag of USA. 11571446 PNG with Transparent Background">
              <a:extLst>
                <a:ext uri="{FF2B5EF4-FFF2-40B4-BE49-F238E27FC236}">
                  <a16:creationId xmlns:a16="http://schemas.microsoft.com/office/drawing/2014/main" id="{79B1B875-D980-90A1-7143-207B3495C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39" y="2744902"/>
              <a:ext cx="489998" cy="489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" name="Graphic 244">
              <a:extLst>
                <a:ext uri="{FF2B5EF4-FFF2-40B4-BE49-F238E27FC236}">
                  <a16:creationId xmlns:a16="http://schemas.microsoft.com/office/drawing/2014/main" id="{EC914532-4BA6-36D4-1F0D-043FE760A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52485" y="2702886"/>
              <a:ext cx="117465" cy="191654"/>
            </a:xfrm>
            <a:prstGeom prst="rect">
              <a:avLst/>
            </a:prstGeom>
          </p:spPr>
        </p:pic>
        <p:grpSp>
          <p:nvGrpSpPr>
            <p:cNvPr id="2" name="Graphic 239">
              <a:extLst>
                <a:ext uri="{FF2B5EF4-FFF2-40B4-BE49-F238E27FC236}">
                  <a16:creationId xmlns:a16="http://schemas.microsoft.com/office/drawing/2014/main" id="{5DCB6867-FC53-C2EC-5A85-CA39E8BE5AEA}"/>
                </a:ext>
              </a:extLst>
            </p:cNvPr>
            <p:cNvGrpSpPr/>
            <p:nvPr/>
          </p:nvGrpSpPr>
          <p:grpSpPr>
            <a:xfrm>
              <a:off x="1814618" y="2702551"/>
              <a:ext cx="113682" cy="183960"/>
              <a:chOff x="1814618" y="2702551"/>
              <a:chExt cx="113682" cy="183960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2BEBBD6D-2557-E5AE-86C0-6569223CD5F9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C14878E-BBD2-EE07-14FB-1DCE4F9E939B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21" name="Graphic 239">
                <a:extLst>
                  <a:ext uri="{FF2B5EF4-FFF2-40B4-BE49-F238E27FC236}">
                    <a16:creationId xmlns:a16="http://schemas.microsoft.com/office/drawing/2014/main" id="{4D21E036-B0DD-89D5-FDE4-DE925F04D98A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28E361ED-8FAD-31D2-B986-6120A89ED217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AD81320F-64A3-587A-E786-DCDF8F951BF6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D8131F8-295E-C7F7-047D-EDB4C76B5C85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52CACF-6E55-BC97-B081-FED19895A586}"/>
                </a:ext>
              </a:extLst>
            </p:cNvPr>
            <p:cNvSpPr/>
            <p:nvPr/>
          </p:nvSpPr>
          <p:spPr>
            <a:xfrm>
              <a:off x="3048540" y="3236013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750A8CA-7F18-AF44-85FD-7467563BD963}"/>
                </a:ext>
              </a:extLst>
            </p:cNvPr>
            <p:cNvSpPr/>
            <p:nvPr/>
          </p:nvSpPr>
          <p:spPr>
            <a:xfrm>
              <a:off x="2552505" y="2833907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591424E0-9970-3D63-4A1A-B9D79D0A6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52485" y="2895333"/>
              <a:ext cx="117465" cy="191654"/>
            </a:xfrm>
            <a:prstGeom prst="rect">
              <a:avLst/>
            </a:prstGeom>
          </p:spPr>
        </p:pic>
        <p:grpSp>
          <p:nvGrpSpPr>
            <p:cNvPr id="32" name="Graphic 239">
              <a:extLst>
                <a:ext uri="{FF2B5EF4-FFF2-40B4-BE49-F238E27FC236}">
                  <a16:creationId xmlns:a16="http://schemas.microsoft.com/office/drawing/2014/main" id="{63BC6E26-A5F5-6205-AE62-38D0427123D9}"/>
                </a:ext>
              </a:extLst>
            </p:cNvPr>
            <p:cNvGrpSpPr/>
            <p:nvPr/>
          </p:nvGrpSpPr>
          <p:grpSpPr>
            <a:xfrm>
              <a:off x="1814618" y="2894998"/>
              <a:ext cx="113682" cy="183960"/>
              <a:chOff x="1814618" y="2702551"/>
              <a:chExt cx="113682" cy="183960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1002ED5-41E3-0336-542E-9EE4EFCE2F89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ABCFC4E-1906-E6AA-C0B0-C128E355B9F5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36" name="Graphic 239">
                <a:extLst>
                  <a:ext uri="{FF2B5EF4-FFF2-40B4-BE49-F238E27FC236}">
                    <a16:creationId xmlns:a16="http://schemas.microsoft.com/office/drawing/2014/main" id="{58C81350-4ECF-5697-4B6C-83F7F6602552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DD0FB9C2-25F7-066D-EC93-C4B2EBCC614F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FEB257C2-597F-41FB-97F7-CE8397ECDF48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21A2FBA-F360-8414-4360-531BF02B4465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A496509A-9C4C-53CD-0EAA-7AD3AB4A2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52485" y="3085580"/>
              <a:ext cx="117465" cy="191654"/>
            </a:xfrm>
            <a:prstGeom prst="rect">
              <a:avLst/>
            </a:prstGeom>
          </p:spPr>
        </p:pic>
        <p:grpSp>
          <p:nvGrpSpPr>
            <p:cNvPr id="43" name="Graphic 239">
              <a:extLst>
                <a:ext uri="{FF2B5EF4-FFF2-40B4-BE49-F238E27FC236}">
                  <a16:creationId xmlns:a16="http://schemas.microsoft.com/office/drawing/2014/main" id="{2B871CCE-43D1-681B-ED72-66CF82456DB3}"/>
                </a:ext>
              </a:extLst>
            </p:cNvPr>
            <p:cNvGrpSpPr/>
            <p:nvPr/>
          </p:nvGrpSpPr>
          <p:grpSpPr>
            <a:xfrm>
              <a:off x="1814618" y="3085245"/>
              <a:ext cx="113682" cy="183960"/>
              <a:chOff x="1814618" y="2702551"/>
              <a:chExt cx="113682" cy="183960"/>
            </a:xfrm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6FAF378-D304-386D-DC58-E96B0806E7C4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18CF005-61BF-B59A-4EA2-C457A496CB6F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46" name="Graphic 239">
                <a:extLst>
                  <a:ext uri="{FF2B5EF4-FFF2-40B4-BE49-F238E27FC236}">
                    <a16:creationId xmlns:a16="http://schemas.microsoft.com/office/drawing/2014/main" id="{9828E00E-19A4-24B0-38F8-4605A5979DB7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A747EA0-57A5-52FD-EDA9-6FA896D5CB00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D469BB68-5F65-1085-6C5B-8337648B69CD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8720A87-0EEA-45A4-9EA3-27772EAABF84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CF178DF6-7736-7B74-C215-F6820AF6C427}"/>
                </a:ext>
              </a:extLst>
            </p:cNvPr>
            <p:cNvGrpSpPr/>
            <p:nvPr/>
          </p:nvGrpSpPr>
          <p:grpSpPr>
            <a:xfrm>
              <a:off x="954362" y="1301685"/>
              <a:ext cx="982388" cy="982388"/>
              <a:chOff x="954362" y="1301685"/>
              <a:chExt cx="982388" cy="982388"/>
            </a:xfrm>
          </p:grpSpPr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4383C8E9-D61D-6454-D674-8783C4EEB410}"/>
                  </a:ext>
                </a:extLst>
              </p:cNvPr>
              <p:cNvSpPr/>
              <p:nvPr/>
            </p:nvSpPr>
            <p:spPr>
              <a:xfrm>
                <a:off x="1020106" y="1367429"/>
                <a:ext cx="850900" cy="850900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44EBCEEA-BDF9-8DB3-A51E-538CF5AABB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5106" y="1732160"/>
                <a:ext cx="780900" cy="2878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~300+</a:t>
                </a:r>
              </a:p>
            </p:txBody>
          </p:sp>
          <p:pic>
            <p:nvPicPr>
              <p:cNvPr id="212" name="Graphic 211" descr="User with solid fill">
                <a:extLst>
                  <a:ext uri="{FF2B5EF4-FFF2-40B4-BE49-F238E27FC236}">
                    <a16:creationId xmlns:a16="http://schemas.microsoft.com/office/drawing/2014/main" id="{84D90ADB-94DB-3A70-69D0-5970225B1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293900" y="1394148"/>
                <a:ext cx="303312" cy="303312"/>
              </a:xfrm>
              <a:prstGeom prst="rect">
                <a:avLst/>
              </a:prstGeom>
            </p:spPr>
          </p:pic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C1F35449-2096-27AC-436C-D2437BC9BD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3205" y="1877274"/>
                <a:ext cx="74470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Americas</a:t>
                </a: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6DEFC8F9-218F-3C6B-1A73-2EBD8313F1DC}"/>
                  </a:ext>
                </a:extLst>
              </p:cNvPr>
              <p:cNvSpPr/>
              <p:nvPr/>
            </p:nvSpPr>
            <p:spPr>
              <a:xfrm>
                <a:off x="954362" y="1301685"/>
                <a:ext cx="982388" cy="982388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D19C2DD9-8D54-DA57-881A-89688FD38406}"/>
              </a:ext>
            </a:extLst>
          </p:cNvPr>
          <p:cNvGrpSpPr/>
          <p:nvPr/>
        </p:nvGrpSpPr>
        <p:grpSpPr>
          <a:xfrm>
            <a:off x="10127833" y="2441959"/>
            <a:ext cx="1834768" cy="1672841"/>
            <a:chOff x="10063162" y="2449535"/>
            <a:chExt cx="1834768" cy="1672841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5F175D0C-A384-40D3-C14E-0B2E9C0A914D}"/>
                </a:ext>
              </a:extLst>
            </p:cNvPr>
            <p:cNvSpPr>
              <a:spLocks/>
            </p:cNvSpPr>
            <p:nvPr/>
          </p:nvSpPr>
          <p:spPr>
            <a:xfrm>
              <a:off x="10454002" y="3350025"/>
              <a:ext cx="1192230" cy="772351"/>
            </a:xfrm>
            <a:prstGeom prst="roundRect">
              <a:avLst>
                <a:gd name="adj" fmla="val 13213"/>
              </a:avLst>
            </a:prstGeom>
            <a:solidFill>
              <a:srgbClr val="215F9A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88F251A-B55D-6DE0-6507-AE9E97855809}"/>
                </a:ext>
              </a:extLst>
            </p:cNvPr>
            <p:cNvSpPr txBox="1">
              <a:spLocks/>
            </p:cNvSpPr>
            <p:nvPr/>
          </p:nvSpPr>
          <p:spPr>
            <a:xfrm>
              <a:off x="10525980" y="3604988"/>
              <a:ext cx="8701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Osaka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A412AEC-5291-8AA1-72F1-482050A76DD6}"/>
                </a:ext>
              </a:extLst>
            </p:cNvPr>
            <p:cNvSpPr txBox="1">
              <a:spLocks/>
            </p:cNvSpPr>
            <p:nvPr/>
          </p:nvSpPr>
          <p:spPr>
            <a:xfrm>
              <a:off x="10525979" y="3388806"/>
              <a:ext cx="10835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-952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Wingdings" charset="2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Japan</a:t>
              </a: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EF7D771-2ED2-47A5-68C6-68DA7EAA706B}"/>
                </a:ext>
              </a:extLst>
            </p:cNvPr>
            <p:cNvSpPr>
              <a:spLocks/>
            </p:cNvSpPr>
            <p:nvPr/>
          </p:nvSpPr>
          <p:spPr>
            <a:xfrm>
              <a:off x="11365948" y="3453212"/>
              <a:ext cx="531982" cy="531982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11" name="Picture 110" descr="Flag of Japan - Wikipedia">
              <a:extLst>
                <a:ext uri="{FF2B5EF4-FFF2-40B4-BE49-F238E27FC236}">
                  <a16:creationId xmlns:a16="http://schemas.microsoft.com/office/drawing/2014/main" id="{1F6CEBF0-A6C8-3213-B405-E0E1B9296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4" t="5921" r="20614" b="5921"/>
            <a:stretch>
              <a:fillRect/>
            </a:stretch>
          </p:blipFill>
          <p:spPr bwMode="auto">
            <a:xfrm>
              <a:off x="11382490" y="3476390"/>
              <a:ext cx="489998" cy="489998"/>
            </a:xfrm>
            <a:custGeom>
              <a:avLst/>
              <a:gdLst>
                <a:gd name="connsiteX0" fmla="*/ 1402307 w 2804614"/>
                <a:gd name="connsiteY0" fmla="*/ 0 h 2804614"/>
                <a:gd name="connsiteX1" fmla="*/ 2804614 w 2804614"/>
                <a:gd name="connsiteY1" fmla="*/ 1402307 h 2804614"/>
                <a:gd name="connsiteX2" fmla="*/ 1402307 w 2804614"/>
                <a:gd name="connsiteY2" fmla="*/ 2804614 h 2804614"/>
                <a:gd name="connsiteX3" fmla="*/ 0 w 2804614"/>
                <a:gd name="connsiteY3" fmla="*/ 1402307 h 2804614"/>
                <a:gd name="connsiteX4" fmla="*/ 1402307 w 2804614"/>
                <a:gd name="connsiteY4" fmla="*/ 0 h 280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4614" h="2804614">
                  <a:moveTo>
                    <a:pt x="1402307" y="0"/>
                  </a:moveTo>
                  <a:cubicBezTo>
                    <a:pt x="2176780" y="0"/>
                    <a:pt x="2804614" y="627834"/>
                    <a:pt x="2804614" y="1402307"/>
                  </a:cubicBezTo>
                  <a:cubicBezTo>
                    <a:pt x="2804614" y="2176780"/>
                    <a:pt x="2176780" y="2804614"/>
                    <a:pt x="1402307" y="2804614"/>
                  </a:cubicBezTo>
                  <a:cubicBezTo>
                    <a:pt x="627834" y="2804614"/>
                    <a:pt x="0" y="2176780"/>
                    <a:pt x="0" y="1402307"/>
                  </a:cubicBezTo>
                  <a:cubicBezTo>
                    <a:pt x="0" y="627834"/>
                    <a:pt x="627834" y="0"/>
                    <a:pt x="1402307" y="0"/>
                  </a:cubicBezTo>
                  <a:close/>
                </a:path>
              </a:pathLst>
            </a:custGeom>
            <a:noFill/>
            <a:ln w="3175">
              <a:solidFill>
                <a:schemeClr val="bg1">
                  <a:lumMod val="65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5" name="Connector: Elbow 314">
              <a:extLst>
                <a:ext uri="{FF2B5EF4-FFF2-40B4-BE49-F238E27FC236}">
                  <a16:creationId xmlns:a16="http://schemas.microsoft.com/office/drawing/2014/main" id="{62996D80-EE17-0F7F-A5FD-65ACF3D56C8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091721" y="3351416"/>
              <a:ext cx="360164" cy="347856"/>
            </a:xfrm>
            <a:prstGeom prst="bentConnector3">
              <a:avLst>
                <a:gd name="adj1" fmla="val 97603"/>
              </a:avLst>
            </a:prstGeom>
            <a:ln w="19050">
              <a:solidFill>
                <a:srgbClr val="0070C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B4DA0BF9-5005-09AD-8864-4A7609288EE2}"/>
                </a:ext>
              </a:extLst>
            </p:cNvPr>
            <p:cNvSpPr/>
            <p:nvPr/>
          </p:nvSpPr>
          <p:spPr>
            <a:xfrm>
              <a:off x="10063162" y="3269349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1CF6A27B-7393-FD57-2459-C61E102FEADD}"/>
                </a:ext>
              </a:extLst>
            </p:cNvPr>
            <p:cNvSpPr/>
            <p:nvPr/>
          </p:nvSpPr>
          <p:spPr>
            <a:xfrm>
              <a:off x="10417635" y="3659822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321" name="Graphic 239">
              <a:extLst>
                <a:ext uri="{FF2B5EF4-FFF2-40B4-BE49-F238E27FC236}">
                  <a16:creationId xmlns:a16="http://schemas.microsoft.com/office/drawing/2014/main" id="{278CEEEC-AC1F-7D5E-9552-21A1AB9F14BF}"/>
                </a:ext>
              </a:extLst>
            </p:cNvPr>
            <p:cNvGrpSpPr/>
            <p:nvPr/>
          </p:nvGrpSpPr>
          <p:grpSpPr>
            <a:xfrm>
              <a:off x="11038841" y="3644220"/>
              <a:ext cx="113682" cy="183960"/>
              <a:chOff x="1814618" y="2702551"/>
              <a:chExt cx="113682" cy="183960"/>
            </a:xfrm>
          </p:grpSpPr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7B065766-E514-123E-8CB5-A012D813AEC8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6D2C5F59-4209-4BB9-8BF4-B13B4764EFB6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324" name="Graphic 239">
                <a:extLst>
                  <a:ext uri="{FF2B5EF4-FFF2-40B4-BE49-F238E27FC236}">
                    <a16:creationId xmlns:a16="http://schemas.microsoft.com/office/drawing/2014/main" id="{45C45EBB-5AE5-FDFB-7ABB-B8A5E9D6B966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D522EBBE-7783-8ED0-9D3C-5257B144183A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Freeform: Shape 329">
                  <a:extLst>
                    <a:ext uri="{FF2B5EF4-FFF2-40B4-BE49-F238E27FC236}">
                      <a16:creationId xmlns:a16="http://schemas.microsoft.com/office/drawing/2014/main" id="{40D48125-9000-13C3-40FC-D1CE6D673A31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4F2D8EE7-1A91-42FB-23B6-7DF5A3060DFA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59EFA017-89B5-C648-5E9C-7C795088AACE}"/>
                </a:ext>
              </a:extLst>
            </p:cNvPr>
            <p:cNvGrpSpPr/>
            <p:nvPr/>
          </p:nvGrpSpPr>
          <p:grpSpPr>
            <a:xfrm>
              <a:off x="10850235" y="2449535"/>
              <a:ext cx="853094" cy="853094"/>
              <a:chOff x="9647728" y="746760"/>
              <a:chExt cx="853094" cy="853094"/>
            </a:xfrm>
          </p:grpSpPr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929A1830-B3BE-C7F2-08C3-55F6CA598AB9}"/>
                  </a:ext>
                </a:extLst>
              </p:cNvPr>
              <p:cNvGrpSpPr/>
              <p:nvPr/>
            </p:nvGrpSpPr>
            <p:grpSpPr>
              <a:xfrm>
                <a:off x="9647728" y="746760"/>
                <a:ext cx="853094" cy="853094"/>
                <a:chOff x="10862589" y="746760"/>
                <a:chExt cx="853094" cy="853094"/>
              </a:xfrm>
            </p:grpSpPr>
            <p:sp>
              <p:nvSpPr>
                <p:cNvPr id="293" name="Oval 292">
                  <a:extLst>
                    <a:ext uri="{FF2B5EF4-FFF2-40B4-BE49-F238E27FC236}">
                      <a16:creationId xmlns:a16="http://schemas.microsoft.com/office/drawing/2014/main" id="{0ED3D14B-E4FE-88B8-6519-8F49AEC4A6F8}"/>
                    </a:ext>
                  </a:extLst>
                </p:cNvPr>
                <p:cNvSpPr/>
                <p:nvPr/>
              </p:nvSpPr>
              <p:spPr>
                <a:xfrm>
                  <a:off x="10919680" y="803851"/>
                  <a:ext cx="738912" cy="738912"/>
                </a:xfrm>
                <a:prstGeom prst="ellipse">
                  <a:avLst/>
                </a:prstGeom>
                <a:solidFill>
                  <a:srgbClr val="C0C0C0">
                    <a:alpha val="6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8959FC1D-770F-9BAA-CA48-305F047EB22E}"/>
                    </a:ext>
                  </a:extLst>
                </p:cNvPr>
                <p:cNvSpPr/>
                <p:nvPr/>
              </p:nvSpPr>
              <p:spPr>
                <a:xfrm>
                  <a:off x="10862589" y="746760"/>
                  <a:ext cx="853094" cy="853094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3" name="Group 26">
                <a:extLst>
                  <a:ext uri="{FF2B5EF4-FFF2-40B4-BE49-F238E27FC236}">
                    <a16:creationId xmlns:a16="http://schemas.microsoft.com/office/drawing/2014/main" id="{71E08CDF-8A90-3682-1A9E-FF243AC943E9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9683825" y="796763"/>
                <a:ext cx="780900" cy="723166"/>
                <a:chOff x="5670970" y="2804355"/>
                <a:chExt cx="780900" cy="723166"/>
              </a:xfrm>
            </p:grpSpPr>
            <p:sp>
              <p:nvSpPr>
                <p:cNvPr id="240" name="TextBox 63">
                  <a:extLst>
                    <a:ext uri="{FF2B5EF4-FFF2-40B4-BE49-F238E27FC236}">
                      <a16:creationId xmlns:a16="http://schemas.microsoft.com/office/drawing/2014/main" id="{DF4C32EE-0F95-E3DB-2B58-A0AD24F88B0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70970" y="3109347"/>
                  <a:ext cx="780900" cy="2878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4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20+</a:t>
                  </a:r>
                </a:p>
              </p:txBody>
            </p:sp>
            <p:pic>
              <p:nvPicPr>
                <p:cNvPr id="241" name="Graphic 15" descr="User with solid fill">
                  <a:extLst>
                    <a:ext uri="{FF2B5EF4-FFF2-40B4-BE49-F238E27FC236}">
                      <a16:creationId xmlns:a16="http://schemas.microsoft.com/office/drawing/2014/main" id="{117FD8D4-CC3C-628E-D211-43547E5CFE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09764" y="2804355"/>
                  <a:ext cx="303312" cy="303312"/>
                </a:xfrm>
                <a:prstGeom prst="rect">
                  <a:avLst/>
                </a:prstGeom>
              </p:spPr>
            </p:pic>
            <p:sp>
              <p:nvSpPr>
                <p:cNvPr id="242" name="TextBox 20">
                  <a:extLst>
                    <a:ext uri="{FF2B5EF4-FFF2-40B4-BE49-F238E27FC236}">
                      <a16:creationId xmlns:a16="http://schemas.microsoft.com/office/drawing/2014/main" id="{8802E2E9-2104-5DB1-60D9-2C2B310AE85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89069" y="3265911"/>
                  <a:ext cx="744702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2841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APAC</a:t>
                  </a:r>
                </a:p>
              </p:txBody>
            </p:sp>
          </p:grpSp>
        </p:grpSp>
      </p:grpSp>
      <p:grpSp>
        <p:nvGrpSpPr>
          <p:cNvPr id="2105" name="Group 2104">
            <a:extLst>
              <a:ext uri="{FF2B5EF4-FFF2-40B4-BE49-F238E27FC236}">
                <a16:creationId xmlns:a16="http://schemas.microsoft.com/office/drawing/2014/main" id="{9C5CC170-4431-B2BC-7AA8-D5B2EB782B6D}"/>
              </a:ext>
            </a:extLst>
          </p:cNvPr>
          <p:cNvGrpSpPr/>
          <p:nvPr/>
        </p:nvGrpSpPr>
        <p:grpSpPr>
          <a:xfrm>
            <a:off x="4620933" y="3026054"/>
            <a:ext cx="2173283" cy="2885943"/>
            <a:chOff x="4571238" y="2966419"/>
            <a:chExt cx="2173283" cy="2885943"/>
          </a:xfrm>
        </p:grpSpPr>
        <p:cxnSp>
          <p:nvCxnSpPr>
            <p:cNvPr id="327" name="Connector: Elbow 326">
              <a:extLst>
                <a:ext uri="{FF2B5EF4-FFF2-40B4-BE49-F238E27FC236}">
                  <a16:creationId xmlns:a16="http://schemas.microsoft.com/office/drawing/2014/main" id="{49154B52-EAF3-059A-C7F7-9A496EB1F13E}"/>
                </a:ext>
              </a:extLst>
            </p:cNvPr>
            <p:cNvCxnSpPr>
              <a:cxnSpLocks/>
              <a:stCxn id="74" idx="2"/>
              <a:endCxn id="90" idx="3"/>
            </p:cNvCxnSpPr>
            <p:nvPr/>
          </p:nvCxnSpPr>
          <p:spPr>
            <a:xfrm rot="10800000" flipV="1">
              <a:off x="6444996" y="3009281"/>
              <a:ext cx="213800" cy="1519407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70C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882CC70-17FD-1E1C-9391-20686CDDB536}"/>
                </a:ext>
              </a:extLst>
            </p:cNvPr>
            <p:cNvSpPr/>
            <p:nvPr/>
          </p:nvSpPr>
          <p:spPr>
            <a:xfrm>
              <a:off x="6658796" y="2966419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316" name="Group 315">
              <a:extLst>
                <a:ext uri="{FF2B5EF4-FFF2-40B4-BE49-F238E27FC236}">
                  <a16:creationId xmlns:a16="http://schemas.microsoft.com/office/drawing/2014/main" id="{03CEE790-C82A-74B0-8412-BF66D1943C0D}"/>
                </a:ext>
              </a:extLst>
            </p:cNvPr>
            <p:cNvGrpSpPr/>
            <p:nvPr/>
          </p:nvGrpSpPr>
          <p:grpSpPr>
            <a:xfrm>
              <a:off x="4571238" y="4142429"/>
              <a:ext cx="1909357" cy="772520"/>
              <a:chOff x="4571238" y="4437704"/>
              <a:chExt cx="1909357" cy="772520"/>
            </a:xfrm>
          </p:grpSpPr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7F6B83A7-AA75-28A0-F9C8-9F0C929ABB1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845817" y="4437704"/>
                <a:ext cx="1599179" cy="772520"/>
              </a:xfrm>
              <a:prstGeom prst="roundRect">
                <a:avLst>
                  <a:gd name="adj" fmla="val 13213"/>
                </a:avLst>
              </a:prstGeom>
              <a:solidFill>
                <a:srgbClr val="215F9A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5533C81-C609-CFB1-979F-18A9A8E69B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4802" y="4728623"/>
                <a:ext cx="8629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9E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Unit Offc" panose="020B0504030101020102" pitchFamily="34" charset="0"/>
                  </a:rPr>
                  <a:t>Cluj-Napoca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4A7BE6A4-BDCD-0FE9-1A00-92921EC732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97105" y="4499084"/>
                <a:ext cx="108356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-952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 typeface="Wingdings" charset="2"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Unit Offc" panose="020B0504030101020102" pitchFamily="34" charset="0"/>
                  </a:rPr>
                  <a:t>Romania</a:t>
                </a: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1071AE5F-9249-7A37-528A-7086332595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571238" y="4558607"/>
                <a:ext cx="531982" cy="531982"/>
              </a:xfrm>
              <a:prstGeom prst="ellipse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109" name="Picture 8" descr="Romania flag icon - Country flags">
                <a:extLst>
                  <a:ext uri="{FF2B5EF4-FFF2-40B4-BE49-F238E27FC236}">
                    <a16:creationId xmlns:a16="http://schemas.microsoft.com/office/drawing/2014/main" id="{E9A58F38-375E-667D-86F7-57246A5C71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7893" y="4572937"/>
                <a:ext cx="499152" cy="499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Graphic 224">
                <a:extLst>
                  <a:ext uri="{FF2B5EF4-FFF2-40B4-BE49-F238E27FC236}">
                    <a16:creationId xmlns:a16="http://schemas.microsoft.com/office/drawing/2014/main" id="{16D10C11-AC12-AD4F-8EDD-A6F8DA38CF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33526" y="4756785"/>
                <a:ext cx="117465" cy="191654"/>
              </a:xfrm>
              <a:prstGeom prst="rect">
                <a:avLst/>
              </a:prstGeom>
            </p:spPr>
          </p:pic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2A060CF5-F868-4A9E-3A61-E7E5BF2B8CD6}"/>
                  </a:ext>
                </a:extLst>
              </p:cNvPr>
              <p:cNvSpPr/>
              <p:nvPr/>
            </p:nvSpPr>
            <p:spPr>
              <a:xfrm>
                <a:off x="6394870" y="4781103"/>
                <a:ext cx="85725" cy="85725"/>
              </a:xfrm>
              <a:prstGeom prst="ellipse">
                <a:avLst/>
              </a:prstGeom>
              <a:solidFill>
                <a:srgbClr val="215F9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128E68D0-7FEE-6981-B247-2B25E56658E3}"/>
                </a:ext>
              </a:extLst>
            </p:cNvPr>
            <p:cNvGrpSpPr/>
            <p:nvPr/>
          </p:nvGrpSpPr>
          <p:grpSpPr>
            <a:xfrm>
              <a:off x="5169050" y="4999268"/>
              <a:ext cx="974686" cy="853094"/>
              <a:chOff x="8821973" y="3495028"/>
              <a:chExt cx="974686" cy="853094"/>
            </a:xfrm>
          </p:grpSpPr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3D608E08-A04B-4839-CD8C-85DEA6FCD054}"/>
                  </a:ext>
                </a:extLst>
              </p:cNvPr>
              <p:cNvGrpSpPr/>
              <p:nvPr/>
            </p:nvGrpSpPr>
            <p:grpSpPr>
              <a:xfrm>
                <a:off x="8882769" y="3495028"/>
                <a:ext cx="853094" cy="853094"/>
                <a:chOff x="10862589" y="746760"/>
                <a:chExt cx="853094" cy="853094"/>
              </a:xfrm>
            </p:grpSpPr>
            <p:sp>
              <p:nvSpPr>
                <p:cNvPr id="369" name="Oval 368">
                  <a:extLst>
                    <a:ext uri="{FF2B5EF4-FFF2-40B4-BE49-F238E27FC236}">
                      <a16:creationId xmlns:a16="http://schemas.microsoft.com/office/drawing/2014/main" id="{969F9582-16EF-21FA-D232-20C8D0BDBE35}"/>
                    </a:ext>
                  </a:extLst>
                </p:cNvPr>
                <p:cNvSpPr/>
                <p:nvPr/>
              </p:nvSpPr>
              <p:spPr>
                <a:xfrm>
                  <a:off x="10919680" y="803851"/>
                  <a:ext cx="738912" cy="738912"/>
                </a:xfrm>
                <a:prstGeom prst="ellipse">
                  <a:avLst/>
                </a:prstGeom>
                <a:solidFill>
                  <a:srgbClr val="C0C0C0">
                    <a:alpha val="6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B11AC284-0736-346A-24DF-4FAB1910618B}"/>
                    </a:ext>
                  </a:extLst>
                </p:cNvPr>
                <p:cNvSpPr/>
                <p:nvPr/>
              </p:nvSpPr>
              <p:spPr>
                <a:xfrm>
                  <a:off x="10862589" y="746760"/>
                  <a:ext cx="853094" cy="853094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6" name="TextBox 90">
                <a:extLst>
                  <a:ext uri="{FF2B5EF4-FFF2-40B4-BE49-F238E27FC236}">
                    <a16:creationId xmlns:a16="http://schemas.microsoft.com/office/drawing/2014/main" id="{773D2760-2D94-5D08-90AA-DD6BCE11F7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21973" y="3815032"/>
                <a:ext cx="974686" cy="2878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100+</a:t>
                </a:r>
              </a:p>
            </p:txBody>
          </p:sp>
          <p:pic>
            <p:nvPicPr>
              <p:cNvPr id="367" name="Graphic 18" descr="User with solid fill">
                <a:extLst>
                  <a:ext uri="{FF2B5EF4-FFF2-40B4-BE49-F238E27FC236}">
                    <a16:creationId xmlns:a16="http://schemas.microsoft.com/office/drawing/2014/main" id="{B7DC1BD6-A1FA-60AB-59A9-61BE297F08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139987" y="3528024"/>
                <a:ext cx="303312" cy="303312"/>
              </a:xfrm>
              <a:prstGeom prst="rect">
                <a:avLst/>
              </a:prstGeom>
            </p:spPr>
          </p:pic>
          <p:sp>
            <p:nvSpPr>
              <p:cNvPr id="368" name="TextBox 22">
                <a:extLst>
                  <a:ext uri="{FF2B5EF4-FFF2-40B4-BE49-F238E27FC236}">
                    <a16:creationId xmlns:a16="http://schemas.microsoft.com/office/drawing/2014/main" id="{80E5FE27-CC8B-F196-3AE4-0DB614151D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20239" y="3976107"/>
                <a:ext cx="74470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Romania</a:t>
                </a:r>
              </a:p>
            </p:txBody>
          </p:sp>
        </p:grp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B31EFF95-A6C8-BDE1-89EF-C65E83FFC53B}"/>
              </a:ext>
            </a:extLst>
          </p:cNvPr>
          <p:cNvGrpSpPr/>
          <p:nvPr/>
        </p:nvGrpSpPr>
        <p:grpSpPr>
          <a:xfrm>
            <a:off x="7502231" y="3208498"/>
            <a:ext cx="2509909" cy="2022410"/>
            <a:chOff x="7286750" y="3495028"/>
            <a:chExt cx="2509909" cy="2022410"/>
          </a:xfrm>
        </p:grpSpPr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45880D3D-BC21-35F1-A789-BEBF8330021C}"/>
                </a:ext>
              </a:extLst>
            </p:cNvPr>
            <p:cNvCxnSpPr>
              <a:cxnSpLocks/>
            </p:cNvCxnSpPr>
            <p:nvPr/>
          </p:nvCxnSpPr>
          <p:spPr>
            <a:xfrm>
              <a:off x="8284477" y="4391391"/>
              <a:ext cx="0" cy="151083"/>
            </a:xfrm>
            <a:prstGeom prst="line">
              <a:avLst/>
            </a:prstGeom>
            <a:ln w="19050">
              <a:solidFill>
                <a:srgbClr val="0070C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198C9E91-50CC-8E6C-1317-7C0824F8AA3C}"/>
                </a:ext>
              </a:extLst>
            </p:cNvPr>
            <p:cNvSpPr/>
            <p:nvPr/>
          </p:nvSpPr>
          <p:spPr>
            <a:xfrm>
              <a:off x="8241615" y="4322506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DECE4BBE-98CA-871D-0A50-A003C99E4D7E}"/>
                </a:ext>
              </a:extLst>
            </p:cNvPr>
            <p:cNvGrpSpPr/>
            <p:nvPr/>
          </p:nvGrpSpPr>
          <p:grpSpPr>
            <a:xfrm>
              <a:off x="7286750" y="4554553"/>
              <a:ext cx="2493285" cy="962885"/>
              <a:chOff x="8226224" y="4554553"/>
              <a:chExt cx="2493285" cy="962885"/>
            </a:xfrm>
          </p:grpSpPr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308B122B-487D-D125-FF09-6CF57A82A0B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226224" y="4562659"/>
                <a:ext cx="2175589" cy="954779"/>
              </a:xfrm>
              <a:prstGeom prst="roundRect">
                <a:avLst>
                  <a:gd name="adj" fmla="val 13213"/>
                </a:avLst>
              </a:prstGeom>
              <a:solidFill>
                <a:srgbClr val="215F9A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A694E570-4A34-F8ED-2218-CF1000B2D5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48541" y="4784092"/>
                <a:ext cx="854549" cy="656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9E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Unit Offc" panose="020B0504030101020102" pitchFamily="34" charset="0"/>
                  </a:rPr>
                  <a:t>Chennai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IN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9E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Bengaluru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9E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Unit Offc" panose="020B0504030101020102" pitchFamily="34" charset="0"/>
                  </a:rPr>
                  <a:t>Pune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27EC8A6-F6AF-0583-C249-4367F195D3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48540" y="4554553"/>
                <a:ext cx="108356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-952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 typeface="Wingdings" charset="2"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Unit Offc" panose="020B0504030101020102" pitchFamily="34" charset="0"/>
                  </a:rPr>
                  <a:t>India</a:t>
                </a: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E075E9F6-A38F-0B9F-4A2A-5D979A40572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187527" y="4681351"/>
                <a:ext cx="531982" cy="531982"/>
              </a:xfrm>
              <a:prstGeom prst="ellipse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96" name="Picture 6" descr="Vector Country Flag of India - Circle | Vector Countries Flags of the World">
                <a:extLst>
                  <a:ext uri="{FF2B5EF4-FFF2-40B4-BE49-F238E27FC236}">
                    <a16:creationId xmlns:a16="http://schemas.microsoft.com/office/drawing/2014/main" id="{8845542C-2F09-18BD-B8FA-99C0BB115D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4130" y="4695778"/>
                <a:ext cx="499205" cy="4992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Graphic 97">
                <a:extLst>
                  <a:ext uri="{FF2B5EF4-FFF2-40B4-BE49-F238E27FC236}">
                    <a16:creationId xmlns:a16="http://schemas.microsoft.com/office/drawing/2014/main" id="{43825861-E0DB-DA61-F62C-BDE70EDBC4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465400" y="4807754"/>
                <a:ext cx="117465" cy="191654"/>
              </a:xfrm>
              <a:prstGeom prst="rect">
                <a:avLst/>
              </a:prstGeom>
            </p:spPr>
          </p:pic>
          <p:pic>
            <p:nvPicPr>
              <p:cNvPr id="100" name="Graphic 99">
                <a:extLst>
                  <a:ext uri="{FF2B5EF4-FFF2-40B4-BE49-F238E27FC236}">
                    <a16:creationId xmlns:a16="http://schemas.microsoft.com/office/drawing/2014/main" id="{21606384-D088-8540-1A52-4A499BFD5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465400" y="5022294"/>
                <a:ext cx="117465" cy="191654"/>
              </a:xfrm>
              <a:prstGeom prst="rect">
                <a:avLst/>
              </a:prstGeom>
            </p:spPr>
          </p:pic>
          <p:pic>
            <p:nvPicPr>
              <p:cNvPr id="102" name="Graphic 101">
                <a:extLst>
                  <a:ext uri="{FF2B5EF4-FFF2-40B4-BE49-F238E27FC236}">
                    <a16:creationId xmlns:a16="http://schemas.microsoft.com/office/drawing/2014/main" id="{81013DA3-3FF5-38B7-9F43-69F660A49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465400" y="5224304"/>
                <a:ext cx="117465" cy="191654"/>
              </a:xfrm>
              <a:prstGeom prst="rect">
                <a:avLst/>
              </a:prstGeom>
            </p:spPr>
          </p:pic>
          <p:pic>
            <p:nvPicPr>
              <p:cNvPr id="105" name="Graphic 104">
                <a:extLst>
                  <a:ext uri="{FF2B5EF4-FFF2-40B4-BE49-F238E27FC236}">
                    <a16:creationId xmlns:a16="http://schemas.microsoft.com/office/drawing/2014/main" id="{ECD96023-7130-666F-442B-1C2F3D30BA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778473" y="4781176"/>
                <a:ext cx="200339" cy="196332"/>
              </a:xfrm>
              <a:prstGeom prst="rect">
                <a:avLst/>
              </a:prstGeom>
            </p:spPr>
          </p:pic>
          <p:pic>
            <p:nvPicPr>
              <p:cNvPr id="106" name="Graphic 105">
                <a:extLst>
                  <a:ext uri="{FF2B5EF4-FFF2-40B4-BE49-F238E27FC236}">
                    <a16:creationId xmlns:a16="http://schemas.microsoft.com/office/drawing/2014/main" id="{71A82AC5-45F0-1810-4ADA-3948F644B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778473" y="5203660"/>
                <a:ext cx="200339" cy="196332"/>
              </a:xfrm>
              <a:prstGeom prst="rect">
                <a:avLst/>
              </a:prstGeom>
            </p:spPr>
          </p:pic>
          <p:grpSp>
            <p:nvGrpSpPr>
              <p:cNvPr id="145" name="Graphic 103">
                <a:extLst>
                  <a:ext uri="{FF2B5EF4-FFF2-40B4-BE49-F238E27FC236}">
                    <a16:creationId xmlns:a16="http://schemas.microsoft.com/office/drawing/2014/main" id="{6BAA96EE-B518-5705-95CB-7CD22492551C}"/>
                  </a:ext>
                </a:extLst>
              </p:cNvPr>
              <p:cNvGrpSpPr/>
              <p:nvPr/>
            </p:nvGrpSpPr>
            <p:grpSpPr>
              <a:xfrm>
                <a:off x="9049556" y="4824664"/>
                <a:ext cx="112610" cy="182224"/>
                <a:chOff x="9177083" y="4824664"/>
                <a:chExt cx="112610" cy="182224"/>
              </a:xfrm>
            </p:grpSpPr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1B6EB42C-839F-88E3-07A0-28E63CC85F61}"/>
                    </a:ext>
                  </a:extLst>
                </p:cNvPr>
                <p:cNvSpPr/>
                <p:nvPr/>
              </p:nvSpPr>
              <p:spPr>
                <a:xfrm>
                  <a:off x="9177083" y="4824664"/>
                  <a:ext cx="112610" cy="182224"/>
                </a:xfrm>
                <a:custGeom>
                  <a:avLst/>
                  <a:gdLst>
                    <a:gd name="connsiteX0" fmla="*/ 56460 w 112610"/>
                    <a:gd name="connsiteY0" fmla="*/ 182224 h 182224"/>
                    <a:gd name="connsiteX1" fmla="*/ 36016 w 112610"/>
                    <a:gd name="connsiteY1" fmla="*/ 128909 h 182224"/>
                    <a:gd name="connsiteX2" fmla="*/ 14671 w 112610"/>
                    <a:gd name="connsiteY2" fmla="*/ 95019 h 182224"/>
                    <a:gd name="connsiteX3" fmla="*/ 7987 w 112610"/>
                    <a:gd name="connsiteY3" fmla="*/ 83278 h 182224"/>
                    <a:gd name="connsiteX4" fmla="*/ 9 w 112610"/>
                    <a:gd name="connsiteY4" fmla="*/ 54445 h 182224"/>
                    <a:gd name="connsiteX5" fmla="*/ 8398 w 112610"/>
                    <a:gd name="connsiteY5" fmla="*/ 26024 h 182224"/>
                    <a:gd name="connsiteX6" fmla="*/ 47463 w 112610"/>
                    <a:gd name="connsiteY6" fmla="*/ 641 h 182224"/>
                    <a:gd name="connsiteX7" fmla="*/ 85391 w 112610"/>
                    <a:gd name="connsiteY7" fmla="*/ 7815 h 182224"/>
                    <a:gd name="connsiteX8" fmla="*/ 104110 w 112610"/>
                    <a:gd name="connsiteY8" fmla="*/ 25926 h 182224"/>
                    <a:gd name="connsiteX9" fmla="*/ 112597 w 112610"/>
                    <a:gd name="connsiteY9" fmla="*/ 54249 h 182224"/>
                    <a:gd name="connsiteX10" fmla="*/ 110363 w 112610"/>
                    <a:gd name="connsiteY10" fmla="*/ 70440 h 182224"/>
                    <a:gd name="connsiteX11" fmla="*/ 104698 w 112610"/>
                    <a:gd name="connsiteY11" fmla="*/ 83180 h 182224"/>
                    <a:gd name="connsiteX12" fmla="*/ 90938 w 112610"/>
                    <a:gd name="connsiteY12" fmla="*/ 106251 h 182224"/>
                    <a:gd name="connsiteX13" fmla="*/ 56440 w 112610"/>
                    <a:gd name="connsiteY13" fmla="*/ 182224 h 182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2610" h="182224">
                      <a:moveTo>
                        <a:pt x="56460" y="182224"/>
                      </a:moveTo>
                      <a:cubicBezTo>
                        <a:pt x="52285" y="161741"/>
                        <a:pt x="44935" y="144708"/>
                        <a:pt x="36016" y="128909"/>
                      </a:cubicBezTo>
                      <a:cubicBezTo>
                        <a:pt x="29411" y="117188"/>
                        <a:pt x="21747" y="106388"/>
                        <a:pt x="14671" y="95019"/>
                      </a:cubicBezTo>
                      <a:cubicBezTo>
                        <a:pt x="12299" y="91236"/>
                        <a:pt x="10260" y="87218"/>
                        <a:pt x="7987" y="83278"/>
                      </a:cubicBezTo>
                      <a:cubicBezTo>
                        <a:pt x="3478" y="75418"/>
                        <a:pt x="-207" y="66284"/>
                        <a:pt x="9" y="54445"/>
                      </a:cubicBezTo>
                      <a:cubicBezTo>
                        <a:pt x="244" y="42881"/>
                        <a:pt x="3576" y="33610"/>
                        <a:pt x="8398" y="26024"/>
                      </a:cubicBezTo>
                      <a:cubicBezTo>
                        <a:pt x="16356" y="13558"/>
                        <a:pt x="29646" y="3326"/>
                        <a:pt x="47463" y="641"/>
                      </a:cubicBezTo>
                      <a:cubicBezTo>
                        <a:pt x="62046" y="-1555"/>
                        <a:pt x="75708" y="2150"/>
                        <a:pt x="85391" y="7815"/>
                      </a:cubicBezTo>
                      <a:cubicBezTo>
                        <a:pt x="93310" y="12441"/>
                        <a:pt x="99445" y="18634"/>
                        <a:pt x="104110" y="25926"/>
                      </a:cubicBezTo>
                      <a:cubicBezTo>
                        <a:pt x="108971" y="33531"/>
                        <a:pt x="112323" y="42528"/>
                        <a:pt x="112597" y="54249"/>
                      </a:cubicBezTo>
                      <a:cubicBezTo>
                        <a:pt x="112735" y="60247"/>
                        <a:pt x="111755" y="65814"/>
                        <a:pt x="110363" y="70440"/>
                      </a:cubicBezTo>
                      <a:cubicBezTo>
                        <a:pt x="108971" y="75105"/>
                        <a:pt x="106698" y="79025"/>
                        <a:pt x="104698" y="83180"/>
                      </a:cubicBezTo>
                      <a:cubicBezTo>
                        <a:pt x="100778" y="91315"/>
                        <a:pt x="95878" y="98783"/>
                        <a:pt x="90938" y="106251"/>
                      </a:cubicBezTo>
                      <a:cubicBezTo>
                        <a:pt x="76257" y="128478"/>
                        <a:pt x="62478" y="151157"/>
                        <a:pt x="56440" y="182224"/>
                      </a:cubicBezTo>
                      <a:close/>
                    </a:path>
                  </a:pathLst>
                </a:custGeom>
                <a:solidFill>
                  <a:srgbClr val="DAA6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6720E22B-B132-87B2-8807-69DF8A6E132A}"/>
                    </a:ext>
                  </a:extLst>
                </p:cNvPr>
                <p:cNvSpPr/>
                <p:nvPr/>
              </p:nvSpPr>
              <p:spPr>
                <a:xfrm>
                  <a:off x="9177093" y="4824664"/>
                  <a:ext cx="112588" cy="54445"/>
                </a:xfrm>
                <a:custGeom>
                  <a:avLst/>
                  <a:gdLst>
                    <a:gd name="connsiteX0" fmla="*/ 0 w 112588"/>
                    <a:gd name="connsiteY0" fmla="*/ 54445 h 54445"/>
                    <a:gd name="connsiteX1" fmla="*/ 8389 w 112588"/>
                    <a:gd name="connsiteY1" fmla="*/ 26024 h 54445"/>
                    <a:gd name="connsiteX2" fmla="*/ 47454 w 112588"/>
                    <a:gd name="connsiteY2" fmla="*/ 641 h 54445"/>
                    <a:gd name="connsiteX3" fmla="*/ 85382 w 112588"/>
                    <a:gd name="connsiteY3" fmla="*/ 7815 h 54445"/>
                    <a:gd name="connsiteX4" fmla="*/ 104101 w 112588"/>
                    <a:gd name="connsiteY4" fmla="*/ 25926 h 54445"/>
                    <a:gd name="connsiteX5" fmla="*/ 112588 w 112588"/>
                    <a:gd name="connsiteY5" fmla="*/ 54249 h 54445"/>
                    <a:gd name="connsiteX6" fmla="*/ 0 w 112588"/>
                    <a:gd name="connsiteY6" fmla="*/ 54445 h 54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2588" h="54445">
                      <a:moveTo>
                        <a:pt x="0" y="54445"/>
                      </a:moveTo>
                      <a:cubicBezTo>
                        <a:pt x="235" y="42881"/>
                        <a:pt x="3567" y="33610"/>
                        <a:pt x="8389" y="26024"/>
                      </a:cubicBezTo>
                      <a:cubicBezTo>
                        <a:pt x="16347" y="13558"/>
                        <a:pt x="29637" y="3326"/>
                        <a:pt x="47454" y="641"/>
                      </a:cubicBezTo>
                      <a:cubicBezTo>
                        <a:pt x="62037" y="-1555"/>
                        <a:pt x="75699" y="2150"/>
                        <a:pt x="85382" y="7815"/>
                      </a:cubicBezTo>
                      <a:cubicBezTo>
                        <a:pt x="93301" y="12441"/>
                        <a:pt x="99436" y="18634"/>
                        <a:pt x="104101" y="25926"/>
                      </a:cubicBezTo>
                      <a:cubicBezTo>
                        <a:pt x="108962" y="33531"/>
                        <a:pt x="112314" y="42528"/>
                        <a:pt x="112588" y="54249"/>
                      </a:cubicBezTo>
                      <a:lnTo>
                        <a:pt x="0" y="54445"/>
                      </a:lnTo>
                      <a:close/>
                    </a:path>
                  </a:pathLst>
                </a:custGeom>
                <a:solidFill>
                  <a:srgbClr val="2293B5">
                    <a:alpha val="23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8" name="Graphic 103">
                  <a:extLst>
                    <a:ext uri="{FF2B5EF4-FFF2-40B4-BE49-F238E27FC236}">
                      <a16:creationId xmlns:a16="http://schemas.microsoft.com/office/drawing/2014/main" id="{52A7FB47-CEB3-6947-B299-5B3B0C852DC0}"/>
                    </a:ext>
                  </a:extLst>
                </p:cNvPr>
                <p:cNvGrpSpPr/>
                <p:nvPr/>
              </p:nvGrpSpPr>
              <p:grpSpPr>
                <a:xfrm>
                  <a:off x="9190911" y="4838476"/>
                  <a:ext cx="84970" cy="88062"/>
                  <a:chOff x="9190911" y="4838476"/>
                  <a:chExt cx="84970" cy="88062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1E5546BD-E96C-A4AC-7533-2BBE37EDC90F}"/>
                      </a:ext>
                    </a:extLst>
                  </p:cNvPr>
                  <p:cNvSpPr/>
                  <p:nvPr/>
                </p:nvSpPr>
                <p:spPr>
                  <a:xfrm>
                    <a:off x="9190911" y="4838476"/>
                    <a:ext cx="84970" cy="84989"/>
                  </a:xfrm>
                  <a:custGeom>
                    <a:avLst/>
                    <a:gdLst>
                      <a:gd name="connsiteX0" fmla="*/ 84971 w 84970"/>
                      <a:gd name="connsiteY0" fmla="*/ 42495 h 84989"/>
                      <a:gd name="connsiteX1" fmla="*/ 42495 w 84970"/>
                      <a:gd name="connsiteY1" fmla="*/ 84990 h 84989"/>
                      <a:gd name="connsiteX2" fmla="*/ 0 w 84970"/>
                      <a:gd name="connsiteY2" fmla="*/ 42495 h 84989"/>
                      <a:gd name="connsiteX3" fmla="*/ 42495 w 84970"/>
                      <a:gd name="connsiteY3" fmla="*/ 0 h 84989"/>
                      <a:gd name="connsiteX4" fmla="*/ 84971 w 84970"/>
                      <a:gd name="connsiteY4" fmla="*/ 42475 h 84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70" h="84989">
                        <a:moveTo>
                          <a:pt x="84971" y="42495"/>
                        </a:moveTo>
                        <a:cubicBezTo>
                          <a:pt x="84971" y="65957"/>
                          <a:pt x="65958" y="84990"/>
                          <a:pt x="42495" y="84990"/>
                        </a:cubicBezTo>
                        <a:cubicBezTo>
                          <a:pt x="19033" y="84990"/>
                          <a:pt x="0" y="65957"/>
                          <a:pt x="0" y="42495"/>
                        </a:cubicBezTo>
                        <a:cubicBezTo>
                          <a:pt x="0" y="19033"/>
                          <a:pt x="19033" y="0"/>
                          <a:pt x="42495" y="0"/>
                        </a:cubicBezTo>
                        <a:cubicBezTo>
                          <a:pt x="65958" y="0"/>
                          <a:pt x="84971" y="19013"/>
                          <a:pt x="84971" y="4247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4D4A7C13-E450-95EB-13A7-DAE057D11C2A}"/>
                      </a:ext>
                    </a:extLst>
                  </p:cNvPr>
                  <p:cNvSpPr/>
                  <p:nvPr/>
                </p:nvSpPr>
                <p:spPr>
                  <a:xfrm>
                    <a:off x="9190935" y="4883656"/>
                    <a:ext cx="84919" cy="42882"/>
                  </a:xfrm>
                  <a:custGeom>
                    <a:avLst/>
                    <a:gdLst>
                      <a:gd name="connsiteX0" fmla="*/ 84868 w 84919"/>
                      <a:gd name="connsiteY0" fmla="*/ 0 h 42882"/>
                      <a:gd name="connsiteX1" fmla="*/ 25830 w 84919"/>
                      <a:gd name="connsiteY1" fmla="*/ 39574 h 42882"/>
                      <a:gd name="connsiteX2" fmla="*/ 74 w 84919"/>
                      <a:gd name="connsiteY2" fmla="*/ 0 h 42882"/>
                      <a:gd name="connsiteX3" fmla="*/ 42373 w 84919"/>
                      <a:gd name="connsiteY3" fmla="*/ 39908 h 42882"/>
                      <a:gd name="connsiteX4" fmla="*/ 84868 w 84919"/>
                      <a:gd name="connsiteY4" fmla="*/ 0 h 42882"/>
                      <a:gd name="connsiteX5" fmla="*/ 84868 w 84919"/>
                      <a:gd name="connsiteY5" fmla="*/ 0 h 42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919" h="42882">
                        <a:moveTo>
                          <a:pt x="84868" y="0"/>
                        </a:moveTo>
                        <a:cubicBezTo>
                          <a:pt x="86416" y="30068"/>
                          <a:pt x="52997" y="51374"/>
                          <a:pt x="25830" y="39574"/>
                        </a:cubicBezTo>
                        <a:cubicBezTo>
                          <a:pt x="10247" y="33263"/>
                          <a:pt x="-1024" y="16916"/>
                          <a:pt x="74" y="0"/>
                        </a:cubicBezTo>
                        <a:cubicBezTo>
                          <a:pt x="819" y="21875"/>
                          <a:pt x="20616" y="40378"/>
                          <a:pt x="42373" y="39908"/>
                        </a:cubicBezTo>
                        <a:cubicBezTo>
                          <a:pt x="64032" y="40084"/>
                          <a:pt x="83986" y="22031"/>
                          <a:pt x="84868" y="0"/>
                        </a:cubicBezTo>
                        <a:lnTo>
                          <a:pt x="84868" y="0"/>
                        </a:lnTo>
                        <a:close/>
                      </a:path>
                    </a:pathLst>
                  </a:custGeom>
                  <a:solidFill>
                    <a:srgbClr val="1C5EB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A83BC31B-5A7A-49C6-C2BD-4D923C095E0D}"/>
                    </a:ext>
                  </a:extLst>
                </p:cNvPr>
                <p:cNvSpPr/>
                <p:nvPr/>
              </p:nvSpPr>
              <p:spPr>
                <a:xfrm>
                  <a:off x="9190911" y="4880971"/>
                  <a:ext cx="84970" cy="42494"/>
                </a:xfrm>
                <a:custGeom>
                  <a:avLst/>
                  <a:gdLst>
                    <a:gd name="connsiteX0" fmla="*/ 84971 w 84970"/>
                    <a:gd name="connsiteY0" fmla="*/ 0 h 42494"/>
                    <a:gd name="connsiteX1" fmla="*/ 42495 w 84970"/>
                    <a:gd name="connsiteY1" fmla="*/ 42495 h 42494"/>
                    <a:gd name="connsiteX2" fmla="*/ 0 w 84970"/>
                    <a:gd name="connsiteY2" fmla="*/ 0 h 42494"/>
                    <a:gd name="connsiteX3" fmla="*/ 84971 w 84970"/>
                    <a:gd name="connsiteY3" fmla="*/ 0 h 42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970" h="42494">
                      <a:moveTo>
                        <a:pt x="84971" y="0"/>
                      </a:moveTo>
                      <a:cubicBezTo>
                        <a:pt x="84971" y="23462"/>
                        <a:pt x="65958" y="42495"/>
                        <a:pt x="42495" y="42495"/>
                      </a:cubicBezTo>
                      <a:cubicBezTo>
                        <a:pt x="19033" y="42495"/>
                        <a:pt x="0" y="23462"/>
                        <a:pt x="0" y="0"/>
                      </a:cubicBezTo>
                      <a:cubicBezTo>
                        <a:pt x="0" y="0"/>
                        <a:pt x="42338" y="11937"/>
                        <a:pt x="84971" y="0"/>
                      </a:cubicBezTo>
                      <a:close/>
                    </a:path>
                  </a:pathLst>
                </a:custGeom>
                <a:solidFill>
                  <a:srgbClr val="2293B5">
                    <a:alpha val="19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" name="Graphic 239">
                <a:extLst>
                  <a:ext uri="{FF2B5EF4-FFF2-40B4-BE49-F238E27FC236}">
                    <a16:creationId xmlns:a16="http://schemas.microsoft.com/office/drawing/2014/main" id="{940178BB-8F40-7CA9-47CB-AAEEA05A73FB}"/>
                  </a:ext>
                </a:extLst>
              </p:cNvPr>
              <p:cNvGrpSpPr/>
              <p:nvPr/>
            </p:nvGrpSpPr>
            <p:grpSpPr>
              <a:xfrm>
                <a:off x="9256675" y="4812455"/>
                <a:ext cx="113682" cy="183960"/>
                <a:chOff x="1814618" y="2702551"/>
                <a:chExt cx="113682" cy="183960"/>
              </a:xfrm>
            </p:grpSpPr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99B9BAAA-0184-0A25-3DAA-EF9BB14922A5}"/>
                    </a:ext>
                  </a:extLst>
                </p:cNvPr>
                <p:cNvSpPr/>
                <p:nvPr/>
              </p:nvSpPr>
              <p:spPr>
                <a:xfrm>
                  <a:off x="1814618" y="2702551"/>
                  <a:ext cx="113682" cy="183960"/>
                </a:xfrm>
                <a:custGeom>
                  <a:avLst/>
                  <a:gdLst>
                    <a:gd name="connsiteX0" fmla="*/ 56998 w 113682"/>
                    <a:gd name="connsiteY0" fmla="*/ 183960 h 183960"/>
                    <a:gd name="connsiteX1" fmla="*/ 36359 w 113682"/>
                    <a:gd name="connsiteY1" fmla="*/ 130138 h 183960"/>
                    <a:gd name="connsiteX2" fmla="*/ 14810 w 113682"/>
                    <a:gd name="connsiteY2" fmla="*/ 95925 h 183960"/>
                    <a:gd name="connsiteX3" fmla="*/ 8063 w 113682"/>
                    <a:gd name="connsiteY3" fmla="*/ 84072 h 183960"/>
                    <a:gd name="connsiteX4" fmla="*/ 9 w 113682"/>
                    <a:gd name="connsiteY4" fmla="*/ 54964 h 183960"/>
                    <a:gd name="connsiteX5" fmla="*/ 8478 w 113682"/>
                    <a:gd name="connsiteY5" fmla="*/ 26272 h 183960"/>
                    <a:gd name="connsiteX6" fmla="*/ 47915 w 113682"/>
                    <a:gd name="connsiteY6" fmla="*/ 647 h 183960"/>
                    <a:gd name="connsiteX7" fmla="*/ 86204 w 113682"/>
                    <a:gd name="connsiteY7" fmla="*/ 7889 h 183960"/>
                    <a:gd name="connsiteX8" fmla="*/ 105102 w 113682"/>
                    <a:gd name="connsiteY8" fmla="*/ 26173 h 183960"/>
                    <a:gd name="connsiteX9" fmla="*/ 113670 w 113682"/>
                    <a:gd name="connsiteY9" fmla="*/ 54766 h 183960"/>
                    <a:gd name="connsiteX10" fmla="*/ 111414 w 113682"/>
                    <a:gd name="connsiteY10" fmla="*/ 71111 h 183960"/>
                    <a:gd name="connsiteX11" fmla="*/ 105695 w 113682"/>
                    <a:gd name="connsiteY11" fmla="*/ 83973 h 183960"/>
                    <a:gd name="connsiteX12" fmla="*/ 91804 w 113682"/>
                    <a:gd name="connsiteY12" fmla="*/ 107263 h 183960"/>
                    <a:gd name="connsiteX13" fmla="*/ 56978 w 113682"/>
                    <a:gd name="connsiteY13" fmla="*/ 183960 h 183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3682" h="183960">
                      <a:moveTo>
                        <a:pt x="56998" y="183960"/>
                      </a:moveTo>
                      <a:cubicBezTo>
                        <a:pt x="52783" y="163282"/>
                        <a:pt x="45363" y="146087"/>
                        <a:pt x="36359" y="130138"/>
                      </a:cubicBezTo>
                      <a:cubicBezTo>
                        <a:pt x="29691" y="118305"/>
                        <a:pt x="21954" y="107402"/>
                        <a:pt x="14810" y="95925"/>
                      </a:cubicBezTo>
                      <a:cubicBezTo>
                        <a:pt x="12416" y="92106"/>
                        <a:pt x="10358" y="88049"/>
                        <a:pt x="8063" y="84072"/>
                      </a:cubicBezTo>
                      <a:cubicBezTo>
                        <a:pt x="3512" y="76137"/>
                        <a:pt x="-209" y="66916"/>
                        <a:pt x="9" y="54964"/>
                      </a:cubicBezTo>
                      <a:cubicBezTo>
                        <a:pt x="247" y="43289"/>
                        <a:pt x="3610" y="33930"/>
                        <a:pt x="8478" y="26272"/>
                      </a:cubicBezTo>
                      <a:cubicBezTo>
                        <a:pt x="16512" y="13687"/>
                        <a:pt x="29928" y="3358"/>
                        <a:pt x="47915" y="647"/>
                      </a:cubicBezTo>
                      <a:cubicBezTo>
                        <a:pt x="62637" y="-1569"/>
                        <a:pt x="76429" y="2170"/>
                        <a:pt x="86204" y="7889"/>
                      </a:cubicBezTo>
                      <a:cubicBezTo>
                        <a:pt x="94199" y="12559"/>
                        <a:pt x="100392" y="18812"/>
                        <a:pt x="105102" y="26173"/>
                      </a:cubicBezTo>
                      <a:cubicBezTo>
                        <a:pt x="110009" y="33851"/>
                        <a:pt x="113393" y="42933"/>
                        <a:pt x="113670" y="54766"/>
                      </a:cubicBezTo>
                      <a:cubicBezTo>
                        <a:pt x="113808" y="60821"/>
                        <a:pt x="112819" y="66441"/>
                        <a:pt x="111414" y="71111"/>
                      </a:cubicBezTo>
                      <a:cubicBezTo>
                        <a:pt x="110009" y="75820"/>
                        <a:pt x="107714" y="79778"/>
                        <a:pt x="105695" y="83973"/>
                      </a:cubicBezTo>
                      <a:cubicBezTo>
                        <a:pt x="101738" y="92185"/>
                        <a:pt x="96791" y="99724"/>
                        <a:pt x="91804" y="107263"/>
                      </a:cubicBezTo>
                      <a:cubicBezTo>
                        <a:pt x="76983" y="129702"/>
                        <a:pt x="63073" y="152597"/>
                        <a:pt x="56978" y="183960"/>
                      </a:cubicBezTo>
                      <a:close/>
                    </a:path>
                  </a:pathLst>
                </a:custGeom>
                <a:solidFill>
                  <a:srgbClr val="215F9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E38973CB-0867-EB05-D336-27F3914196D1}"/>
                    </a:ext>
                  </a:extLst>
                </p:cNvPr>
                <p:cNvSpPr/>
                <p:nvPr/>
              </p:nvSpPr>
              <p:spPr>
                <a:xfrm>
                  <a:off x="1814628" y="2702551"/>
                  <a:ext cx="113660" cy="54964"/>
                </a:xfrm>
                <a:custGeom>
                  <a:avLst/>
                  <a:gdLst>
                    <a:gd name="connsiteX0" fmla="*/ 0 w 113660"/>
                    <a:gd name="connsiteY0" fmla="*/ 54964 h 54964"/>
                    <a:gd name="connsiteX1" fmla="*/ 8469 w 113660"/>
                    <a:gd name="connsiteY1" fmla="*/ 26272 h 54964"/>
                    <a:gd name="connsiteX2" fmla="*/ 47906 w 113660"/>
                    <a:gd name="connsiteY2" fmla="*/ 647 h 54964"/>
                    <a:gd name="connsiteX3" fmla="*/ 86195 w 113660"/>
                    <a:gd name="connsiteY3" fmla="*/ 7889 h 54964"/>
                    <a:gd name="connsiteX4" fmla="*/ 105093 w 113660"/>
                    <a:gd name="connsiteY4" fmla="*/ 26173 h 54964"/>
                    <a:gd name="connsiteX5" fmla="*/ 113661 w 113660"/>
                    <a:gd name="connsiteY5" fmla="*/ 54766 h 54964"/>
                    <a:gd name="connsiteX6" fmla="*/ 0 w 113660"/>
                    <a:gd name="connsiteY6" fmla="*/ 54964 h 54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3660" h="54964">
                      <a:moveTo>
                        <a:pt x="0" y="54964"/>
                      </a:moveTo>
                      <a:cubicBezTo>
                        <a:pt x="237" y="43289"/>
                        <a:pt x="3601" y="33930"/>
                        <a:pt x="8469" y="26272"/>
                      </a:cubicBezTo>
                      <a:cubicBezTo>
                        <a:pt x="16503" y="13687"/>
                        <a:pt x="29919" y="3358"/>
                        <a:pt x="47906" y="647"/>
                      </a:cubicBezTo>
                      <a:cubicBezTo>
                        <a:pt x="62628" y="-1569"/>
                        <a:pt x="76420" y="2170"/>
                        <a:pt x="86195" y="7889"/>
                      </a:cubicBezTo>
                      <a:cubicBezTo>
                        <a:pt x="94190" y="12559"/>
                        <a:pt x="100383" y="18812"/>
                        <a:pt x="105093" y="26173"/>
                      </a:cubicBezTo>
                      <a:cubicBezTo>
                        <a:pt x="110000" y="33851"/>
                        <a:pt x="113384" y="42933"/>
                        <a:pt x="113661" y="54766"/>
                      </a:cubicBezTo>
                      <a:lnTo>
                        <a:pt x="0" y="54964"/>
                      </a:lnTo>
                      <a:close/>
                    </a:path>
                  </a:pathLst>
                </a:custGeom>
                <a:solidFill>
                  <a:srgbClr val="2293B5">
                    <a:alpha val="23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5" name="Graphic 239">
                  <a:extLst>
                    <a:ext uri="{FF2B5EF4-FFF2-40B4-BE49-F238E27FC236}">
                      <a16:creationId xmlns:a16="http://schemas.microsoft.com/office/drawing/2014/main" id="{CB2D5DC3-DB2A-44D1-610D-D0586E4D5877}"/>
                    </a:ext>
                  </a:extLst>
                </p:cNvPr>
                <p:cNvGrpSpPr/>
                <p:nvPr/>
              </p:nvGrpSpPr>
              <p:grpSpPr>
                <a:xfrm>
                  <a:off x="1828578" y="2716495"/>
                  <a:ext cx="85779" cy="88901"/>
                  <a:chOff x="1828578" y="2716495"/>
                  <a:chExt cx="85779" cy="88901"/>
                </a:xfrm>
              </p:grpSpPr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537F2363-1522-55FD-D0DF-EE617867851F}"/>
                      </a:ext>
                    </a:extLst>
                  </p:cNvPr>
                  <p:cNvSpPr/>
                  <p:nvPr/>
                </p:nvSpPr>
                <p:spPr>
                  <a:xfrm>
                    <a:off x="1828578" y="2716495"/>
                    <a:ext cx="85779" cy="85799"/>
                  </a:xfrm>
                  <a:custGeom>
                    <a:avLst/>
                    <a:gdLst>
                      <a:gd name="connsiteX0" fmla="*/ 85780 w 85779"/>
                      <a:gd name="connsiteY0" fmla="*/ 42900 h 85799"/>
                      <a:gd name="connsiteX1" fmla="*/ 42900 w 85779"/>
                      <a:gd name="connsiteY1" fmla="*/ 85800 h 85799"/>
                      <a:gd name="connsiteX2" fmla="*/ 0 w 85779"/>
                      <a:gd name="connsiteY2" fmla="*/ 42900 h 85799"/>
                      <a:gd name="connsiteX3" fmla="*/ 42900 w 85779"/>
                      <a:gd name="connsiteY3" fmla="*/ 0 h 85799"/>
                      <a:gd name="connsiteX4" fmla="*/ 85780 w 85779"/>
                      <a:gd name="connsiteY4" fmla="*/ 42880 h 85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79" h="85799">
                        <a:moveTo>
                          <a:pt x="85780" y="42900"/>
                        </a:moveTo>
                        <a:cubicBezTo>
                          <a:pt x="85780" y="66586"/>
                          <a:pt x="66586" y="85800"/>
                          <a:pt x="42900" y="85800"/>
                        </a:cubicBezTo>
                        <a:cubicBezTo>
                          <a:pt x="19214" y="85800"/>
                          <a:pt x="0" y="66586"/>
                          <a:pt x="0" y="42900"/>
                        </a:cubicBezTo>
                        <a:cubicBezTo>
                          <a:pt x="0" y="19214"/>
                          <a:pt x="19214" y="0"/>
                          <a:pt x="42900" y="0"/>
                        </a:cubicBezTo>
                        <a:cubicBezTo>
                          <a:pt x="66586" y="0"/>
                          <a:pt x="85780" y="19194"/>
                          <a:pt x="85780" y="4288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Freeform: Shape 157">
                    <a:extLst>
                      <a:ext uri="{FF2B5EF4-FFF2-40B4-BE49-F238E27FC236}">
                        <a16:creationId xmlns:a16="http://schemas.microsoft.com/office/drawing/2014/main" id="{DEAC0104-C129-2A87-04C3-99B0D774959A}"/>
                      </a:ext>
                    </a:extLst>
                  </p:cNvPr>
                  <p:cNvSpPr/>
                  <p:nvPr/>
                </p:nvSpPr>
                <p:spPr>
                  <a:xfrm>
                    <a:off x="1828602" y="2762106"/>
                    <a:ext cx="85728" cy="43290"/>
                  </a:xfrm>
                  <a:custGeom>
                    <a:avLst/>
                    <a:gdLst>
                      <a:gd name="connsiteX0" fmla="*/ 85676 w 85728"/>
                      <a:gd name="connsiteY0" fmla="*/ 0 h 43290"/>
                      <a:gd name="connsiteX1" fmla="*/ 26076 w 85728"/>
                      <a:gd name="connsiteY1" fmla="*/ 39951 h 43290"/>
                      <a:gd name="connsiteX2" fmla="*/ 74 w 85728"/>
                      <a:gd name="connsiteY2" fmla="*/ 0 h 43290"/>
                      <a:gd name="connsiteX3" fmla="*/ 42776 w 85728"/>
                      <a:gd name="connsiteY3" fmla="*/ 40288 h 43290"/>
                      <a:gd name="connsiteX4" fmla="*/ 85676 w 85728"/>
                      <a:gd name="connsiteY4" fmla="*/ 0 h 43290"/>
                      <a:gd name="connsiteX5" fmla="*/ 85676 w 85728"/>
                      <a:gd name="connsiteY5" fmla="*/ 0 h 43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5728" h="43290">
                        <a:moveTo>
                          <a:pt x="85676" y="0"/>
                        </a:moveTo>
                        <a:cubicBezTo>
                          <a:pt x="87239" y="30354"/>
                          <a:pt x="53501" y="51864"/>
                          <a:pt x="26076" y="39951"/>
                        </a:cubicBezTo>
                        <a:cubicBezTo>
                          <a:pt x="10344" y="33580"/>
                          <a:pt x="-1034" y="17077"/>
                          <a:pt x="74" y="0"/>
                        </a:cubicBezTo>
                        <a:cubicBezTo>
                          <a:pt x="826" y="22083"/>
                          <a:pt x="20812" y="40763"/>
                          <a:pt x="42776" y="40288"/>
                        </a:cubicBezTo>
                        <a:cubicBezTo>
                          <a:pt x="64642" y="40466"/>
                          <a:pt x="84786" y="22241"/>
                          <a:pt x="85676" y="0"/>
                        </a:cubicBezTo>
                        <a:lnTo>
                          <a:pt x="85676" y="0"/>
                        </a:lnTo>
                        <a:close/>
                      </a:path>
                    </a:pathLst>
                  </a:custGeom>
                  <a:solidFill>
                    <a:srgbClr val="1C5EB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78DD0581-4C67-E258-3F4B-698A38CE656B}"/>
                    </a:ext>
                  </a:extLst>
                </p:cNvPr>
                <p:cNvSpPr/>
                <p:nvPr/>
              </p:nvSpPr>
              <p:spPr>
                <a:xfrm>
                  <a:off x="1828578" y="2759395"/>
                  <a:ext cx="85779" cy="42899"/>
                </a:xfrm>
                <a:custGeom>
                  <a:avLst/>
                  <a:gdLst>
                    <a:gd name="connsiteX0" fmla="*/ 85780 w 85779"/>
                    <a:gd name="connsiteY0" fmla="*/ 0 h 42899"/>
                    <a:gd name="connsiteX1" fmla="*/ 42900 w 85779"/>
                    <a:gd name="connsiteY1" fmla="*/ 42900 h 42899"/>
                    <a:gd name="connsiteX2" fmla="*/ 0 w 85779"/>
                    <a:gd name="connsiteY2" fmla="*/ 0 h 42899"/>
                    <a:gd name="connsiteX3" fmla="*/ 85780 w 85779"/>
                    <a:gd name="connsiteY3" fmla="*/ 0 h 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79" h="42899">
                      <a:moveTo>
                        <a:pt x="85780" y="0"/>
                      </a:moveTo>
                      <a:cubicBezTo>
                        <a:pt x="85780" y="23686"/>
                        <a:pt x="66586" y="42900"/>
                        <a:pt x="42900" y="42900"/>
                      </a:cubicBezTo>
                      <a:cubicBezTo>
                        <a:pt x="19214" y="42900"/>
                        <a:pt x="0" y="23686"/>
                        <a:pt x="0" y="0"/>
                      </a:cubicBezTo>
                      <a:cubicBezTo>
                        <a:pt x="0" y="0"/>
                        <a:pt x="42741" y="12051"/>
                        <a:pt x="8578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9" name="Graphic 239">
                <a:extLst>
                  <a:ext uri="{FF2B5EF4-FFF2-40B4-BE49-F238E27FC236}">
                    <a16:creationId xmlns:a16="http://schemas.microsoft.com/office/drawing/2014/main" id="{EBC5E8F3-BE75-CE1C-FBCE-3685262649DC}"/>
                  </a:ext>
                </a:extLst>
              </p:cNvPr>
              <p:cNvGrpSpPr/>
              <p:nvPr/>
            </p:nvGrpSpPr>
            <p:grpSpPr>
              <a:xfrm>
                <a:off x="9256675" y="5026264"/>
                <a:ext cx="113682" cy="183960"/>
                <a:chOff x="1814618" y="2702551"/>
                <a:chExt cx="113682" cy="183960"/>
              </a:xfrm>
            </p:grpSpPr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E0863222-D6BB-480B-C385-4E99AD95B9AB}"/>
                    </a:ext>
                  </a:extLst>
                </p:cNvPr>
                <p:cNvSpPr/>
                <p:nvPr/>
              </p:nvSpPr>
              <p:spPr>
                <a:xfrm>
                  <a:off x="1814618" y="2702551"/>
                  <a:ext cx="113682" cy="183960"/>
                </a:xfrm>
                <a:custGeom>
                  <a:avLst/>
                  <a:gdLst>
                    <a:gd name="connsiteX0" fmla="*/ 56998 w 113682"/>
                    <a:gd name="connsiteY0" fmla="*/ 183960 h 183960"/>
                    <a:gd name="connsiteX1" fmla="*/ 36359 w 113682"/>
                    <a:gd name="connsiteY1" fmla="*/ 130138 h 183960"/>
                    <a:gd name="connsiteX2" fmla="*/ 14810 w 113682"/>
                    <a:gd name="connsiteY2" fmla="*/ 95925 h 183960"/>
                    <a:gd name="connsiteX3" fmla="*/ 8063 w 113682"/>
                    <a:gd name="connsiteY3" fmla="*/ 84072 h 183960"/>
                    <a:gd name="connsiteX4" fmla="*/ 9 w 113682"/>
                    <a:gd name="connsiteY4" fmla="*/ 54964 h 183960"/>
                    <a:gd name="connsiteX5" fmla="*/ 8478 w 113682"/>
                    <a:gd name="connsiteY5" fmla="*/ 26272 h 183960"/>
                    <a:gd name="connsiteX6" fmla="*/ 47915 w 113682"/>
                    <a:gd name="connsiteY6" fmla="*/ 647 h 183960"/>
                    <a:gd name="connsiteX7" fmla="*/ 86204 w 113682"/>
                    <a:gd name="connsiteY7" fmla="*/ 7889 h 183960"/>
                    <a:gd name="connsiteX8" fmla="*/ 105102 w 113682"/>
                    <a:gd name="connsiteY8" fmla="*/ 26173 h 183960"/>
                    <a:gd name="connsiteX9" fmla="*/ 113670 w 113682"/>
                    <a:gd name="connsiteY9" fmla="*/ 54766 h 183960"/>
                    <a:gd name="connsiteX10" fmla="*/ 111414 w 113682"/>
                    <a:gd name="connsiteY10" fmla="*/ 71111 h 183960"/>
                    <a:gd name="connsiteX11" fmla="*/ 105695 w 113682"/>
                    <a:gd name="connsiteY11" fmla="*/ 83973 h 183960"/>
                    <a:gd name="connsiteX12" fmla="*/ 91804 w 113682"/>
                    <a:gd name="connsiteY12" fmla="*/ 107263 h 183960"/>
                    <a:gd name="connsiteX13" fmla="*/ 56978 w 113682"/>
                    <a:gd name="connsiteY13" fmla="*/ 183960 h 183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3682" h="183960">
                      <a:moveTo>
                        <a:pt x="56998" y="183960"/>
                      </a:moveTo>
                      <a:cubicBezTo>
                        <a:pt x="52783" y="163282"/>
                        <a:pt x="45363" y="146087"/>
                        <a:pt x="36359" y="130138"/>
                      </a:cubicBezTo>
                      <a:cubicBezTo>
                        <a:pt x="29691" y="118305"/>
                        <a:pt x="21954" y="107402"/>
                        <a:pt x="14810" y="95925"/>
                      </a:cubicBezTo>
                      <a:cubicBezTo>
                        <a:pt x="12416" y="92106"/>
                        <a:pt x="10358" y="88049"/>
                        <a:pt x="8063" y="84072"/>
                      </a:cubicBezTo>
                      <a:cubicBezTo>
                        <a:pt x="3512" y="76137"/>
                        <a:pt x="-209" y="66916"/>
                        <a:pt x="9" y="54964"/>
                      </a:cubicBezTo>
                      <a:cubicBezTo>
                        <a:pt x="247" y="43289"/>
                        <a:pt x="3610" y="33930"/>
                        <a:pt x="8478" y="26272"/>
                      </a:cubicBezTo>
                      <a:cubicBezTo>
                        <a:pt x="16512" y="13687"/>
                        <a:pt x="29928" y="3358"/>
                        <a:pt x="47915" y="647"/>
                      </a:cubicBezTo>
                      <a:cubicBezTo>
                        <a:pt x="62637" y="-1569"/>
                        <a:pt x="76429" y="2170"/>
                        <a:pt x="86204" y="7889"/>
                      </a:cubicBezTo>
                      <a:cubicBezTo>
                        <a:pt x="94199" y="12559"/>
                        <a:pt x="100392" y="18812"/>
                        <a:pt x="105102" y="26173"/>
                      </a:cubicBezTo>
                      <a:cubicBezTo>
                        <a:pt x="110009" y="33851"/>
                        <a:pt x="113393" y="42933"/>
                        <a:pt x="113670" y="54766"/>
                      </a:cubicBezTo>
                      <a:cubicBezTo>
                        <a:pt x="113808" y="60821"/>
                        <a:pt x="112819" y="66441"/>
                        <a:pt x="111414" y="71111"/>
                      </a:cubicBezTo>
                      <a:cubicBezTo>
                        <a:pt x="110009" y="75820"/>
                        <a:pt x="107714" y="79778"/>
                        <a:pt x="105695" y="83973"/>
                      </a:cubicBezTo>
                      <a:cubicBezTo>
                        <a:pt x="101738" y="92185"/>
                        <a:pt x="96791" y="99724"/>
                        <a:pt x="91804" y="107263"/>
                      </a:cubicBezTo>
                      <a:cubicBezTo>
                        <a:pt x="76983" y="129702"/>
                        <a:pt x="63073" y="152597"/>
                        <a:pt x="56978" y="183960"/>
                      </a:cubicBezTo>
                      <a:close/>
                    </a:path>
                  </a:pathLst>
                </a:custGeom>
                <a:solidFill>
                  <a:srgbClr val="215F9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DD6A896-AD29-71CF-5613-038504B223D3}"/>
                    </a:ext>
                  </a:extLst>
                </p:cNvPr>
                <p:cNvSpPr/>
                <p:nvPr/>
              </p:nvSpPr>
              <p:spPr>
                <a:xfrm>
                  <a:off x="1814628" y="2702551"/>
                  <a:ext cx="113660" cy="54964"/>
                </a:xfrm>
                <a:custGeom>
                  <a:avLst/>
                  <a:gdLst>
                    <a:gd name="connsiteX0" fmla="*/ 0 w 113660"/>
                    <a:gd name="connsiteY0" fmla="*/ 54964 h 54964"/>
                    <a:gd name="connsiteX1" fmla="*/ 8469 w 113660"/>
                    <a:gd name="connsiteY1" fmla="*/ 26272 h 54964"/>
                    <a:gd name="connsiteX2" fmla="*/ 47906 w 113660"/>
                    <a:gd name="connsiteY2" fmla="*/ 647 h 54964"/>
                    <a:gd name="connsiteX3" fmla="*/ 86195 w 113660"/>
                    <a:gd name="connsiteY3" fmla="*/ 7889 h 54964"/>
                    <a:gd name="connsiteX4" fmla="*/ 105093 w 113660"/>
                    <a:gd name="connsiteY4" fmla="*/ 26173 h 54964"/>
                    <a:gd name="connsiteX5" fmla="*/ 113661 w 113660"/>
                    <a:gd name="connsiteY5" fmla="*/ 54766 h 54964"/>
                    <a:gd name="connsiteX6" fmla="*/ 0 w 113660"/>
                    <a:gd name="connsiteY6" fmla="*/ 54964 h 54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3660" h="54964">
                      <a:moveTo>
                        <a:pt x="0" y="54964"/>
                      </a:moveTo>
                      <a:cubicBezTo>
                        <a:pt x="237" y="43289"/>
                        <a:pt x="3601" y="33930"/>
                        <a:pt x="8469" y="26272"/>
                      </a:cubicBezTo>
                      <a:cubicBezTo>
                        <a:pt x="16503" y="13687"/>
                        <a:pt x="29919" y="3358"/>
                        <a:pt x="47906" y="647"/>
                      </a:cubicBezTo>
                      <a:cubicBezTo>
                        <a:pt x="62628" y="-1569"/>
                        <a:pt x="76420" y="2170"/>
                        <a:pt x="86195" y="7889"/>
                      </a:cubicBezTo>
                      <a:cubicBezTo>
                        <a:pt x="94190" y="12559"/>
                        <a:pt x="100383" y="18812"/>
                        <a:pt x="105093" y="26173"/>
                      </a:cubicBezTo>
                      <a:cubicBezTo>
                        <a:pt x="110000" y="33851"/>
                        <a:pt x="113384" y="42933"/>
                        <a:pt x="113661" y="54766"/>
                      </a:cubicBezTo>
                      <a:lnTo>
                        <a:pt x="0" y="54964"/>
                      </a:lnTo>
                      <a:close/>
                    </a:path>
                  </a:pathLst>
                </a:custGeom>
                <a:solidFill>
                  <a:srgbClr val="2293B5">
                    <a:alpha val="23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3" name="Graphic 239">
                  <a:extLst>
                    <a:ext uri="{FF2B5EF4-FFF2-40B4-BE49-F238E27FC236}">
                      <a16:creationId xmlns:a16="http://schemas.microsoft.com/office/drawing/2014/main" id="{55ECC10B-23AE-E7E0-D5DA-A5F92E7D2D19}"/>
                    </a:ext>
                  </a:extLst>
                </p:cNvPr>
                <p:cNvGrpSpPr/>
                <p:nvPr/>
              </p:nvGrpSpPr>
              <p:grpSpPr>
                <a:xfrm>
                  <a:off x="1828578" y="2716495"/>
                  <a:ext cx="85779" cy="88901"/>
                  <a:chOff x="1828578" y="2716495"/>
                  <a:chExt cx="85779" cy="88901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25D3B431-1812-314E-D3CF-A904B7385EEB}"/>
                      </a:ext>
                    </a:extLst>
                  </p:cNvPr>
                  <p:cNvSpPr/>
                  <p:nvPr/>
                </p:nvSpPr>
                <p:spPr>
                  <a:xfrm>
                    <a:off x="1828578" y="2716495"/>
                    <a:ext cx="85779" cy="85799"/>
                  </a:xfrm>
                  <a:custGeom>
                    <a:avLst/>
                    <a:gdLst>
                      <a:gd name="connsiteX0" fmla="*/ 85780 w 85779"/>
                      <a:gd name="connsiteY0" fmla="*/ 42900 h 85799"/>
                      <a:gd name="connsiteX1" fmla="*/ 42900 w 85779"/>
                      <a:gd name="connsiteY1" fmla="*/ 85800 h 85799"/>
                      <a:gd name="connsiteX2" fmla="*/ 0 w 85779"/>
                      <a:gd name="connsiteY2" fmla="*/ 42900 h 85799"/>
                      <a:gd name="connsiteX3" fmla="*/ 42900 w 85779"/>
                      <a:gd name="connsiteY3" fmla="*/ 0 h 85799"/>
                      <a:gd name="connsiteX4" fmla="*/ 85780 w 85779"/>
                      <a:gd name="connsiteY4" fmla="*/ 42880 h 85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79" h="85799">
                        <a:moveTo>
                          <a:pt x="85780" y="42900"/>
                        </a:moveTo>
                        <a:cubicBezTo>
                          <a:pt x="85780" y="66586"/>
                          <a:pt x="66586" y="85800"/>
                          <a:pt x="42900" y="85800"/>
                        </a:cubicBezTo>
                        <a:cubicBezTo>
                          <a:pt x="19214" y="85800"/>
                          <a:pt x="0" y="66586"/>
                          <a:pt x="0" y="42900"/>
                        </a:cubicBezTo>
                        <a:cubicBezTo>
                          <a:pt x="0" y="19214"/>
                          <a:pt x="19214" y="0"/>
                          <a:pt x="42900" y="0"/>
                        </a:cubicBezTo>
                        <a:cubicBezTo>
                          <a:pt x="66586" y="0"/>
                          <a:pt x="85780" y="19194"/>
                          <a:pt x="85780" y="4288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D343B8AB-555A-BFAD-95CB-FC5E663135EF}"/>
                      </a:ext>
                    </a:extLst>
                  </p:cNvPr>
                  <p:cNvSpPr/>
                  <p:nvPr/>
                </p:nvSpPr>
                <p:spPr>
                  <a:xfrm>
                    <a:off x="1828602" y="2762106"/>
                    <a:ext cx="85728" cy="43290"/>
                  </a:xfrm>
                  <a:custGeom>
                    <a:avLst/>
                    <a:gdLst>
                      <a:gd name="connsiteX0" fmla="*/ 85676 w 85728"/>
                      <a:gd name="connsiteY0" fmla="*/ 0 h 43290"/>
                      <a:gd name="connsiteX1" fmla="*/ 26076 w 85728"/>
                      <a:gd name="connsiteY1" fmla="*/ 39951 h 43290"/>
                      <a:gd name="connsiteX2" fmla="*/ 74 w 85728"/>
                      <a:gd name="connsiteY2" fmla="*/ 0 h 43290"/>
                      <a:gd name="connsiteX3" fmla="*/ 42776 w 85728"/>
                      <a:gd name="connsiteY3" fmla="*/ 40288 h 43290"/>
                      <a:gd name="connsiteX4" fmla="*/ 85676 w 85728"/>
                      <a:gd name="connsiteY4" fmla="*/ 0 h 43290"/>
                      <a:gd name="connsiteX5" fmla="*/ 85676 w 85728"/>
                      <a:gd name="connsiteY5" fmla="*/ 0 h 43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5728" h="43290">
                        <a:moveTo>
                          <a:pt x="85676" y="0"/>
                        </a:moveTo>
                        <a:cubicBezTo>
                          <a:pt x="87239" y="30354"/>
                          <a:pt x="53501" y="51864"/>
                          <a:pt x="26076" y="39951"/>
                        </a:cubicBezTo>
                        <a:cubicBezTo>
                          <a:pt x="10344" y="33580"/>
                          <a:pt x="-1034" y="17077"/>
                          <a:pt x="74" y="0"/>
                        </a:cubicBezTo>
                        <a:cubicBezTo>
                          <a:pt x="826" y="22083"/>
                          <a:pt x="20812" y="40763"/>
                          <a:pt x="42776" y="40288"/>
                        </a:cubicBezTo>
                        <a:cubicBezTo>
                          <a:pt x="64642" y="40466"/>
                          <a:pt x="84786" y="22241"/>
                          <a:pt x="85676" y="0"/>
                        </a:cubicBezTo>
                        <a:lnTo>
                          <a:pt x="85676" y="0"/>
                        </a:lnTo>
                        <a:close/>
                      </a:path>
                    </a:pathLst>
                  </a:custGeom>
                  <a:solidFill>
                    <a:srgbClr val="1C5EB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66B42FF0-D6E9-DB84-3327-92D7736EA112}"/>
                    </a:ext>
                  </a:extLst>
                </p:cNvPr>
                <p:cNvSpPr/>
                <p:nvPr/>
              </p:nvSpPr>
              <p:spPr>
                <a:xfrm>
                  <a:off x="1828578" y="2759395"/>
                  <a:ext cx="85779" cy="42899"/>
                </a:xfrm>
                <a:custGeom>
                  <a:avLst/>
                  <a:gdLst>
                    <a:gd name="connsiteX0" fmla="*/ 85780 w 85779"/>
                    <a:gd name="connsiteY0" fmla="*/ 0 h 42899"/>
                    <a:gd name="connsiteX1" fmla="*/ 42900 w 85779"/>
                    <a:gd name="connsiteY1" fmla="*/ 42900 h 42899"/>
                    <a:gd name="connsiteX2" fmla="*/ 0 w 85779"/>
                    <a:gd name="connsiteY2" fmla="*/ 0 h 42899"/>
                    <a:gd name="connsiteX3" fmla="*/ 85780 w 85779"/>
                    <a:gd name="connsiteY3" fmla="*/ 0 h 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79" h="42899">
                      <a:moveTo>
                        <a:pt x="85780" y="0"/>
                      </a:moveTo>
                      <a:cubicBezTo>
                        <a:pt x="85780" y="23686"/>
                        <a:pt x="66586" y="42900"/>
                        <a:pt x="42900" y="42900"/>
                      </a:cubicBezTo>
                      <a:cubicBezTo>
                        <a:pt x="19214" y="42900"/>
                        <a:pt x="0" y="23686"/>
                        <a:pt x="0" y="0"/>
                      </a:cubicBezTo>
                      <a:cubicBezTo>
                        <a:pt x="0" y="0"/>
                        <a:pt x="42741" y="12051"/>
                        <a:pt x="8578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9" name="Graphic 239">
                <a:extLst>
                  <a:ext uri="{FF2B5EF4-FFF2-40B4-BE49-F238E27FC236}">
                    <a16:creationId xmlns:a16="http://schemas.microsoft.com/office/drawing/2014/main" id="{EADE9BE1-7393-E3E8-84CA-215B1079D7B2}"/>
                  </a:ext>
                </a:extLst>
              </p:cNvPr>
              <p:cNvGrpSpPr/>
              <p:nvPr/>
            </p:nvGrpSpPr>
            <p:grpSpPr>
              <a:xfrm>
                <a:off x="9256675" y="5229060"/>
                <a:ext cx="113682" cy="183960"/>
                <a:chOff x="1814618" y="2702551"/>
                <a:chExt cx="113682" cy="183960"/>
              </a:xfrm>
            </p:grpSpPr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4586BE8C-5494-8C3C-6516-E0B8E07AD974}"/>
                    </a:ext>
                  </a:extLst>
                </p:cNvPr>
                <p:cNvSpPr/>
                <p:nvPr/>
              </p:nvSpPr>
              <p:spPr>
                <a:xfrm>
                  <a:off x="1814618" y="2702551"/>
                  <a:ext cx="113682" cy="183960"/>
                </a:xfrm>
                <a:custGeom>
                  <a:avLst/>
                  <a:gdLst>
                    <a:gd name="connsiteX0" fmla="*/ 56998 w 113682"/>
                    <a:gd name="connsiteY0" fmla="*/ 183960 h 183960"/>
                    <a:gd name="connsiteX1" fmla="*/ 36359 w 113682"/>
                    <a:gd name="connsiteY1" fmla="*/ 130138 h 183960"/>
                    <a:gd name="connsiteX2" fmla="*/ 14810 w 113682"/>
                    <a:gd name="connsiteY2" fmla="*/ 95925 h 183960"/>
                    <a:gd name="connsiteX3" fmla="*/ 8063 w 113682"/>
                    <a:gd name="connsiteY3" fmla="*/ 84072 h 183960"/>
                    <a:gd name="connsiteX4" fmla="*/ 9 w 113682"/>
                    <a:gd name="connsiteY4" fmla="*/ 54964 h 183960"/>
                    <a:gd name="connsiteX5" fmla="*/ 8478 w 113682"/>
                    <a:gd name="connsiteY5" fmla="*/ 26272 h 183960"/>
                    <a:gd name="connsiteX6" fmla="*/ 47915 w 113682"/>
                    <a:gd name="connsiteY6" fmla="*/ 647 h 183960"/>
                    <a:gd name="connsiteX7" fmla="*/ 86204 w 113682"/>
                    <a:gd name="connsiteY7" fmla="*/ 7889 h 183960"/>
                    <a:gd name="connsiteX8" fmla="*/ 105102 w 113682"/>
                    <a:gd name="connsiteY8" fmla="*/ 26173 h 183960"/>
                    <a:gd name="connsiteX9" fmla="*/ 113670 w 113682"/>
                    <a:gd name="connsiteY9" fmla="*/ 54766 h 183960"/>
                    <a:gd name="connsiteX10" fmla="*/ 111414 w 113682"/>
                    <a:gd name="connsiteY10" fmla="*/ 71111 h 183960"/>
                    <a:gd name="connsiteX11" fmla="*/ 105695 w 113682"/>
                    <a:gd name="connsiteY11" fmla="*/ 83973 h 183960"/>
                    <a:gd name="connsiteX12" fmla="*/ 91804 w 113682"/>
                    <a:gd name="connsiteY12" fmla="*/ 107263 h 183960"/>
                    <a:gd name="connsiteX13" fmla="*/ 56978 w 113682"/>
                    <a:gd name="connsiteY13" fmla="*/ 183960 h 183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3682" h="183960">
                      <a:moveTo>
                        <a:pt x="56998" y="183960"/>
                      </a:moveTo>
                      <a:cubicBezTo>
                        <a:pt x="52783" y="163282"/>
                        <a:pt x="45363" y="146087"/>
                        <a:pt x="36359" y="130138"/>
                      </a:cubicBezTo>
                      <a:cubicBezTo>
                        <a:pt x="29691" y="118305"/>
                        <a:pt x="21954" y="107402"/>
                        <a:pt x="14810" y="95925"/>
                      </a:cubicBezTo>
                      <a:cubicBezTo>
                        <a:pt x="12416" y="92106"/>
                        <a:pt x="10358" y="88049"/>
                        <a:pt x="8063" y="84072"/>
                      </a:cubicBezTo>
                      <a:cubicBezTo>
                        <a:pt x="3512" y="76137"/>
                        <a:pt x="-209" y="66916"/>
                        <a:pt x="9" y="54964"/>
                      </a:cubicBezTo>
                      <a:cubicBezTo>
                        <a:pt x="247" y="43289"/>
                        <a:pt x="3610" y="33930"/>
                        <a:pt x="8478" y="26272"/>
                      </a:cubicBezTo>
                      <a:cubicBezTo>
                        <a:pt x="16512" y="13687"/>
                        <a:pt x="29928" y="3358"/>
                        <a:pt x="47915" y="647"/>
                      </a:cubicBezTo>
                      <a:cubicBezTo>
                        <a:pt x="62637" y="-1569"/>
                        <a:pt x="76429" y="2170"/>
                        <a:pt x="86204" y="7889"/>
                      </a:cubicBezTo>
                      <a:cubicBezTo>
                        <a:pt x="94199" y="12559"/>
                        <a:pt x="100392" y="18812"/>
                        <a:pt x="105102" y="26173"/>
                      </a:cubicBezTo>
                      <a:cubicBezTo>
                        <a:pt x="110009" y="33851"/>
                        <a:pt x="113393" y="42933"/>
                        <a:pt x="113670" y="54766"/>
                      </a:cubicBezTo>
                      <a:cubicBezTo>
                        <a:pt x="113808" y="60821"/>
                        <a:pt x="112819" y="66441"/>
                        <a:pt x="111414" y="71111"/>
                      </a:cubicBezTo>
                      <a:cubicBezTo>
                        <a:pt x="110009" y="75820"/>
                        <a:pt x="107714" y="79778"/>
                        <a:pt x="105695" y="83973"/>
                      </a:cubicBezTo>
                      <a:cubicBezTo>
                        <a:pt x="101738" y="92185"/>
                        <a:pt x="96791" y="99724"/>
                        <a:pt x="91804" y="107263"/>
                      </a:cubicBezTo>
                      <a:cubicBezTo>
                        <a:pt x="76983" y="129702"/>
                        <a:pt x="63073" y="152597"/>
                        <a:pt x="56978" y="183960"/>
                      </a:cubicBezTo>
                      <a:close/>
                    </a:path>
                  </a:pathLst>
                </a:custGeom>
                <a:solidFill>
                  <a:srgbClr val="215F9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3C4974F8-65BC-1B90-1BB9-7D79383C8527}"/>
                    </a:ext>
                  </a:extLst>
                </p:cNvPr>
                <p:cNvSpPr/>
                <p:nvPr/>
              </p:nvSpPr>
              <p:spPr>
                <a:xfrm>
                  <a:off x="1814628" y="2702551"/>
                  <a:ext cx="113660" cy="54964"/>
                </a:xfrm>
                <a:custGeom>
                  <a:avLst/>
                  <a:gdLst>
                    <a:gd name="connsiteX0" fmla="*/ 0 w 113660"/>
                    <a:gd name="connsiteY0" fmla="*/ 54964 h 54964"/>
                    <a:gd name="connsiteX1" fmla="*/ 8469 w 113660"/>
                    <a:gd name="connsiteY1" fmla="*/ 26272 h 54964"/>
                    <a:gd name="connsiteX2" fmla="*/ 47906 w 113660"/>
                    <a:gd name="connsiteY2" fmla="*/ 647 h 54964"/>
                    <a:gd name="connsiteX3" fmla="*/ 86195 w 113660"/>
                    <a:gd name="connsiteY3" fmla="*/ 7889 h 54964"/>
                    <a:gd name="connsiteX4" fmla="*/ 105093 w 113660"/>
                    <a:gd name="connsiteY4" fmla="*/ 26173 h 54964"/>
                    <a:gd name="connsiteX5" fmla="*/ 113661 w 113660"/>
                    <a:gd name="connsiteY5" fmla="*/ 54766 h 54964"/>
                    <a:gd name="connsiteX6" fmla="*/ 0 w 113660"/>
                    <a:gd name="connsiteY6" fmla="*/ 54964 h 54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3660" h="54964">
                      <a:moveTo>
                        <a:pt x="0" y="54964"/>
                      </a:moveTo>
                      <a:cubicBezTo>
                        <a:pt x="237" y="43289"/>
                        <a:pt x="3601" y="33930"/>
                        <a:pt x="8469" y="26272"/>
                      </a:cubicBezTo>
                      <a:cubicBezTo>
                        <a:pt x="16503" y="13687"/>
                        <a:pt x="29919" y="3358"/>
                        <a:pt x="47906" y="647"/>
                      </a:cubicBezTo>
                      <a:cubicBezTo>
                        <a:pt x="62628" y="-1569"/>
                        <a:pt x="76420" y="2170"/>
                        <a:pt x="86195" y="7889"/>
                      </a:cubicBezTo>
                      <a:cubicBezTo>
                        <a:pt x="94190" y="12559"/>
                        <a:pt x="100383" y="18812"/>
                        <a:pt x="105093" y="26173"/>
                      </a:cubicBezTo>
                      <a:cubicBezTo>
                        <a:pt x="110000" y="33851"/>
                        <a:pt x="113384" y="42933"/>
                        <a:pt x="113661" y="54766"/>
                      </a:cubicBezTo>
                      <a:lnTo>
                        <a:pt x="0" y="54964"/>
                      </a:lnTo>
                      <a:close/>
                    </a:path>
                  </a:pathLst>
                </a:custGeom>
                <a:solidFill>
                  <a:srgbClr val="2293B5">
                    <a:alpha val="23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0" name="Graphic 239">
                  <a:extLst>
                    <a:ext uri="{FF2B5EF4-FFF2-40B4-BE49-F238E27FC236}">
                      <a16:creationId xmlns:a16="http://schemas.microsoft.com/office/drawing/2014/main" id="{433F8C5E-40A5-51BE-4D6B-CB93E3AA005F}"/>
                    </a:ext>
                  </a:extLst>
                </p:cNvPr>
                <p:cNvGrpSpPr/>
                <p:nvPr/>
              </p:nvGrpSpPr>
              <p:grpSpPr>
                <a:xfrm>
                  <a:off x="1828578" y="2716495"/>
                  <a:ext cx="85779" cy="88901"/>
                  <a:chOff x="1828578" y="2716495"/>
                  <a:chExt cx="85779" cy="88901"/>
                </a:xfrm>
              </p:grpSpPr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644C71E2-E066-33D0-5EB5-0430709A9787}"/>
                      </a:ext>
                    </a:extLst>
                  </p:cNvPr>
                  <p:cNvSpPr/>
                  <p:nvPr/>
                </p:nvSpPr>
                <p:spPr>
                  <a:xfrm>
                    <a:off x="1828578" y="2716495"/>
                    <a:ext cx="85779" cy="85799"/>
                  </a:xfrm>
                  <a:custGeom>
                    <a:avLst/>
                    <a:gdLst>
                      <a:gd name="connsiteX0" fmla="*/ 85780 w 85779"/>
                      <a:gd name="connsiteY0" fmla="*/ 42900 h 85799"/>
                      <a:gd name="connsiteX1" fmla="*/ 42900 w 85779"/>
                      <a:gd name="connsiteY1" fmla="*/ 85800 h 85799"/>
                      <a:gd name="connsiteX2" fmla="*/ 0 w 85779"/>
                      <a:gd name="connsiteY2" fmla="*/ 42900 h 85799"/>
                      <a:gd name="connsiteX3" fmla="*/ 42900 w 85779"/>
                      <a:gd name="connsiteY3" fmla="*/ 0 h 85799"/>
                      <a:gd name="connsiteX4" fmla="*/ 85780 w 85779"/>
                      <a:gd name="connsiteY4" fmla="*/ 42880 h 85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79" h="85799">
                        <a:moveTo>
                          <a:pt x="85780" y="42900"/>
                        </a:moveTo>
                        <a:cubicBezTo>
                          <a:pt x="85780" y="66586"/>
                          <a:pt x="66586" y="85800"/>
                          <a:pt x="42900" y="85800"/>
                        </a:cubicBezTo>
                        <a:cubicBezTo>
                          <a:pt x="19214" y="85800"/>
                          <a:pt x="0" y="66586"/>
                          <a:pt x="0" y="42900"/>
                        </a:cubicBezTo>
                        <a:cubicBezTo>
                          <a:pt x="0" y="19214"/>
                          <a:pt x="19214" y="0"/>
                          <a:pt x="42900" y="0"/>
                        </a:cubicBezTo>
                        <a:cubicBezTo>
                          <a:pt x="66586" y="0"/>
                          <a:pt x="85780" y="19194"/>
                          <a:pt x="85780" y="4288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BE8AFAB9-0AE2-584F-1351-C32B1924EFB7}"/>
                      </a:ext>
                    </a:extLst>
                  </p:cNvPr>
                  <p:cNvSpPr/>
                  <p:nvPr/>
                </p:nvSpPr>
                <p:spPr>
                  <a:xfrm>
                    <a:off x="1828602" y="2762106"/>
                    <a:ext cx="85728" cy="43290"/>
                  </a:xfrm>
                  <a:custGeom>
                    <a:avLst/>
                    <a:gdLst>
                      <a:gd name="connsiteX0" fmla="*/ 85676 w 85728"/>
                      <a:gd name="connsiteY0" fmla="*/ 0 h 43290"/>
                      <a:gd name="connsiteX1" fmla="*/ 26076 w 85728"/>
                      <a:gd name="connsiteY1" fmla="*/ 39951 h 43290"/>
                      <a:gd name="connsiteX2" fmla="*/ 74 w 85728"/>
                      <a:gd name="connsiteY2" fmla="*/ 0 h 43290"/>
                      <a:gd name="connsiteX3" fmla="*/ 42776 w 85728"/>
                      <a:gd name="connsiteY3" fmla="*/ 40288 h 43290"/>
                      <a:gd name="connsiteX4" fmla="*/ 85676 w 85728"/>
                      <a:gd name="connsiteY4" fmla="*/ 0 h 43290"/>
                      <a:gd name="connsiteX5" fmla="*/ 85676 w 85728"/>
                      <a:gd name="connsiteY5" fmla="*/ 0 h 43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5728" h="43290">
                        <a:moveTo>
                          <a:pt x="85676" y="0"/>
                        </a:moveTo>
                        <a:cubicBezTo>
                          <a:pt x="87239" y="30354"/>
                          <a:pt x="53501" y="51864"/>
                          <a:pt x="26076" y="39951"/>
                        </a:cubicBezTo>
                        <a:cubicBezTo>
                          <a:pt x="10344" y="33580"/>
                          <a:pt x="-1034" y="17077"/>
                          <a:pt x="74" y="0"/>
                        </a:cubicBezTo>
                        <a:cubicBezTo>
                          <a:pt x="826" y="22083"/>
                          <a:pt x="20812" y="40763"/>
                          <a:pt x="42776" y="40288"/>
                        </a:cubicBezTo>
                        <a:cubicBezTo>
                          <a:pt x="64642" y="40466"/>
                          <a:pt x="84786" y="22241"/>
                          <a:pt x="85676" y="0"/>
                        </a:cubicBezTo>
                        <a:lnTo>
                          <a:pt x="85676" y="0"/>
                        </a:lnTo>
                        <a:close/>
                      </a:path>
                    </a:pathLst>
                  </a:custGeom>
                  <a:solidFill>
                    <a:srgbClr val="1C5EB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7D1E1A3D-590D-0DEA-E2FF-97B4A8D99BB1}"/>
                    </a:ext>
                  </a:extLst>
                </p:cNvPr>
                <p:cNvSpPr/>
                <p:nvPr/>
              </p:nvSpPr>
              <p:spPr>
                <a:xfrm>
                  <a:off x="1828578" y="2759395"/>
                  <a:ext cx="85779" cy="42899"/>
                </a:xfrm>
                <a:custGeom>
                  <a:avLst/>
                  <a:gdLst>
                    <a:gd name="connsiteX0" fmla="*/ 85780 w 85779"/>
                    <a:gd name="connsiteY0" fmla="*/ 0 h 42899"/>
                    <a:gd name="connsiteX1" fmla="*/ 42900 w 85779"/>
                    <a:gd name="connsiteY1" fmla="*/ 42900 h 42899"/>
                    <a:gd name="connsiteX2" fmla="*/ 0 w 85779"/>
                    <a:gd name="connsiteY2" fmla="*/ 0 h 42899"/>
                    <a:gd name="connsiteX3" fmla="*/ 85780 w 85779"/>
                    <a:gd name="connsiteY3" fmla="*/ 0 h 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79" h="42899">
                      <a:moveTo>
                        <a:pt x="85780" y="0"/>
                      </a:moveTo>
                      <a:cubicBezTo>
                        <a:pt x="85780" y="23686"/>
                        <a:pt x="66586" y="42900"/>
                        <a:pt x="42900" y="42900"/>
                      </a:cubicBezTo>
                      <a:cubicBezTo>
                        <a:pt x="19214" y="42900"/>
                        <a:pt x="0" y="23686"/>
                        <a:pt x="0" y="0"/>
                      </a:cubicBezTo>
                      <a:cubicBezTo>
                        <a:pt x="0" y="0"/>
                        <a:pt x="42741" y="12051"/>
                        <a:pt x="8578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FD1DD75-541C-ED94-6B7F-F3504F6FAF3C}"/>
                </a:ext>
              </a:extLst>
            </p:cNvPr>
            <p:cNvGrpSpPr/>
            <p:nvPr/>
          </p:nvGrpSpPr>
          <p:grpSpPr>
            <a:xfrm>
              <a:off x="8821973" y="3495028"/>
              <a:ext cx="974686" cy="853094"/>
              <a:chOff x="8821973" y="3495028"/>
              <a:chExt cx="974686" cy="85309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B0B7A8C-FC12-CCA3-6CB0-C097A8134D86}"/>
                  </a:ext>
                </a:extLst>
              </p:cNvPr>
              <p:cNvGrpSpPr/>
              <p:nvPr/>
            </p:nvGrpSpPr>
            <p:grpSpPr>
              <a:xfrm>
                <a:off x="8882769" y="3495028"/>
                <a:ext cx="853094" cy="853094"/>
                <a:chOff x="10862589" y="746760"/>
                <a:chExt cx="853094" cy="853094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1EF92C74-09A5-28B6-E9C4-C3F814025AEF}"/>
                    </a:ext>
                  </a:extLst>
                </p:cNvPr>
                <p:cNvSpPr/>
                <p:nvPr/>
              </p:nvSpPr>
              <p:spPr>
                <a:xfrm>
                  <a:off x="10919680" y="803851"/>
                  <a:ext cx="738912" cy="738912"/>
                </a:xfrm>
                <a:prstGeom prst="ellipse">
                  <a:avLst/>
                </a:prstGeom>
                <a:solidFill>
                  <a:srgbClr val="C0C0C0">
                    <a:alpha val="6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22CB6AF3-A364-496C-8594-5B8F22DA4B06}"/>
                    </a:ext>
                  </a:extLst>
                </p:cNvPr>
                <p:cNvSpPr/>
                <p:nvPr/>
              </p:nvSpPr>
              <p:spPr>
                <a:xfrm>
                  <a:off x="10862589" y="746760"/>
                  <a:ext cx="853094" cy="853094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TextBox 90">
                <a:extLst>
                  <a:ext uri="{FF2B5EF4-FFF2-40B4-BE49-F238E27FC236}">
                    <a16:creationId xmlns:a16="http://schemas.microsoft.com/office/drawing/2014/main" id="{C9A3B550-0CD0-94A3-5A4F-E6B6A559B7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21973" y="3815032"/>
                <a:ext cx="974686" cy="2878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1850+</a:t>
                </a:r>
              </a:p>
            </p:txBody>
          </p:sp>
          <p:pic>
            <p:nvPicPr>
              <p:cNvPr id="12" name="Graphic 11" descr="User with solid fill">
                <a:extLst>
                  <a:ext uri="{FF2B5EF4-FFF2-40B4-BE49-F238E27FC236}">
                    <a16:creationId xmlns:a16="http://schemas.microsoft.com/office/drawing/2014/main" id="{DB7E02A1-3B75-888C-75AD-162A90EE7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139987" y="3516119"/>
                <a:ext cx="303312" cy="303312"/>
              </a:xfrm>
              <a:prstGeom prst="rect">
                <a:avLst/>
              </a:prstGeom>
            </p:spPr>
          </p:pic>
          <p:sp>
            <p:nvSpPr>
              <p:cNvPr id="15" name="TextBox 22">
                <a:extLst>
                  <a:ext uri="{FF2B5EF4-FFF2-40B4-BE49-F238E27FC236}">
                    <a16:creationId xmlns:a16="http://schemas.microsoft.com/office/drawing/2014/main" id="{6FD870B7-708A-7E72-F341-616EB207D0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13803" y="3988807"/>
                <a:ext cx="74470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E2841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India</a:t>
                </a:r>
              </a:p>
            </p:txBody>
          </p:sp>
        </p:grp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80B7DAD0-B67E-DACA-4BE0-28DE76380EEA}"/>
                </a:ext>
              </a:extLst>
            </p:cNvPr>
            <p:cNvSpPr/>
            <p:nvPr/>
          </p:nvSpPr>
          <p:spPr>
            <a:xfrm>
              <a:off x="8241615" y="4513837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62B4A370-3DD4-BFD6-9784-79CC73A07B40}"/>
              </a:ext>
            </a:extLst>
          </p:cNvPr>
          <p:cNvGrpSpPr/>
          <p:nvPr/>
        </p:nvGrpSpPr>
        <p:grpSpPr>
          <a:xfrm>
            <a:off x="10521687" y="5295518"/>
            <a:ext cx="722735" cy="246221"/>
            <a:chOff x="10332049" y="5253508"/>
            <a:chExt cx="722735" cy="246221"/>
          </a:xfrm>
        </p:grpSpPr>
        <p:grpSp>
          <p:nvGrpSpPr>
            <p:cNvPr id="378" name="Graphic 239">
              <a:extLst>
                <a:ext uri="{FF2B5EF4-FFF2-40B4-BE49-F238E27FC236}">
                  <a16:creationId xmlns:a16="http://schemas.microsoft.com/office/drawing/2014/main" id="{AE7137F1-C495-96F8-B4D0-EFA61FAE56C3}"/>
                </a:ext>
              </a:extLst>
            </p:cNvPr>
            <p:cNvGrpSpPr/>
            <p:nvPr/>
          </p:nvGrpSpPr>
          <p:grpSpPr>
            <a:xfrm>
              <a:off x="10332049" y="5267013"/>
              <a:ext cx="113682" cy="183960"/>
              <a:chOff x="1814618" y="2702551"/>
              <a:chExt cx="113682" cy="183960"/>
            </a:xfrm>
          </p:grpSpPr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D352AD7-6FB9-CD2A-114B-725FFAD25347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B00DE90F-5CDC-EB34-9DAA-9224E438EC5C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381" name="Graphic 239">
                <a:extLst>
                  <a:ext uri="{FF2B5EF4-FFF2-40B4-BE49-F238E27FC236}">
                    <a16:creationId xmlns:a16="http://schemas.microsoft.com/office/drawing/2014/main" id="{B3756646-BAF8-A2B6-E557-94A7DFDB6CD3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3F081-A96E-296D-787F-87E59F3F40D4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id="{D0432CE8-10ED-41C8-F2B9-10A06E03FA8E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4247CBFF-CEC5-03FA-F8B4-7180A7017D25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86" name="TextBox 385">
              <a:extLst>
                <a:ext uri="{FF2B5EF4-FFF2-40B4-BE49-F238E27FC236}">
                  <a16:creationId xmlns:a16="http://schemas.microsoft.com/office/drawing/2014/main" id="{20071334-0CF4-647C-6B56-F2D5212561B6}"/>
                </a:ext>
              </a:extLst>
            </p:cNvPr>
            <p:cNvSpPr txBox="1">
              <a:spLocks/>
            </p:cNvSpPr>
            <p:nvPr/>
          </p:nvSpPr>
          <p:spPr>
            <a:xfrm>
              <a:off x="10392773" y="5253508"/>
              <a:ext cx="6620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  <a:sym typeface="Unit Offc" panose="020B0504030101020102" pitchFamily="34" charset="0"/>
                </a:rPr>
                <a:t>Sydney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C10C0AAC-078C-CCE3-50F3-6FB051A0D8B5}"/>
              </a:ext>
            </a:extLst>
          </p:cNvPr>
          <p:cNvGrpSpPr/>
          <p:nvPr/>
        </p:nvGrpSpPr>
        <p:grpSpPr>
          <a:xfrm>
            <a:off x="2864036" y="1052302"/>
            <a:ext cx="3231964" cy="1753451"/>
            <a:chOff x="2768714" y="1002608"/>
            <a:chExt cx="3231964" cy="1753451"/>
          </a:xfrm>
        </p:grpSpPr>
        <p:cxnSp>
          <p:nvCxnSpPr>
            <p:cNvPr id="306" name="Connector: Elbow 305">
              <a:extLst>
                <a:ext uri="{FF2B5EF4-FFF2-40B4-BE49-F238E27FC236}">
                  <a16:creationId xmlns:a16="http://schemas.microsoft.com/office/drawing/2014/main" id="{60FDDC2F-CB32-38C5-5157-BDE5EF039FF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605024" y="2334006"/>
              <a:ext cx="496917" cy="218246"/>
            </a:xfrm>
            <a:prstGeom prst="bentConnector3">
              <a:avLst>
                <a:gd name="adj1" fmla="val 929"/>
              </a:avLst>
            </a:prstGeom>
            <a:ln w="19050">
              <a:solidFill>
                <a:srgbClr val="0070C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551902F-2982-AE55-37EB-AA8DEFE3E18D}"/>
                </a:ext>
              </a:extLst>
            </p:cNvPr>
            <p:cNvSpPr/>
            <p:nvPr/>
          </p:nvSpPr>
          <p:spPr>
            <a:xfrm>
              <a:off x="5914953" y="2670334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F73D61B-EC95-2CB0-985E-9E95339A380F}"/>
                </a:ext>
              </a:extLst>
            </p:cNvPr>
            <p:cNvSpPr/>
            <p:nvPr/>
          </p:nvSpPr>
          <p:spPr>
            <a:xfrm>
              <a:off x="5668204" y="2153598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7F10BC78-78FE-EFD4-0BB6-A597A4331665}"/>
                </a:ext>
              </a:extLst>
            </p:cNvPr>
            <p:cNvGrpSpPr/>
            <p:nvPr/>
          </p:nvGrpSpPr>
          <p:grpSpPr>
            <a:xfrm>
              <a:off x="5018290" y="1002608"/>
              <a:ext cx="982388" cy="982388"/>
              <a:chOff x="5018290" y="1028684"/>
              <a:chExt cx="982388" cy="982388"/>
            </a:xfrm>
          </p:grpSpPr>
          <p:grpSp>
            <p:nvGrpSpPr>
              <p:cNvPr id="355" name="Group 354">
                <a:extLst>
                  <a:ext uri="{FF2B5EF4-FFF2-40B4-BE49-F238E27FC236}">
                    <a16:creationId xmlns:a16="http://schemas.microsoft.com/office/drawing/2014/main" id="{5F08C747-3FB3-C530-9004-A310AC7EE076}"/>
                  </a:ext>
                </a:extLst>
              </p:cNvPr>
              <p:cNvGrpSpPr/>
              <p:nvPr/>
            </p:nvGrpSpPr>
            <p:grpSpPr>
              <a:xfrm>
                <a:off x="5018290" y="1028684"/>
                <a:ext cx="982388" cy="982388"/>
                <a:chOff x="2770650" y="916433"/>
                <a:chExt cx="982388" cy="982388"/>
              </a:xfrm>
            </p:grpSpPr>
            <p:sp>
              <p:nvSpPr>
                <p:cNvPr id="361" name="Oval 360">
                  <a:extLst>
                    <a:ext uri="{FF2B5EF4-FFF2-40B4-BE49-F238E27FC236}">
                      <a16:creationId xmlns:a16="http://schemas.microsoft.com/office/drawing/2014/main" id="{3963F8B4-8830-C652-6C95-2C4233C65C67}"/>
                    </a:ext>
                  </a:extLst>
                </p:cNvPr>
                <p:cNvSpPr/>
                <p:nvPr/>
              </p:nvSpPr>
              <p:spPr>
                <a:xfrm>
                  <a:off x="2836394" y="982177"/>
                  <a:ext cx="850900" cy="850900"/>
                </a:xfrm>
                <a:prstGeom prst="ellipse">
                  <a:avLst/>
                </a:prstGeom>
                <a:solidFill>
                  <a:srgbClr val="C0C0C0">
                    <a:alpha val="6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Oval 361">
                  <a:extLst>
                    <a:ext uri="{FF2B5EF4-FFF2-40B4-BE49-F238E27FC236}">
                      <a16:creationId xmlns:a16="http://schemas.microsoft.com/office/drawing/2014/main" id="{B5BFEA7E-2FE4-B7EF-9A96-AFCD426F9AE4}"/>
                    </a:ext>
                  </a:extLst>
                </p:cNvPr>
                <p:cNvSpPr/>
                <p:nvPr/>
              </p:nvSpPr>
              <p:spPr>
                <a:xfrm>
                  <a:off x="2770650" y="916433"/>
                  <a:ext cx="982388" cy="982388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6" name="Group 26">
                <a:extLst>
                  <a:ext uri="{FF2B5EF4-FFF2-40B4-BE49-F238E27FC236}">
                    <a16:creationId xmlns:a16="http://schemas.microsoft.com/office/drawing/2014/main" id="{A9AD9674-D963-CADB-D29C-5DC58E9DC12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137191" y="1150321"/>
                <a:ext cx="783548" cy="735866"/>
                <a:chOff x="6263677" y="3034248"/>
                <a:chExt cx="783548" cy="735866"/>
              </a:xfrm>
            </p:grpSpPr>
            <p:sp>
              <p:nvSpPr>
                <p:cNvPr id="358" name="TextBox 63">
                  <a:extLst>
                    <a:ext uri="{FF2B5EF4-FFF2-40B4-BE49-F238E27FC236}">
                      <a16:creationId xmlns:a16="http://schemas.microsoft.com/office/drawing/2014/main" id="{5716EE06-1315-CFB9-69FD-EBC93BA5B2C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263677" y="3351940"/>
                  <a:ext cx="780900" cy="2878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4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220+</a:t>
                  </a:r>
                </a:p>
              </p:txBody>
            </p:sp>
            <p:pic>
              <p:nvPicPr>
                <p:cNvPr id="359" name="Graphic 15" descr="User with solid fill">
                  <a:extLst>
                    <a:ext uri="{FF2B5EF4-FFF2-40B4-BE49-F238E27FC236}">
                      <a16:creationId xmlns:a16="http://schemas.microsoft.com/office/drawing/2014/main" id="{CC185A9A-3BF6-607E-63D7-E067800AED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11051" y="3034248"/>
                  <a:ext cx="303312" cy="303312"/>
                </a:xfrm>
                <a:prstGeom prst="rect">
                  <a:avLst/>
                </a:prstGeom>
              </p:spPr>
            </p:pic>
            <p:sp>
              <p:nvSpPr>
                <p:cNvPr id="360" name="TextBox 20">
                  <a:extLst>
                    <a:ext uri="{FF2B5EF4-FFF2-40B4-BE49-F238E27FC236}">
                      <a16:creationId xmlns:a16="http://schemas.microsoft.com/office/drawing/2014/main" id="{9BF7FF7E-B1AA-D27A-DF4F-2DB95831C5E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302523" y="3508504"/>
                  <a:ext cx="744702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E2841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UK</a:t>
                  </a:r>
                </a:p>
              </p:txBody>
            </p:sp>
          </p:grp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3B9C0DFF-3358-6A85-C1AF-AA4D997E8FF2}"/>
                </a:ext>
              </a:extLst>
            </p:cNvPr>
            <p:cNvGrpSpPr/>
            <p:nvPr/>
          </p:nvGrpSpPr>
          <p:grpSpPr>
            <a:xfrm>
              <a:off x="2768714" y="1770777"/>
              <a:ext cx="2943893" cy="917116"/>
              <a:chOff x="2768714" y="1770777"/>
              <a:chExt cx="2943893" cy="917116"/>
            </a:xfrm>
          </p:grpSpPr>
          <p:sp>
            <p:nvSpPr>
              <p:cNvPr id="167" name="Rectangle: Rounded Corners 166">
                <a:extLst>
                  <a:ext uri="{FF2B5EF4-FFF2-40B4-BE49-F238E27FC236}">
                    <a16:creationId xmlns:a16="http://schemas.microsoft.com/office/drawing/2014/main" id="{A893128A-8096-05C2-3783-2D34BAD715E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031036" y="1770777"/>
                <a:ext cx="2681571" cy="917116"/>
              </a:xfrm>
              <a:prstGeom prst="roundRect">
                <a:avLst>
                  <a:gd name="adj" fmla="val 13213"/>
                </a:avLst>
              </a:prstGeom>
              <a:solidFill>
                <a:srgbClr val="215F9A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C0B551A-7B70-F725-DD72-6B7F58812F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7747" y="2081339"/>
                <a:ext cx="1192230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9E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Unit Offc" panose="020B0504030101020102" pitchFamily="34" charset="0"/>
                  </a:rPr>
                  <a:t>Basildon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9E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Unit Offc" panose="020B0504030101020102" pitchFamily="34" charset="0"/>
                  </a:rPr>
                  <a:t>London</a:t>
                </a: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880EF91A-0541-0D52-C7DF-F3647302C4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7746" y="1865334"/>
                <a:ext cx="14816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-952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 typeface="Wingdings" charset="2"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Unit Offc" panose="020B0504030101020102" pitchFamily="34" charset="0"/>
                  </a:rPr>
                  <a:t>United Kingdom</a:t>
                </a:r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837CEA06-BE2F-EB1C-4A0B-96BE372A486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8714" y="1963344"/>
                <a:ext cx="531982" cy="531982"/>
              </a:xfrm>
              <a:prstGeom prst="ellipse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BBF084B9-E06E-7D96-8FA9-41874B700C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62436" y="2081339"/>
                <a:ext cx="649581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9E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Unit Offc" panose="020B0504030101020102" pitchFamily="34" charset="0"/>
                  </a:rPr>
                  <a:t>Norwich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9E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Unit Offc" panose="020B0504030101020102" pitchFamily="34" charset="0"/>
                  </a:rPr>
                  <a:t>Warwick</a:t>
                </a:r>
              </a:p>
            </p:txBody>
          </p:sp>
          <p:pic>
            <p:nvPicPr>
              <p:cNvPr id="213" name="Picture 10">
                <a:extLst>
                  <a:ext uri="{FF2B5EF4-FFF2-40B4-BE49-F238E27FC236}">
                    <a16:creationId xmlns:a16="http://schemas.microsoft.com/office/drawing/2014/main" id="{39BEACA8-9BA9-6831-C2D0-22B0B819B7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675" y="1981305"/>
                <a:ext cx="496061" cy="4960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Graphic 3">
                <a:extLst>
                  <a:ext uri="{FF2B5EF4-FFF2-40B4-BE49-F238E27FC236}">
                    <a16:creationId xmlns:a16="http://schemas.microsoft.com/office/drawing/2014/main" id="{67CDC6CC-FF23-5091-1B75-4BA49C2C3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378367" y="2330844"/>
                <a:ext cx="200339" cy="196332"/>
              </a:xfrm>
              <a:prstGeom prst="rect">
                <a:avLst/>
              </a:prstGeom>
            </p:spPr>
          </p:pic>
          <p:pic>
            <p:nvPicPr>
              <p:cNvPr id="75" name="Graphic 74">
                <a:extLst>
                  <a:ext uri="{FF2B5EF4-FFF2-40B4-BE49-F238E27FC236}">
                    <a16:creationId xmlns:a16="http://schemas.microsoft.com/office/drawing/2014/main" id="{B5A0C3AF-EE04-EA26-E22D-DD98F8D77D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061349" y="2132520"/>
                <a:ext cx="117465" cy="191654"/>
              </a:xfrm>
              <a:prstGeom prst="rect">
                <a:avLst/>
              </a:prstGeom>
            </p:spPr>
          </p:pic>
          <p:grpSp>
            <p:nvGrpSpPr>
              <p:cNvPr id="80" name="Graphic 239">
                <a:extLst>
                  <a:ext uri="{FF2B5EF4-FFF2-40B4-BE49-F238E27FC236}">
                    <a16:creationId xmlns:a16="http://schemas.microsoft.com/office/drawing/2014/main" id="{CEDAAB92-CB33-3928-6C62-841A9F0497EF}"/>
                  </a:ext>
                </a:extLst>
              </p:cNvPr>
              <p:cNvGrpSpPr/>
              <p:nvPr/>
            </p:nvGrpSpPr>
            <p:grpSpPr>
              <a:xfrm>
                <a:off x="3896485" y="2136367"/>
                <a:ext cx="113682" cy="183960"/>
                <a:chOff x="1814618" y="2702551"/>
                <a:chExt cx="113682" cy="183960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83F1AA43-0F14-EFD9-0386-4E3FDA550D82}"/>
                    </a:ext>
                  </a:extLst>
                </p:cNvPr>
                <p:cNvSpPr/>
                <p:nvPr/>
              </p:nvSpPr>
              <p:spPr>
                <a:xfrm>
                  <a:off x="1814618" y="2702551"/>
                  <a:ext cx="113682" cy="183960"/>
                </a:xfrm>
                <a:custGeom>
                  <a:avLst/>
                  <a:gdLst>
                    <a:gd name="connsiteX0" fmla="*/ 56998 w 113682"/>
                    <a:gd name="connsiteY0" fmla="*/ 183960 h 183960"/>
                    <a:gd name="connsiteX1" fmla="*/ 36359 w 113682"/>
                    <a:gd name="connsiteY1" fmla="*/ 130138 h 183960"/>
                    <a:gd name="connsiteX2" fmla="*/ 14810 w 113682"/>
                    <a:gd name="connsiteY2" fmla="*/ 95925 h 183960"/>
                    <a:gd name="connsiteX3" fmla="*/ 8063 w 113682"/>
                    <a:gd name="connsiteY3" fmla="*/ 84072 h 183960"/>
                    <a:gd name="connsiteX4" fmla="*/ 9 w 113682"/>
                    <a:gd name="connsiteY4" fmla="*/ 54964 h 183960"/>
                    <a:gd name="connsiteX5" fmla="*/ 8478 w 113682"/>
                    <a:gd name="connsiteY5" fmla="*/ 26272 h 183960"/>
                    <a:gd name="connsiteX6" fmla="*/ 47915 w 113682"/>
                    <a:gd name="connsiteY6" fmla="*/ 647 h 183960"/>
                    <a:gd name="connsiteX7" fmla="*/ 86204 w 113682"/>
                    <a:gd name="connsiteY7" fmla="*/ 7889 h 183960"/>
                    <a:gd name="connsiteX8" fmla="*/ 105102 w 113682"/>
                    <a:gd name="connsiteY8" fmla="*/ 26173 h 183960"/>
                    <a:gd name="connsiteX9" fmla="*/ 113670 w 113682"/>
                    <a:gd name="connsiteY9" fmla="*/ 54766 h 183960"/>
                    <a:gd name="connsiteX10" fmla="*/ 111414 w 113682"/>
                    <a:gd name="connsiteY10" fmla="*/ 71111 h 183960"/>
                    <a:gd name="connsiteX11" fmla="*/ 105695 w 113682"/>
                    <a:gd name="connsiteY11" fmla="*/ 83973 h 183960"/>
                    <a:gd name="connsiteX12" fmla="*/ 91804 w 113682"/>
                    <a:gd name="connsiteY12" fmla="*/ 107263 h 183960"/>
                    <a:gd name="connsiteX13" fmla="*/ 56978 w 113682"/>
                    <a:gd name="connsiteY13" fmla="*/ 183960 h 183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3682" h="183960">
                      <a:moveTo>
                        <a:pt x="56998" y="183960"/>
                      </a:moveTo>
                      <a:cubicBezTo>
                        <a:pt x="52783" y="163282"/>
                        <a:pt x="45363" y="146087"/>
                        <a:pt x="36359" y="130138"/>
                      </a:cubicBezTo>
                      <a:cubicBezTo>
                        <a:pt x="29691" y="118305"/>
                        <a:pt x="21954" y="107402"/>
                        <a:pt x="14810" y="95925"/>
                      </a:cubicBezTo>
                      <a:cubicBezTo>
                        <a:pt x="12416" y="92106"/>
                        <a:pt x="10358" y="88049"/>
                        <a:pt x="8063" y="84072"/>
                      </a:cubicBezTo>
                      <a:cubicBezTo>
                        <a:pt x="3512" y="76137"/>
                        <a:pt x="-209" y="66916"/>
                        <a:pt x="9" y="54964"/>
                      </a:cubicBezTo>
                      <a:cubicBezTo>
                        <a:pt x="247" y="43289"/>
                        <a:pt x="3610" y="33930"/>
                        <a:pt x="8478" y="26272"/>
                      </a:cubicBezTo>
                      <a:cubicBezTo>
                        <a:pt x="16512" y="13687"/>
                        <a:pt x="29928" y="3358"/>
                        <a:pt x="47915" y="647"/>
                      </a:cubicBezTo>
                      <a:cubicBezTo>
                        <a:pt x="62637" y="-1569"/>
                        <a:pt x="76429" y="2170"/>
                        <a:pt x="86204" y="7889"/>
                      </a:cubicBezTo>
                      <a:cubicBezTo>
                        <a:pt x="94199" y="12559"/>
                        <a:pt x="100392" y="18812"/>
                        <a:pt x="105102" y="26173"/>
                      </a:cubicBezTo>
                      <a:cubicBezTo>
                        <a:pt x="110009" y="33851"/>
                        <a:pt x="113393" y="42933"/>
                        <a:pt x="113670" y="54766"/>
                      </a:cubicBezTo>
                      <a:cubicBezTo>
                        <a:pt x="113808" y="60821"/>
                        <a:pt x="112819" y="66441"/>
                        <a:pt x="111414" y="71111"/>
                      </a:cubicBezTo>
                      <a:cubicBezTo>
                        <a:pt x="110009" y="75820"/>
                        <a:pt x="107714" y="79778"/>
                        <a:pt x="105695" y="83973"/>
                      </a:cubicBezTo>
                      <a:cubicBezTo>
                        <a:pt x="101738" y="92185"/>
                        <a:pt x="96791" y="99724"/>
                        <a:pt x="91804" y="107263"/>
                      </a:cubicBezTo>
                      <a:cubicBezTo>
                        <a:pt x="76983" y="129702"/>
                        <a:pt x="63073" y="152597"/>
                        <a:pt x="56978" y="183960"/>
                      </a:cubicBezTo>
                      <a:close/>
                    </a:path>
                  </a:pathLst>
                </a:custGeom>
                <a:solidFill>
                  <a:srgbClr val="215F9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D755315B-605D-C673-8125-7432C3AB082F}"/>
                    </a:ext>
                  </a:extLst>
                </p:cNvPr>
                <p:cNvSpPr/>
                <p:nvPr/>
              </p:nvSpPr>
              <p:spPr>
                <a:xfrm>
                  <a:off x="1814628" y="2702551"/>
                  <a:ext cx="113660" cy="54964"/>
                </a:xfrm>
                <a:custGeom>
                  <a:avLst/>
                  <a:gdLst>
                    <a:gd name="connsiteX0" fmla="*/ 0 w 113660"/>
                    <a:gd name="connsiteY0" fmla="*/ 54964 h 54964"/>
                    <a:gd name="connsiteX1" fmla="*/ 8469 w 113660"/>
                    <a:gd name="connsiteY1" fmla="*/ 26272 h 54964"/>
                    <a:gd name="connsiteX2" fmla="*/ 47906 w 113660"/>
                    <a:gd name="connsiteY2" fmla="*/ 647 h 54964"/>
                    <a:gd name="connsiteX3" fmla="*/ 86195 w 113660"/>
                    <a:gd name="connsiteY3" fmla="*/ 7889 h 54964"/>
                    <a:gd name="connsiteX4" fmla="*/ 105093 w 113660"/>
                    <a:gd name="connsiteY4" fmla="*/ 26173 h 54964"/>
                    <a:gd name="connsiteX5" fmla="*/ 113661 w 113660"/>
                    <a:gd name="connsiteY5" fmla="*/ 54766 h 54964"/>
                    <a:gd name="connsiteX6" fmla="*/ 0 w 113660"/>
                    <a:gd name="connsiteY6" fmla="*/ 54964 h 54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3660" h="54964">
                      <a:moveTo>
                        <a:pt x="0" y="54964"/>
                      </a:moveTo>
                      <a:cubicBezTo>
                        <a:pt x="237" y="43289"/>
                        <a:pt x="3601" y="33930"/>
                        <a:pt x="8469" y="26272"/>
                      </a:cubicBezTo>
                      <a:cubicBezTo>
                        <a:pt x="16503" y="13687"/>
                        <a:pt x="29919" y="3358"/>
                        <a:pt x="47906" y="647"/>
                      </a:cubicBezTo>
                      <a:cubicBezTo>
                        <a:pt x="62628" y="-1569"/>
                        <a:pt x="76420" y="2170"/>
                        <a:pt x="86195" y="7889"/>
                      </a:cubicBezTo>
                      <a:cubicBezTo>
                        <a:pt x="94190" y="12559"/>
                        <a:pt x="100383" y="18812"/>
                        <a:pt x="105093" y="26173"/>
                      </a:cubicBezTo>
                      <a:cubicBezTo>
                        <a:pt x="110000" y="33851"/>
                        <a:pt x="113384" y="42933"/>
                        <a:pt x="113661" y="54766"/>
                      </a:cubicBezTo>
                      <a:lnTo>
                        <a:pt x="0" y="54964"/>
                      </a:lnTo>
                      <a:close/>
                    </a:path>
                  </a:pathLst>
                </a:custGeom>
                <a:solidFill>
                  <a:srgbClr val="2293B5">
                    <a:alpha val="23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87" name="Graphic 239">
                  <a:extLst>
                    <a:ext uri="{FF2B5EF4-FFF2-40B4-BE49-F238E27FC236}">
                      <a16:creationId xmlns:a16="http://schemas.microsoft.com/office/drawing/2014/main" id="{AC5BC1C8-F38B-1549-0771-18CC3BB46F64}"/>
                    </a:ext>
                  </a:extLst>
                </p:cNvPr>
                <p:cNvGrpSpPr/>
                <p:nvPr/>
              </p:nvGrpSpPr>
              <p:grpSpPr>
                <a:xfrm>
                  <a:off x="1828578" y="2716495"/>
                  <a:ext cx="85779" cy="88901"/>
                  <a:chOff x="1828578" y="2716495"/>
                  <a:chExt cx="85779" cy="88901"/>
                </a:xfrm>
              </p:grpSpPr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34BA4451-7260-EB5F-3766-68B8925911D6}"/>
                      </a:ext>
                    </a:extLst>
                  </p:cNvPr>
                  <p:cNvSpPr/>
                  <p:nvPr/>
                </p:nvSpPr>
                <p:spPr>
                  <a:xfrm>
                    <a:off x="1828578" y="2716495"/>
                    <a:ext cx="85779" cy="85799"/>
                  </a:xfrm>
                  <a:custGeom>
                    <a:avLst/>
                    <a:gdLst>
                      <a:gd name="connsiteX0" fmla="*/ 85780 w 85779"/>
                      <a:gd name="connsiteY0" fmla="*/ 42900 h 85799"/>
                      <a:gd name="connsiteX1" fmla="*/ 42900 w 85779"/>
                      <a:gd name="connsiteY1" fmla="*/ 85800 h 85799"/>
                      <a:gd name="connsiteX2" fmla="*/ 0 w 85779"/>
                      <a:gd name="connsiteY2" fmla="*/ 42900 h 85799"/>
                      <a:gd name="connsiteX3" fmla="*/ 42900 w 85779"/>
                      <a:gd name="connsiteY3" fmla="*/ 0 h 85799"/>
                      <a:gd name="connsiteX4" fmla="*/ 85780 w 85779"/>
                      <a:gd name="connsiteY4" fmla="*/ 42880 h 85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79" h="85799">
                        <a:moveTo>
                          <a:pt x="85780" y="42900"/>
                        </a:moveTo>
                        <a:cubicBezTo>
                          <a:pt x="85780" y="66586"/>
                          <a:pt x="66586" y="85800"/>
                          <a:pt x="42900" y="85800"/>
                        </a:cubicBezTo>
                        <a:cubicBezTo>
                          <a:pt x="19214" y="85800"/>
                          <a:pt x="0" y="66586"/>
                          <a:pt x="0" y="42900"/>
                        </a:cubicBezTo>
                        <a:cubicBezTo>
                          <a:pt x="0" y="19214"/>
                          <a:pt x="19214" y="0"/>
                          <a:pt x="42900" y="0"/>
                        </a:cubicBezTo>
                        <a:cubicBezTo>
                          <a:pt x="66586" y="0"/>
                          <a:pt x="85780" y="19194"/>
                          <a:pt x="85780" y="4288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1D75DD90-475E-340B-4AB4-4CF8C41A41EE}"/>
                      </a:ext>
                    </a:extLst>
                  </p:cNvPr>
                  <p:cNvSpPr/>
                  <p:nvPr/>
                </p:nvSpPr>
                <p:spPr>
                  <a:xfrm>
                    <a:off x="1828602" y="2762106"/>
                    <a:ext cx="85728" cy="43290"/>
                  </a:xfrm>
                  <a:custGeom>
                    <a:avLst/>
                    <a:gdLst>
                      <a:gd name="connsiteX0" fmla="*/ 85676 w 85728"/>
                      <a:gd name="connsiteY0" fmla="*/ 0 h 43290"/>
                      <a:gd name="connsiteX1" fmla="*/ 26076 w 85728"/>
                      <a:gd name="connsiteY1" fmla="*/ 39951 h 43290"/>
                      <a:gd name="connsiteX2" fmla="*/ 74 w 85728"/>
                      <a:gd name="connsiteY2" fmla="*/ 0 h 43290"/>
                      <a:gd name="connsiteX3" fmla="*/ 42776 w 85728"/>
                      <a:gd name="connsiteY3" fmla="*/ 40288 h 43290"/>
                      <a:gd name="connsiteX4" fmla="*/ 85676 w 85728"/>
                      <a:gd name="connsiteY4" fmla="*/ 0 h 43290"/>
                      <a:gd name="connsiteX5" fmla="*/ 85676 w 85728"/>
                      <a:gd name="connsiteY5" fmla="*/ 0 h 43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5728" h="43290">
                        <a:moveTo>
                          <a:pt x="85676" y="0"/>
                        </a:moveTo>
                        <a:cubicBezTo>
                          <a:pt x="87239" y="30354"/>
                          <a:pt x="53501" y="51864"/>
                          <a:pt x="26076" y="39951"/>
                        </a:cubicBezTo>
                        <a:cubicBezTo>
                          <a:pt x="10344" y="33580"/>
                          <a:pt x="-1034" y="17077"/>
                          <a:pt x="74" y="0"/>
                        </a:cubicBezTo>
                        <a:cubicBezTo>
                          <a:pt x="826" y="22083"/>
                          <a:pt x="20812" y="40763"/>
                          <a:pt x="42776" y="40288"/>
                        </a:cubicBezTo>
                        <a:cubicBezTo>
                          <a:pt x="64642" y="40466"/>
                          <a:pt x="84786" y="22241"/>
                          <a:pt x="85676" y="0"/>
                        </a:cubicBezTo>
                        <a:lnTo>
                          <a:pt x="85676" y="0"/>
                        </a:lnTo>
                        <a:close/>
                      </a:path>
                    </a:pathLst>
                  </a:custGeom>
                  <a:solidFill>
                    <a:srgbClr val="1C5EB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CB144E06-BAFC-5042-FA3C-8B2B0054742A}"/>
                    </a:ext>
                  </a:extLst>
                </p:cNvPr>
                <p:cNvSpPr/>
                <p:nvPr/>
              </p:nvSpPr>
              <p:spPr>
                <a:xfrm>
                  <a:off x="1828578" y="2759395"/>
                  <a:ext cx="85779" cy="42899"/>
                </a:xfrm>
                <a:custGeom>
                  <a:avLst/>
                  <a:gdLst>
                    <a:gd name="connsiteX0" fmla="*/ 85780 w 85779"/>
                    <a:gd name="connsiteY0" fmla="*/ 0 h 42899"/>
                    <a:gd name="connsiteX1" fmla="*/ 42900 w 85779"/>
                    <a:gd name="connsiteY1" fmla="*/ 42900 h 42899"/>
                    <a:gd name="connsiteX2" fmla="*/ 0 w 85779"/>
                    <a:gd name="connsiteY2" fmla="*/ 0 h 42899"/>
                    <a:gd name="connsiteX3" fmla="*/ 85780 w 85779"/>
                    <a:gd name="connsiteY3" fmla="*/ 0 h 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79" h="42899">
                      <a:moveTo>
                        <a:pt x="85780" y="0"/>
                      </a:moveTo>
                      <a:cubicBezTo>
                        <a:pt x="85780" y="23686"/>
                        <a:pt x="66586" y="42900"/>
                        <a:pt x="42900" y="42900"/>
                      </a:cubicBezTo>
                      <a:cubicBezTo>
                        <a:pt x="19214" y="42900"/>
                        <a:pt x="0" y="23686"/>
                        <a:pt x="0" y="0"/>
                      </a:cubicBezTo>
                      <a:cubicBezTo>
                        <a:pt x="0" y="0"/>
                        <a:pt x="42741" y="12051"/>
                        <a:pt x="8578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7" name="Graphic 239">
                <a:extLst>
                  <a:ext uri="{FF2B5EF4-FFF2-40B4-BE49-F238E27FC236}">
                    <a16:creationId xmlns:a16="http://schemas.microsoft.com/office/drawing/2014/main" id="{52011668-2D21-9BA4-A4B4-52FAA9ADA06A}"/>
                  </a:ext>
                </a:extLst>
              </p:cNvPr>
              <p:cNvGrpSpPr/>
              <p:nvPr/>
            </p:nvGrpSpPr>
            <p:grpSpPr>
              <a:xfrm>
                <a:off x="3896485" y="2333384"/>
                <a:ext cx="113682" cy="183960"/>
                <a:chOff x="1814618" y="2702551"/>
                <a:chExt cx="113682" cy="183960"/>
              </a:xfrm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FBB8F881-21D9-FC18-433F-E52D7D5FA4FE}"/>
                    </a:ext>
                  </a:extLst>
                </p:cNvPr>
                <p:cNvSpPr/>
                <p:nvPr/>
              </p:nvSpPr>
              <p:spPr>
                <a:xfrm>
                  <a:off x="1814618" y="2702551"/>
                  <a:ext cx="113682" cy="183960"/>
                </a:xfrm>
                <a:custGeom>
                  <a:avLst/>
                  <a:gdLst>
                    <a:gd name="connsiteX0" fmla="*/ 56998 w 113682"/>
                    <a:gd name="connsiteY0" fmla="*/ 183960 h 183960"/>
                    <a:gd name="connsiteX1" fmla="*/ 36359 w 113682"/>
                    <a:gd name="connsiteY1" fmla="*/ 130138 h 183960"/>
                    <a:gd name="connsiteX2" fmla="*/ 14810 w 113682"/>
                    <a:gd name="connsiteY2" fmla="*/ 95925 h 183960"/>
                    <a:gd name="connsiteX3" fmla="*/ 8063 w 113682"/>
                    <a:gd name="connsiteY3" fmla="*/ 84072 h 183960"/>
                    <a:gd name="connsiteX4" fmla="*/ 9 w 113682"/>
                    <a:gd name="connsiteY4" fmla="*/ 54964 h 183960"/>
                    <a:gd name="connsiteX5" fmla="*/ 8478 w 113682"/>
                    <a:gd name="connsiteY5" fmla="*/ 26272 h 183960"/>
                    <a:gd name="connsiteX6" fmla="*/ 47915 w 113682"/>
                    <a:gd name="connsiteY6" fmla="*/ 647 h 183960"/>
                    <a:gd name="connsiteX7" fmla="*/ 86204 w 113682"/>
                    <a:gd name="connsiteY7" fmla="*/ 7889 h 183960"/>
                    <a:gd name="connsiteX8" fmla="*/ 105102 w 113682"/>
                    <a:gd name="connsiteY8" fmla="*/ 26173 h 183960"/>
                    <a:gd name="connsiteX9" fmla="*/ 113670 w 113682"/>
                    <a:gd name="connsiteY9" fmla="*/ 54766 h 183960"/>
                    <a:gd name="connsiteX10" fmla="*/ 111414 w 113682"/>
                    <a:gd name="connsiteY10" fmla="*/ 71111 h 183960"/>
                    <a:gd name="connsiteX11" fmla="*/ 105695 w 113682"/>
                    <a:gd name="connsiteY11" fmla="*/ 83973 h 183960"/>
                    <a:gd name="connsiteX12" fmla="*/ 91804 w 113682"/>
                    <a:gd name="connsiteY12" fmla="*/ 107263 h 183960"/>
                    <a:gd name="connsiteX13" fmla="*/ 56978 w 113682"/>
                    <a:gd name="connsiteY13" fmla="*/ 183960 h 183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3682" h="183960">
                      <a:moveTo>
                        <a:pt x="56998" y="183960"/>
                      </a:moveTo>
                      <a:cubicBezTo>
                        <a:pt x="52783" y="163282"/>
                        <a:pt x="45363" y="146087"/>
                        <a:pt x="36359" y="130138"/>
                      </a:cubicBezTo>
                      <a:cubicBezTo>
                        <a:pt x="29691" y="118305"/>
                        <a:pt x="21954" y="107402"/>
                        <a:pt x="14810" y="95925"/>
                      </a:cubicBezTo>
                      <a:cubicBezTo>
                        <a:pt x="12416" y="92106"/>
                        <a:pt x="10358" y="88049"/>
                        <a:pt x="8063" y="84072"/>
                      </a:cubicBezTo>
                      <a:cubicBezTo>
                        <a:pt x="3512" y="76137"/>
                        <a:pt x="-209" y="66916"/>
                        <a:pt x="9" y="54964"/>
                      </a:cubicBezTo>
                      <a:cubicBezTo>
                        <a:pt x="247" y="43289"/>
                        <a:pt x="3610" y="33930"/>
                        <a:pt x="8478" y="26272"/>
                      </a:cubicBezTo>
                      <a:cubicBezTo>
                        <a:pt x="16512" y="13687"/>
                        <a:pt x="29928" y="3358"/>
                        <a:pt x="47915" y="647"/>
                      </a:cubicBezTo>
                      <a:cubicBezTo>
                        <a:pt x="62637" y="-1569"/>
                        <a:pt x="76429" y="2170"/>
                        <a:pt x="86204" y="7889"/>
                      </a:cubicBezTo>
                      <a:cubicBezTo>
                        <a:pt x="94199" y="12559"/>
                        <a:pt x="100392" y="18812"/>
                        <a:pt x="105102" y="26173"/>
                      </a:cubicBezTo>
                      <a:cubicBezTo>
                        <a:pt x="110009" y="33851"/>
                        <a:pt x="113393" y="42933"/>
                        <a:pt x="113670" y="54766"/>
                      </a:cubicBezTo>
                      <a:cubicBezTo>
                        <a:pt x="113808" y="60821"/>
                        <a:pt x="112819" y="66441"/>
                        <a:pt x="111414" y="71111"/>
                      </a:cubicBezTo>
                      <a:cubicBezTo>
                        <a:pt x="110009" y="75820"/>
                        <a:pt x="107714" y="79778"/>
                        <a:pt x="105695" y="83973"/>
                      </a:cubicBezTo>
                      <a:cubicBezTo>
                        <a:pt x="101738" y="92185"/>
                        <a:pt x="96791" y="99724"/>
                        <a:pt x="91804" y="107263"/>
                      </a:cubicBezTo>
                      <a:cubicBezTo>
                        <a:pt x="76983" y="129702"/>
                        <a:pt x="63073" y="152597"/>
                        <a:pt x="56978" y="183960"/>
                      </a:cubicBezTo>
                      <a:close/>
                    </a:path>
                  </a:pathLst>
                </a:custGeom>
                <a:solidFill>
                  <a:srgbClr val="215F9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158C1453-4C48-B217-BFA8-40E55A9B1DFB}"/>
                    </a:ext>
                  </a:extLst>
                </p:cNvPr>
                <p:cNvSpPr/>
                <p:nvPr/>
              </p:nvSpPr>
              <p:spPr>
                <a:xfrm>
                  <a:off x="1814628" y="2702551"/>
                  <a:ext cx="113660" cy="54964"/>
                </a:xfrm>
                <a:custGeom>
                  <a:avLst/>
                  <a:gdLst>
                    <a:gd name="connsiteX0" fmla="*/ 0 w 113660"/>
                    <a:gd name="connsiteY0" fmla="*/ 54964 h 54964"/>
                    <a:gd name="connsiteX1" fmla="*/ 8469 w 113660"/>
                    <a:gd name="connsiteY1" fmla="*/ 26272 h 54964"/>
                    <a:gd name="connsiteX2" fmla="*/ 47906 w 113660"/>
                    <a:gd name="connsiteY2" fmla="*/ 647 h 54964"/>
                    <a:gd name="connsiteX3" fmla="*/ 86195 w 113660"/>
                    <a:gd name="connsiteY3" fmla="*/ 7889 h 54964"/>
                    <a:gd name="connsiteX4" fmla="*/ 105093 w 113660"/>
                    <a:gd name="connsiteY4" fmla="*/ 26173 h 54964"/>
                    <a:gd name="connsiteX5" fmla="*/ 113661 w 113660"/>
                    <a:gd name="connsiteY5" fmla="*/ 54766 h 54964"/>
                    <a:gd name="connsiteX6" fmla="*/ 0 w 113660"/>
                    <a:gd name="connsiteY6" fmla="*/ 54964 h 54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3660" h="54964">
                      <a:moveTo>
                        <a:pt x="0" y="54964"/>
                      </a:moveTo>
                      <a:cubicBezTo>
                        <a:pt x="237" y="43289"/>
                        <a:pt x="3601" y="33930"/>
                        <a:pt x="8469" y="26272"/>
                      </a:cubicBezTo>
                      <a:cubicBezTo>
                        <a:pt x="16503" y="13687"/>
                        <a:pt x="29919" y="3358"/>
                        <a:pt x="47906" y="647"/>
                      </a:cubicBezTo>
                      <a:cubicBezTo>
                        <a:pt x="62628" y="-1569"/>
                        <a:pt x="76420" y="2170"/>
                        <a:pt x="86195" y="7889"/>
                      </a:cubicBezTo>
                      <a:cubicBezTo>
                        <a:pt x="94190" y="12559"/>
                        <a:pt x="100383" y="18812"/>
                        <a:pt x="105093" y="26173"/>
                      </a:cubicBezTo>
                      <a:cubicBezTo>
                        <a:pt x="110000" y="33851"/>
                        <a:pt x="113384" y="42933"/>
                        <a:pt x="113661" y="54766"/>
                      </a:cubicBezTo>
                      <a:lnTo>
                        <a:pt x="0" y="54964"/>
                      </a:lnTo>
                      <a:close/>
                    </a:path>
                  </a:pathLst>
                </a:custGeom>
                <a:solidFill>
                  <a:srgbClr val="2293B5">
                    <a:alpha val="23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8" name="Graphic 239">
                  <a:extLst>
                    <a:ext uri="{FF2B5EF4-FFF2-40B4-BE49-F238E27FC236}">
                      <a16:creationId xmlns:a16="http://schemas.microsoft.com/office/drawing/2014/main" id="{D6E7C251-3657-9FE3-79C5-2EE2C212DE27}"/>
                    </a:ext>
                  </a:extLst>
                </p:cNvPr>
                <p:cNvGrpSpPr/>
                <p:nvPr/>
              </p:nvGrpSpPr>
              <p:grpSpPr>
                <a:xfrm>
                  <a:off x="1828578" y="2716495"/>
                  <a:ext cx="85779" cy="88901"/>
                  <a:chOff x="1828578" y="2716495"/>
                  <a:chExt cx="85779" cy="88901"/>
                </a:xfrm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7AFEBE0B-7978-10B3-6226-29F56FE95725}"/>
                      </a:ext>
                    </a:extLst>
                  </p:cNvPr>
                  <p:cNvSpPr/>
                  <p:nvPr/>
                </p:nvSpPr>
                <p:spPr>
                  <a:xfrm>
                    <a:off x="1828578" y="2716495"/>
                    <a:ext cx="85779" cy="85799"/>
                  </a:xfrm>
                  <a:custGeom>
                    <a:avLst/>
                    <a:gdLst>
                      <a:gd name="connsiteX0" fmla="*/ 85780 w 85779"/>
                      <a:gd name="connsiteY0" fmla="*/ 42900 h 85799"/>
                      <a:gd name="connsiteX1" fmla="*/ 42900 w 85779"/>
                      <a:gd name="connsiteY1" fmla="*/ 85800 h 85799"/>
                      <a:gd name="connsiteX2" fmla="*/ 0 w 85779"/>
                      <a:gd name="connsiteY2" fmla="*/ 42900 h 85799"/>
                      <a:gd name="connsiteX3" fmla="*/ 42900 w 85779"/>
                      <a:gd name="connsiteY3" fmla="*/ 0 h 85799"/>
                      <a:gd name="connsiteX4" fmla="*/ 85780 w 85779"/>
                      <a:gd name="connsiteY4" fmla="*/ 42880 h 85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79" h="85799">
                        <a:moveTo>
                          <a:pt x="85780" y="42900"/>
                        </a:moveTo>
                        <a:cubicBezTo>
                          <a:pt x="85780" y="66586"/>
                          <a:pt x="66586" y="85800"/>
                          <a:pt x="42900" y="85800"/>
                        </a:cubicBezTo>
                        <a:cubicBezTo>
                          <a:pt x="19214" y="85800"/>
                          <a:pt x="0" y="66586"/>
                          <a:pt x="0" y="42900"/>
                        </a:cubicBezTo>
                        <a:cubicBezTo>
                          <a:pt x="0" y="19214"/>
                          <a:pt x="19214" y="0"/>
                          <a:pt x="42900" y="0"/>
                        </a:cubicBezTo>
                        <a:cubicBezTo>
                          <a:pt x="66586" y="0"/>
                          <a:pt x="85780" y="19194"/>
                          <a:pt x="85780" y="4288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9E99BD79-F623-E334-E4ED-FFEE496795AD}"/>
                      </a:ext>
                    </a:extLst>
                  </p:cNvPr>
                  <p:cNvSpPr/>
                  <p:nvPr/>
                </p:nvSpPr>
                <p:spPr>
                  <a:xfrm>
                    <a:off x="1828602" y="2762106"/>
                    <a:ext cx="85728" cy="43290"/>
                  </a:xfrm>
                  <a:custGeom>
                    <a:avLst/>
                    <a:gdLst>
                      <a:gd name="connsiteX0" fmla="*/ 85676 w 85728"/>
                      <a:gd name="connsiteY0" fmla="*/ 0 h 43290"/>
                      <a:gd name="connsiteX1" fmla="*/ 26076 w 85728"/>
                      <a:gd name="connsiteY1" fmla="*/ 39951 h 43290"/>
                      <a:gd name="connsiteX2" fmla="*/ 74 w 85728"/>
                      <a:gd name="connsiteY2" fmla="*/ 0 h 43290"/>
                      <a:gd name="connsiteX3" fmla="*/ 42776 w 85728"/>
                      <a:gd name="connsiteY3" fmla="*/ 40288 h 43290"/>
                      <a:gd name="connsiteX4" fmla="*/ 85676 w 85728"/>
                      <a:gd name="connsiteY4" fmla="*/ 0 h 43290"/>
                      <a:gd name="connsiteX5" fmla="*/ 85676 w 85728"/>
                      <a:gd name="connsiteY5" fmla="*/ 0 h 43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5728" h="43290">
                        <a:moveTo>
                          <a:pt x="85676" y="0"/>
                        </a:moveTo>
                        <a:cubicBezTo>
                          <a:pt x="87239" y="30354"/>
                          <a:pt x="53501" y="51864"/>
                          <a:pt x="26076" y="39951"/>
                        </a:cubicBezTo>
                        <a:cubicBezTo>
                          <a:pt x="10344" y="33580"/>
                          <a:pt x="-1034" y="17077"/>
                          <a:pt x="74" y="0"/>
                        </a:cubicBezTo>
                        <a:cubicBezTo>
                          <a:pt x="826" y="22083"/>
                          <a:pt x="20812" y="40763"/>
                          <a:pt x="42776" y="40288"/>
                        </a:cubicBezTo>
                        <a:cubicBezTo>
                          <a:pt x="64642" y="40466"/>
                          <a:pt x="84786" y="22241"/>
                          <a:pt x="85676" y="0"/>
                        </a:cubicBezTo>
                        <a:lnTo>
                          <a:pt x="85676" y="0"/>
                        </a:lnTo>
                        <a:close/>
                      </a:path>
                    </a:pathLst>
                  </a:custGeom>
                  <a:solidFill>
                    <a:srgbClr val="1C5EB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B7D5BB8D-DF10-BA0F-18C1-C6FD710FBEBA}"/>
                    </a:ext>
                  </a:extLst>
                </p:cNvPr>
                <p:cNvSpPr/>
                <p:nvPr/>
              </p:nvSpPr>
              <p:spPr>
                <a:xfrm>
                  <a:off x="1828578" y="2759395"/>
                  <a:ext cx="85779" cy="42899"/>
                </a:xfrm>
                <a:custGeom>
                  <a:avLst/>
                  <a:gdLst>
                    <a:gd name="connsiteX0" fmla="*/ 85780 w 85779"/>
                    <a:gd name="connsiteY0" fmla="*/ 0 h 42899"/>
                    <a:gd name="connsiteX1" fmla="*/ 42900 w 85779"/>
                    <a:gd name="connsiteY1" fmla="*/ 42900 h 42899"/>
                    <a:gd name="connsiteX2" fmla="*/ 0 w 85779"/>
                    <a:gd name="connsiteY2" fmla="*/ 0 h 42899"/>
                    <a:gd name="connsiteX3" fmla="*/ 85780 w 85779"/>
                    <a:gd name="connsiteY3" fmla="*/ 0 h 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79" h="42899">
                      <a:moveTo>
                        <a:pt x="85780" y="0"/>
                      </a:moveTo>
                      <a:cubicBezTo>
                        <a:pt x="85780" y="23686"/>
                        <a:pt x="66586" y="42900"/>
                        <a:pt x="42900" y="42900"/>
                      </a:cubicBezTo>
                      <a:cubicBezTo>
                        <a:pt x="19214" y="42900"/>
                        <a:pt x="0" y="23686"/>
                        <a:pt x="0" y="0"/>
                      </a:cubicBezTo>
                      <a:cubicBezTo>
                        <a:pt x="0" y="0"/>
                        <a:pt x="42741" y="12051"/>
                        <a:pt x="8578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20" name="Graphic 119">
                <a:extLst>
                  <a:ext uri="{FF2B5EF4-FFF2-40B4-BE49-F238E27FC236}">
                    <a16:creationId xmlns:a16="http://schemas.microsoft.com/office/drawing/2014/main" id="{DF025B1E-6E63-07FB-DEE1-D6751E3C7E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47387" y="2141705"/>
                <a:ext cx="117465" cy="191654"/>
              </a:xfrm>
              <a:prstGeom prst="rect">
                <a:avLst/>
              </a:prstGeom>
            </p:spPr>
          </p:pic>
          <p:pic>
            <p:nvPicPr>
              <p:cNvPr id="121" name="Graphic 120">
                <a:extLst>
                  <a:ext uri="{FF2B5EF4-FFF2-40B4-BE49-F238E27FC236}">
                    <a16:creationId xmlns:a16="http://schemas.microsoft.com/office/drawing/2014/main" id="{08959D8B-685F-AEB1-5664-6E24163D7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214643" y="2333183"/>
                <a:ext cx="117465" cy="191654"/>
              </a:xfrm>
              <a:prstGeom prst="rect">
                <a:avLst/>
              </a:prstGeom>
            </p:spPr>
          </p:pic>
          <p:grpSp>
            <p:nvGrpSpPr>
              <p:cNvPr id="122" name="Graphic 239">
                <a:extLst>
                  <a:ext uri="{FF2B5EF4-FFF2-40B4-BE49-F238E27FC236}">
                    <a16:creationId xmlns:a16="http://schemas.microsoft.com/office/drawing/2014/main" id="{E6CB545B-5C2B-0D22-C973-4725962E2B17}"/>
                  </a:ext>
                </a:extLst>
              </p:cNvPr>
              <p:cNvGrpSpPr/>
              <p:nvPr/>
            </p:nvGrpSpPr>
            <p:grpSpPr>
              <a:xfrm>
                <a:off x="5054702" y="2337030"/>
                <a:ext cx="113682" cy="183960"/>
                <a:chOff x="1814618" y="2702551"/>
                <a:chExt cx="113682" cy="183960"/>
              </a:xfrm>
            </p:grpSpPr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45F8D9FF-9C24-8032-1DEB-C9EFB1D1518E}"/>
                    </a:ext>
                  </a:extLst>
                </p:cNvPr>
                <p:cNvSpPr/>
                <p:nvPr/>
              </p:nvSpPr>
              <p:spPr>
                <a:xfrm>
                  <a:off x="1814618" y="2702551"/>
                  <a:ext cx="113682" cy="183960"/>
                </a:xfrm>
                <a:custGeom>
                  <a:avLst/>
                  <a:gdLst>
                    <a:gd name="connsiteX0" fmla="*/ 56998 w 113682"/>
                    <a:gd name="connsiteY0" fmla="*/ 183960 h 183960"/>
                    <a:gd name="connsiteX1" fmla="*/ 36359 w 113682"/>
                    <a:gd name="connsiteY1" fmla="*/ 130138 h 183960"/>
                    <a:gd name="connsiteX2" fmla="*/ 14810 w 113682"/>
                    <a:gd name="connsiteY2" fmla="*/ 95925 h 183960"/>
                    <a:gd name="connsiteX3" fmla="*/ 8063 w 113682"/>
                    <a:gd name="connsiteY3" fmla="*/ 84072 h 183960"/>
                    <a:gd name="connsiteX4" fmla="*/ 9 w 113682"/>
                    <a:gd name="connsiteY4" fmla="*/ 54964 h 183960"/>
                    <a:gd name="connsiteX5" fmla="*/ 8478 w 113682"/>
                    <a:gd name="connsiteY5" fmla="*/ 26272 h 183960"/>
                    <a:gd name="connsiteX6" fmla="*/ 47915 w 113682"/>
                    <a:gd name="connsiteY6" fmla="*/ 647 h 183960"/>
                    <a:gd name="connsiteX7" fmla="*/ 86204 w 113682"/>
                    <a:gd name="connsiteY7" fmla="*/ 7889 h 183960"/>
                    <a:gd name="connsiteX8" fmla="*/ 105102 w 113682"/>
                    <a:gd name="connsiteY8" fmla="*/ 26173 h 183960"/>
                    <a:gd name="connsiteX9" fmla="*/ 113670 w 113682"/>
                    <a:gd name="connsiteY9" fmla="*/ 54766 h 183960"/>
                    <a:gd name="connsiteX10" fmla="*/ 111414 w 113682"/>
                    <a:gd name="connsiteY10" fmla="*/ 71111 h 183960"/>
                    <a:gd name="connsiteX11" fmla="*/ 105695 w 113682"/>
                    <a:gd name="connsiteY11" fmla="*/ 83973 h 183960"/>
                    <a:gd name="connsiteX12" fmla="*/ 91804 w 113682"/>
                    <a:gd name="connsiteY12" fmla="*/ 107263 h 183960"/>
                    <a:gd name="connsiteX13" fmla="*/ 56978 w 113682"/>
                    <a:gd name="connsiteY13" fmla="*/ 183960 h 183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3682" h="183960">
                      <a:moveTo>
                        <a:pt x="56998" y="183960"/>
                      </a:moveTo>
                      <a:cubicBezTo>
                        <a:pt x="52783" y="163282"/>
                        <a:pt x="45363" y="146087"/>
                        <a:pt x="36359" y="130138"/>
                      </a:cubicBezTo>
                      <a:cubicBezTo>
                        <a:pt x="29691" y="118305"/>
                        <a:pt x="21954" y="107402"/>
                        <a:pt x="14810" y="95925"/>
                      </a:cubicBezTo>
                      <a:cubicBezTo>
                        <a:pt x="12416" y="92106"/>
                        <a:pt x="10358" y="88049"/>
                        <a:pt x="8063" y="84072"/>
                      </a:cubicBezTo>
                      <a:cubicBezTo>
                        <a:pt x="3512" y="76137"/>
                        <a:pt x="-209" y="66916"/>
                        <a:pt x="9" y="54964"/>
                      </a:cubicBezTo>
                      <a:cubicBezTo>
                        <a:pt x="247" y="43289"/>
                        <a:pt x="3610" y="33930"/>
                        <a:pt x="8478" y="26272"/>
                      </a:cubicBezTo>
                      <a:cubicBezTo>
                        <a:pt x="16512" y="13687"/>
                        <a:pt x="29928" y="3358"/>
                        <a:pt x="47915" y="647"/>
                      </a:cubicBezTo>
                      <a:cubicBezTo>
                        <a:pt x="62637" y="-1569"/>
                        <a:pt x="76429" y="2170"/>
                        <a:pt x="86204" y="7889"/>
                      </a:cubicBezTo>
                      <a:cubicBezTo>
                        <a:pt x="94199" y="12559"/>
                        <a:pt x="100392" y="18812"/>
                        <a:pt x="105102" y="26173"/>
                      </a:cubicBezTo>
                      <a:cubicBezTo>
                        <a:pt x="110009" y="33851"/>
                        <a:pt x="113393" y="42933"/>
                        <a:pt x="113670" y="54766"/>
                      </a:cubicBezTo>
                      <a:cubicBezTo>
                        <a:pt x="113808" y="60821"/>
                        <a:pt x="112819" y="66441"/>
                        <a:pt x="111414" y="71111"/>
                      </a:cubicBezTo>
                      <a:cubicBezTo>
                        <a:pt x="110009" y="75820"/>
                        <a:pt x="107714" y="79778"/>
                        <a:pt x="105695" y="83973"/>
                      </a:cubicBezTo>
                      <a:cubicBezTo>
                        <a:pt x="101738" y="92185"/>
                        <a:pt x="96791" y="99724"/>
                        <a:pt x="91804" y="107263"/>
                      </a:cubicBezTo>
                      <a:cubicBezTo>
                        <a:pt x="76983" y="129702"/>
                        <a:pt x="63073" y="152597"/>
                        <a:pt x="56978" y="183960"/>
                      </a:cubicBezTo>
                      <a:close/>
                    </a:path>
                  </a:pathLst>
                </a:custGeom>
                <a:solidFill>
                  <a:srgbClr val="215F9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7AE31D8B-3BC8-E7E5-7D7C-DC30FCA58791}"/>
                    </a:ext>
                  </a:extLst>
                </p:cNvPr>
                <p:cNvSpPr/>
                <p:nvPr/>
              </p:nvSpPr>
              <p:spPr>
                <a:xfrm>
                  <a:off x="1814628" y="2702551"/>
                  <a:ext cx="113660" cy="54964"/>
                </a:xfrm>
                <a:custGeom>
                  <a:avLst/>
                  <a:gdLst>
                    <a:gd name="connsiteX0" fmla="*/ 0 w 113660"/>
                    <a:gd name="connsiteY0" fmla="*/ 54964 h 54964"/>
                    <a:gd name="connsiteX1" fmla="*/ 8469 w 113660"/>
                    <a:gd name="connsiteY1" fmla="*/ 26272 h 54964"/>
                    <a:gd name="connsiteX2" fmla="*/ 47906 w 113660"/>
                    <a:gd name="connsiteY2" fmla="*/ 647 h 54964"/>
                    <a:gd name="connsiteX3" fmla="*/ 86195 w 113660"/>
                    <a:gd name="connsiteY3" fmla="*/ 7889 h 54964"/>
                    <a:gd name="connsiteX4" fmla="*/ 105093 w 113660"/>
                    <a:gd name="connsiteY4" fmla="*/ 26173 h 54964"/>
                    <a:gd name="connsiteX5" fmla="*/ 113661 w 113660"/>
                    <a:gd name="connsiteY5" fmla="*/ 54766 h 54964"/>
                    <a:gd name="connsiteX6" fmla="*/ 0 w 113660"/>
                    <a:gd name="connsiteY6" fmla="*/ 54964 h 54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3660" h="54964">
                      <a:moveTo>
                        <a:pt x="0" y="54964"/>
                      </a:moveTo>
                      <a:cubicBezTo>
                        <a:pt x="237" y="43289"/>
                        <a:pt x="3601" y="33930"/>
                        <a:pt x="8469" y="26272"/>
                      </a:cubicBezTo>
                      <a:cubicBezTo>
                        <a:pt x="16503" y="13687"/>
                        <a:pt x="29919" y="3358"/>
                        <a:pt x="47906" y="647"/>
                      </a:cubicBezTo>
                      <a:cubicBezTo>
                        <a:pt x="62628" y="-1569"/>
                        <a:pt x="76420" y="2170"/>
                        <a:pt x="86195" y="7889"/>
                      </a:cubicBezTo>
                      <a:cubicBezTo>
                        <a:pt x="94190" y="12559"/>
                        <a:pt x="100383" y="18812"/>
                        <a:pt x="105093" y="26173"/>
                      </a:cubicBezTo>
                      <a:cubicBezTo>
                        <a:pt x="110000" y="33851"/>
                        <a:pt x="113384" y="42933"/>
                        <a:pt x="113661" y="54766"/>
                      </a:cubicBezTo>
                      <a:lnTo>
                        <a:pt x="0" y="54964"/>
                      </a:lnTo>
                      <a:close/>
                    </a:path>
                  </a:pathLst>
                </a:custGeom>
                <a:solidFill>
                  <a:srgbClr val="2293B5">
                    <a:alpha val="23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7" name="Graphic 239">
                  <a:extLst>
                    <a:ext uri="{FF2B5EF4-FFF2-40B4-BE49-F238E27FC236}">
                      <a16:creationId xmlns:a16="http://schemas.microsoft.com/office/drawing/2014/main" id="{137DDA44-9E0D-A1E0-3C1D-290B0221DD9D}"/>
                    </a:ext>
                  </a:extLst>
                </p:cNvPr>
                <p:cNvGrpSpPr/>
                <p:nvPr/>
              </p:nvGrpSpPr>
              <p:grpSpPr>
                <a:xfrm>
                  <a:off x="1828578" y="2716495"/>
                  <a:ext cx="85779" cy="88901"/>
                  <a:chOff x="1828578" y="2716495"/>
                  <a:chExt cx="85779" cy="88901"/>
                </a:xfrm>
              </p:grpSpPr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EBD288D2-B6A7-53AA-30B5-218560F590C9}"/>
                      </a:ext>
                    </a:extLst>
                  </p:cNvPr>
                  <p:cNvSpPr/>
                  <p:nvPr/>
                </p:nvSpPr>
                <p:spPr>
                  <a:xfrm>
                    <a:off x="1828578" y="2716495"/>
                    <a:ext cx="85779" cy="85799"/>
                  </a:xfrm>
                  <a:custGeom>
                    <a:avLst/>
                    <a:gdLst>
                      <a:gd name="connsiteX0" fmla="*/ 85780 w 85779"/>
                      <a:gd name="connsiteY0" fmla="*/ 42900 h 85799"/>
                      <a:gd name="connsiteX1" fmla="*/ 42900 w 85779"/>
                      <a:gd name="connsiteY1" fmla="*/ 85800 h 85799"/>
                      <a:gd name="connsiteX2" fmla="*/ 0 w 85779"/>
                      <a:gd name="connsiteY2" fmla="*/ 42900 h 85799"/>
                      <a:gd name="connsiteX3" fmla="*/ 42900 w 85779"/>
                      <a:gd name="connsiteY3" fmla="*/ 0 h 85799"/>
                      <a:gd name="connsiteX4" fmla="*/ 85780 w 85779"/>
                      <a:gd name="connsiteY4" fmla="*/ 42880 h 85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79" h="85799">
                        <a:moveTo>
                          <a:pt x="85780" y="42900"/>
                        </a:moveTo>
                        <a:cubicBezTo>
                          <a:pt x="85780" y="66586"/>
                          <a:pt x="66586" y="85800"/>
                          <a:pt x="42900" y="85800"/>
                        </a:cubicBezTo>
                        <a:cubicBezTo>
                          <a:pt x="19214" y="85800"/>
                          <a:pt x="0" y="66586"/>
                          <a:pt x="0" y="42900"/>
                        </a:cubicBezTo>
                        <a:cubicBezTo>
                          <a:pt x="0" y="19214"/>
                          <a:pt x="19214" y="0"/>
                          <a:pt x="42900" y="0"/>
                        </a:cubicBezTo>
                        <a:cubicBezTo>
                          <a:pt x="66586" y="0"/>
                          <a:pt x="85780" y="19194"/>
                          <a:pt x="85780" y="4288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31A1FCFA-3339-39E9-2A4D-DB8AB3A394F2}"/>
                      </a:ext>
                    </a:extLst>
                  </p:cNvPr>
                  <p:cNvSpPr/>
                  <p:nvPr/>
                </p:nvSpPr>
                <p:spPr>
                  <a:xfrm>
                    <a:off x="1828602" y="2762106"/>
                    <a:ext cx="85728" cy="43290"/>
                  </a:xfrm>
                  <a:custGeom>
                    <a:avLst/>
                    <a:gdLst>
                      <a:gd name="connsiteX0" fmla="*/ 85676 w 85728"/>
                      <a:gd name="connsiteY0" fmla="*/ 0 h 43290"/>
                      <a:gd name="connsiteX1" fmla="*/ 26076 w 85728"/>
                      <a:gd name="connsiteY1" fmla="*/ 39951 h 43290"/>
                      <a:gd name="connsiteX2" fmla="*/ 74 w 85728"/>
                      <a:gd name="connsiteY2" fmla="*/ 0 h 43290"/>
                      <a:gd name="connsiteX3" fmla="*/ 42776 w 85728"/>
                      <a:gd name="connsiteY3" fmla="*/ 40288 h 43290"/>
                      <a:gd name="connsiteX4" fmla="*/ 85676 w 85728"/>
                      <a:gd name="connsiteY4" fmla="*/ 0 h 43290"/>
                      <a:gd name="connsiteX5" fmla="*/ 85676 w 85728"/>
                      <a:gd name="connsiteY5" fmla="*/ 0 h 43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5728" h="43290">
                        <a:moveTo>
                          <a:pt x="85676" y="0"/>
                        </a:moveTo>
                        <a:cubicBezTo>
                          <a:pt x="87239" y="30354"/>
                          <a:pt x="53501" y="51864"/>
                          <a:pt x="26076" y="39951"/>
                        </a:cubicBezTo>
                        <a:cubicBezTo>
                          <a:pt x="10344" y="33580"/>
                          <a:pt x="-1034" y="17077"/>
                          <a:pt x="74" y="0"/>
                        </a:cubicBezTo>
                        <a:cubicBezTo>
                          <a:pt x="826" y="22083"/>
                          <a:pt x="20812" y="40763"/>
                          <a:pt x="42776" y="40288"/>
                        </a:cubicBezTo>
                        <a:cubicBezTo>
                          <a:pt x="64642" y="40466"/>
                          <a:pt x="84786" y="22241"/>
                          <a:pt x="85676" y="0"/>
                        </a:cubicBezTo>
                        <a:lnTo>
                          <a:pt x="85676" y="0"/>
                        </a:lnTo>
                        <a:close/>
                      </a:path>
                    </a:pathLst>
                  </a:custGeom>
                  <a:solidFill>
                    <a:srgbClr val="1C5EB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521DD784-0A68-9F13-2A60-085C1BD84233}"/>
                    </a:ext>
                  </a:extLst>
                </p:cNvPr>
                <p:cNvSpPr/>
                <p:nvPr/>
              </p:nvSpPr>
              <p:spPr>
                <a:xfrm>
                  <a:off x="1828578" y="2759395"/>
                  <a:ext cx="85779" cy="42899"/>
                </a:xfrm>
                <a:custGeom>
                  <a:avLst/>
                  <a:gdLst>
                    <a:gd name="connsiteX0" fmla="*/ 85780 w 85779"/>
                    <a:gd name="connsiteY0" fmla="*/ 0 h 42899"/>
                    <a:gd name="connsiteX1" fmla="*/ 42900 w 85779"/>
                    <a:gd name="connsiteY1" fmla="*/ 42900 h 42899"/>
                    <a:gd name="connsiteX2" fmla="*/ 0 w 85779"/>
                    <a:gd name="connsiteY2" fmla="*/ 0 h 42899"/>
                    <a:gd name="connsiteX3" fmla="*/ 85780 w 85779"/>
                    <a:gd name="connsiteY3" fmla="*/ 0 h 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79" h="42899">
                      <a:moveTo>
                        <a:pt x="85780" y="0"/>
                      </a:moveTo>
                      <a:cubicBezTo>
                        <a:pt x="85780" y="23686"/>
                        <a:pt x="66586" y="42900"/>
                        <a:pt x="42900" y="42900"/>
                      </a:cubicBezTo>
                      <a:cubicBezTo>
                        <a:pt x="19214" y="42900"/>
                        <a:pt x="0" y="23686"/>
                        <a:pt x="0" y="0"/>
                      </a:cubicBezTo>
                      <a:cubicBezTo>
                        <a:pt x="0" y="0"/>
                        <a:pt x="42741" y="12051"/>
                        <a:pt x="8578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13" name="Graphic 112">
                <a:extLst>
                  <a:ext uri="{FF2B5EF4-FFF2-40B4-BE49-F238E27FC236}">
                    <a16:creationId xmlns:a16="http://schemas.microsoft.com/office/drawing/2014/main" id="{082821C7-CFD0-251F-D901-36913DB94D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224892" y="2130181"/>
                <a:ext cx="200339" cy="196332"/>
              </a:xfrm>
              <a:prstGeom prst="rect">
                <a:avLst/>
              </a:prstGeom>
            </p:spPr>
          </p:pic>
        </p:grpSp>
      </p:grpSp>
      <p:sp>
        <p:nvSpPr>
          <p:cNvPr id="1408" name="Title 1407">
            <a:extLst>
              <a:ext uri="{FF2B5EF4-FFF2-40B4-BE49-F238E27FC236}">
                <a16:creationId xmlns:a16="http://schemas.microsoft.com/office/drawing/2014/main" id="{2F969F5F-2898-637D-AF23-63CECD2E6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lang="en-IN" dirty="0"/>
              <a:t>Our Global Footprint</a:t>
            </a:r>
          </a:p>
        </p:txBody>
      </p:sp>
    </p:spTree>
    <p:extLst>
      <p:ext uri="{BB962C8B-B14F-4D97-AF65-F5344CB8AC3E}">
        <p14:creationId xmlns:p14="http://schemas.microsoft.com/office/powerpoint/2010/main" val="242554630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932468"/>
      </p:ext>
    </p:extLst>
  </p:cSld>
  <p:clrMapOvr>
    <a:masterClrMapping/>
  </p:clrMapOvr>
</p:sld>
</file>

<file path=ppt/theme/theme1.xml><?xml version="1.0" encoding="utf-8"?>
<a:theme xmlns:a="http://schemas.openxmlformats.org/drawingml/2006/main" name="1_HT branded PPT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4981"/>
      </a:accent1>
      <a:accent2>
        <a:srgbClr val="0062AC"/>
      </a:accent2>
      <a:accent3>
        <a:srgbClr val="F2B800"/>
      </a:accent3>
      <a:accent4>
        <a:srgbClr val="F5A401"/>
      </a:accent4>
      <a:accent5>
        <a:srgbClr val="757070"/>
      </a:accent5>
      <a:accent6>
        <a:srgbClr val="AEABAB"/>
      </a:accent6>
      <a:hlink>
        <a:srgbClr val="1F3864"/>
      </a:hlink>
      <a:folHlink>
        <a:srgbClr val="75707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8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T branded PPT" id="{7E2151F3-79F1-4FFF-94AF-E8224A235C87}" vid="{07F373F4-430B-453C-8666-EB40ED18CB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1017</TotalTime>
  <Words>826</Words>
  <Application>Microsoft Office PowerPoint</Application>
  <PresentationFormat>Widescreen</PresentationFormat>
  <Paragraphs>333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Aptos</vt:lpstr>
      <vt:lpstr>Arial</vt:lpstr>
      <vt:lpstr>Calibri</vt:lpstr>
      <vt:lpstr>Mulish SemiBold</vt:lpstr>
      <vt:lpstr>Segoe UI</vt:lpstr>
      <vt:lpstr>Segoe UI Semibold</vt:lpstr>
      <vt:lpstr>Wingdings</vt:lpstr>
      <vt:lpstr>1_HT branded PPT</vt:lpstr>
      <vt:lpstr>PowerPoint Presentation</vt:lpstr>
      <vt:lpstr>HINDUJA GROUP</vt:lpstr>
      <vt:lpstr>Hinduja Tech: Who We Are</vt:lpstr>
      <vt:lpstr>Engineering Sustainable Solutions for the Mobility Industry</vt:lpstr>
      <vt:lpstr>Concept to SoP Development and Digital Transformation</vt:lpstr>
      <vt:lpstr>Our Value Proposition</vt:lpstr>
      <vt:lpstr>Our Global Footprint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Hinduja Tech</dc:creator>
  <cp:lastModifiedBy>Sujin Raj M</cp:lastModifiedBy>
  <cp:revision>7</cp:revision>
  <dcterms:created xsi:type="dcterms:W3CDTF">2025-03-12T14:10:18Z</dcterms:created>
  <dcterms:modified xsi:type="dcterms:W3CDTF">2025-07-14T05:59:32Z</dcterms:modified>
</cp:coreProperties>
</file>