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3"/>
  </p:notesMasterIdLst>
  <p:sldIdLst>
    <p:sldId id="258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21" r:id="rId14"/>
    <p:sldId id="305" r:id="rId15"/>
    <p:sldId id="306" r:id="rId16"/>
    <p:sldId id="307" r:id="rId17"/>
    <p:sldId id="308" r:id="rId18"/>
    <p:sldId id="309" r:id="rId19"/>
    <p:sldId id="310" r:id="rId20"/>
    <p:sldId id="319" r:id="rId21"/>
    <p:sldId id="320" r:id="rId22"/>
    <p:sldId id="311" r:id="rId23"/>
    <p:sldId id="312" r:id="rId24"/>
    <p:sldId id="313" r:id="rId25"/>
    <p:sldId id="322" r:id="rId26"/>
    <p:sldId id="314" r:id="rId27"/>
    <p:sldId id="315" r:id="rId28"/>
    <p:sldId id="316" r:id="rId29"/>
    <p:sldId id="317" r:id="rId30"/>
    <p:sldId id="318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888"/>
    <a:srgbClr val="404040"/>
    <a:srgbClr val="CBCFD8"/>
    <a:srgbClr val="E7E9ED"/>
    <a:srgbClr val="9FA1A6"/>
    <a:srgbClr val="DA9A23"/>
    <a:srgbClr val="BEE400"/>
    <a:srgbClr val="00BFFF"/>
    <a:srgbClr val="647C9C"/>
    <a:srgbClr val="91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284" y="72"/>
      </p:cViewPr>
      <p:guideLst>
        <p:guide orient="horz" pos="21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918B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A2-46C4-870A-63BAF0668F4D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A2-46C4-870A-63BAF0668F4D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A2-46C4-870A-63BAF0668F4D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A2-46C4-870A-63BAF0668F4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A2-46C4-870A-63BAF0668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C6-4DF9-9FB6-73F4C9FF7CC8}"/>
              </c:ext>
            </c:extLst>
          </c:dPt>
          <c:dPt>
            <c:idx val="1"/>
            <c:bubble3D val="0"/>
            <c:spPr>
              <a:solidFill>
                <a:srgbClr val="918B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C6-4DF9-9FB6-73F4C9FF7CC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C6-4DF9-9FB6-73F4C9FF7CC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C6-4DF9-9FB6-73F4C9FF7CC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C6-4DF9-9FB6-73F4C9FF7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C9C"/>
            </a:solidFill>
          </c:spPr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AB-46D5-B607-C612F771C014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AB-46D5-B607-C612F771C014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AB-46D5-B607-C612F771C014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AB-46D5-B607-C612F771C01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AB-46D5-B607-C612F771C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88-444C-8D36-00BA81176F18}"/>
              </c:ext>
            </c:extLst>
          </c:dPt>
          <c:dPt>
            <c:idx val="1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8-444C-8D36-00BA81176F1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88-444C-8D36-00BA81176F1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88-444C-8D36-00BA81176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2-474F-9D9E-AF292066C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IN" sz="1862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49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88-444C-8D36-00BA81176F18}"/>
              </c:ext>
            </c:extLst>
          </c:dPt>
          <c:dPt>
            <c:idx val="1"/>
            <c:bubble3D val="0"/>
            <c:spPr>
              <a:solidFill>
                <a:srgbClr val="647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8-444C-8D36-00BA81176F18}"/>
              </c:ext>
            </c:extLst>
          </c:dPt>
          <c:dPt>
            <c:idx val="2"/>
            <c:bubble3D val="0"/>
            <c:spPr>
              <a:solidFill>
                <a:srgbClr val="DA9A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88-444C-8D36-00BA81176F18}"/>
              </c:ext>
            </c:extLst>
          </c:dPt>
          <c:dPt>
            <c:idx val="3"/>
            <c:bubble3D val="0"/>
            <c:spPr>
              <a:solidFill>
                <a:srgbClr val="BEE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88-444C-8D36-00BA81176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2-474F-9D9E-AF292066C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F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F-4166-88B2-604FF5EBAC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EE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F-4166-88B2-604FF5EBAC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9A2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F-4166-88B2-604FF5EBA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815392"/>
        <c:axId val="990828352"/>
      </c:barChart>
      <c:catAx>
        <c:axId val="9908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28352"/>
        <c:crosses val="autoZero"/>
        <c:auto val="1"/>
        <c:lblAlgn val="ctr"/>
        <c:lblOffset val="100"/>
        <c:noMultiLvlLbl val="0"/>
      </c:catAx>
      <c:valAx>
        <c:axId val="99082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8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95-CD54-49B7-B147-B47772372C54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BA06-5D4B-4F3F-B6F4-6EB8DA5F31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36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736F575B-23F9-2FC7-CEF6-65F3EE44EE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3303" y="971716"/>
            <a:ext cx="4283502" cy="491456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BEF39BC-EB4D-EDA9-4D30-57685A960211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CFD808FB-709C-5C85-EBCC-BBB8F44DD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79" y="191127"/>
            <a:ext cx="2824482" cy="285878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DEA8FF-810A-FEB1-EB4D-80AD8316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235E9A-62DE-4131-15CD-F1039971E615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191C231-F79F-DB14-D918-F3C08C95A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7C68FE3-8082-C3B7-C6FC-7F9C6DC84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2F08B722-049F-301C-1EE3-3C9C0E9A8F6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EC4193BE-95C9-0388-5B07-BE0E5883038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67975" y="1595438"/>
            <a:ext cx="5112852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C96AE4E-3FCF-AE1D-9D88-7EE69A39DE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86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44F257-DB1E-C072-6123-15E62425F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2FBB3B-F9BC-B16F-7D6E-35FAF1C67081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C09389B-AF26-4F02-DA70-6B8B11774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07628D-8B60-B826-34DE-62B48D8F7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D9817B60-1C6B-7F42-ACFD-3156FEA4BC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3CACAA-7FF4-262B-D0B4-50CB4F29BF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DC647F3-FB0E-AA61-73CB-ED33B51CCC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2515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D42886-C9EE-3ADA-45D7-F96BA5749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26B2C3-1183-AACE-A425-AACCD43ABF80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3090319-75CB-7A83-407E-5FF5A14BA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72CE7E-F06F-AB2B-B760-984D49F16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AAC0DE1-D30D-55B4-F8F1-2316982FA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050A8211-0D4C-C20D-4C67-7B3B93D123D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565275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9AE5B0A-6C30-3A2F-05D4-BE1191F26E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000125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5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BF5C3A-2A2A-B8E9-8A5F-F608958BD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C50E68-E9D7-CD03-727A-DC284754091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C114BCD-1671-93A6-4D26-5A08D61E4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AA762610-050D-5F72-1FCD-7C90D84FFC6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955BD7-220C-5186-8EF9-960DC225CD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10">
            <a:extLst>
              <a:ext uri="{FF2B5EF4-FFF2-40B4-BE49-F238E27FC236}">
                <a16:creationId xmlns:a16="http://schemas.microsoft.com/office/drawing/2014/main" id="{D040985F-5070-DC4B-B4EF-41EAB630591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1CF415E-88C8-BBBB-09EC-266DDF552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875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63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867EB-3003-0583-ECED-29EA1F09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91ADAF-1533-BC3D-1DEA-F6B05C36520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E3B741A-BA7F-866E-5694-45D21460C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Chart Placeholder 10">
            <a:extLst>
              <a:ext uri="{FF2B5EF4-FFF2-40B4-BE49-F238E27FC236}">
                <a16:creationId xmlns:a16="http://schemas.microsoft.com/office/drawing/2014/main" id="{E74E3D85-CD39-EDB5-CEA4-1605D903F72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634912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1EE17687-29FE-81EB-75F2-422BF06A88F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Chart Placeholder 10">
            <a:extLst>
              <a:ext uri="{FF2B5EF4-FFF2-40B4-BE49-F238E27FC236}">
                <a16:creationId xmlns:a16="http://schemas.microsoft.com/office/drawing/2014/main" id="{D9DD2B1F-2961-FC55-3AC1-BEF683123A2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34912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E0CA8031-E931-DAB8-B148-795CFC0440A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23874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29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366577-6704-50AA-B3C8-831CEF0F1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D482A2-9448-CCD0-95EA-086EE475F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8529CE3-4884-9F20-A826-3BB33F3F2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7F41ED-A1FE-D771-9C0F-2369D76623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5008596" cy="4173325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FCD376-33E4-B4F7-5E37-D18C644D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3900" y="1527175"/>
            <a:ext cx="5476875" cy="417353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F4DD3D-93B3-DBFD-19A0-EC00FCE48D8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6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12CB21F-D91E-FE67-75B3-1F93A837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CD7246-F76C-E06F-D1EC-AF2E0D472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7806F-219C-A653-DCBB-21507A0D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B59C22-16AA-71E3-2ACB-B455D6D77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07B1D6-62D0-A65F-2D08-125D0D28A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3852515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C7AC4-9AF9-C051-C8BD-FF19F0E4581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2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282A18-718C-2D02-A31B-E28E4E8C6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7B094F-AB46-0B6C-EB24-DE49E39CA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C69CC-529E-5BB2-16D1-66CCBC12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75E9C9-3CC6-C4EE-468D-A2004CF16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4288790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CC967D-DF46-D0E8-60AB-9B3B20D1F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524D17-EAAD-EAF9-6076-0E2A994C187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3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5C14EB2-1A21-B742-8C8F-5B2CC809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3A3F7C-C115-8DDB-4126-986A2C1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73C397-51CD-099D-6815-1F2DF6C63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F56D2FC-658E-9FCE-5A70-9445F532C6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A22153-B94F-ADEE-30C2-936C8E5F556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3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19A0363-81B6-B8BD-21F8-96251D535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BAEF56-EA7C-1E79-CA2E-A1FD90964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C157A04-45E5-1E36-71EE-0FE4ABBC4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b="1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2108AA-276A-D2E7-BB08-12E1D32C4A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316505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C92A9C7-AC11-C269-A5CD-A4A38630C4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974F387-7E03-38C5-4560-D09034E7A9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00125"/>
            <a:ext cx="500859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– Image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91F452-D617-0AD8-0727-DA2C06CD69C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8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960C1B-314B-B9A1-13F8-E45F51665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A690CD-D3C7-BDD5-EF42-DA54508C0B1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07E6B97-1E05-9244-B037-0DC900DC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577160-4A70-66FB-63DA-DFCAD6DA74D2}"/>
              </a:ext>
            </a:extLst>
          </p:cNvPr>
          <p:cNvGrpSpPr/>
          <p:nvPr userDrawn="1"/>
        </p:nvGrpSpPr>
        <p:grpSpPr>
          <a:xfrm>
            <a:off x="646044" y="1778806"/>
            <a:ext cx="558875" cy="369651"/>
            <a:chOff x="-44436" y="1342415"/>
            <a:chExt cx="1249355" cy="3696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EA4953-722D-A7E4-97DA-82D9A602998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205F67-2120-E4EF-ED5D-4385C46CD1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BDCA02-3E97-A63D-3515-2C5EFE82E588}"/>
              </a:ext>
            </a:extLst>
          </p:cNvPr>
          <p:cNvGrpSpPr/>
          <p:nvPr userDrawn="1"/>
        </p:nvGrpSpPr>
        <p:grpSpPr>
          <a:xfrm>
            <a:off x="646044" y="2294003"/>
            <a:ext cx="558875" cy="369651"/>
            <a:chOff x="-44436" y="1342415"/>
            <a:chExt cx="1249355" cy="3696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D9F2F-16A9-EDAD-89AE-5DE2F09F55B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CD6D3F-5224-E438-E307-A669CC7DADDE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19EFF-F095-8FD8-300C-2450928EFB6A}"/>
              </a:ext>
            </a:extLst>
          </p:cNvPr>
          <p:cNvGrpSpPr/>
          <p:nvPr userDrawn="1"/>
        </p:nvGrpSpPr>
        <p:grpSpPr>
          <a:xfrm>
            <a:off x="646044" y="2809200"/>
            <a:ext cx="558875" cy="369651"/>
            <a:chOff x="-44436" y="1342415"/>
            <a:chExt cx="1249355" cy="369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5B36CE-55D8-57AF-8D98-EBEEC15FE1AA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8E1378-57DA-6BD9-88A0-FE252FEF7765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FC654C-5490-1287-078E-0BA06D7D4E10}"/>
              </a:ext>
            </a:extLst>
          </p:cNvPr>
          <p:cNvGrpSpPr/>
          <p:nvPr userDrawn="1"/>
        </p:nvGrpSpPr>
        <p:grpSpPr>
          <a:xfrm>
            <a:off x="646044" y="3324397"/>
            <a:ext cx="558875" cy="369651"/>
            <a:chOff x="-44436" y="1342415"/>
            <a:chExt cx="1249355" cy="369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7B44EF-3B2C-BCD7-33C6-526B516E9A33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68ACCF-C6A2-40CD-E35A-6FDD75B70346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AD40F-F7D4-456F-45A0-B520779DE177}"/>
              </a:ext>
            </a:extLst>
          </p:cNvPr>
          <p:cNvGrpSpPr/>
          <p:nvPr userDrawn="1"/>
        </p:nvGrpSpPr>
        <p:grpSpPr>
          <a:xfrm>
            <a:off x="646044" y="3839594"/>
            <a:ext cx="558875" cy="369651"/>
            <a:chOff x="-44436" y="1342415"/>
            <a:chExt cx="1249355" cy="369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7F07AD-0FC0-4E65-3F92-EAAE1EA269A6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AAF34-B4F0-F085-F186-C50BA9478880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72063-E73C-D158-B070-5FE160B7EDD3}"/>
              </a:ext>
            </a:extLst>
          </p:cNvPr>
          <p:cNvGrpSpPr/>
          <p:nvPr userDrawn="1"/>
        </p:nvGrpSpPr>
        <p:grpSpPr>
          <a:xfrm>
            <a:off x="646044" y="4354791"/>
            <a:ext cx="558875" cy="369651"/>
            <a:chOff x="-44436" y="1342415"/>
            <a:chExt cx="1249355" cy="3696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E79EDE-4BB4-180C-15DC-343507ED5BA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5B622-A35C-8DCE-68F8-849914BF6D8D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2910B-9EB2-E4CC-FF29-28EC510D5B98}"/>
              </a:ext>
            </a:extLst>
          </p:cNvPr>
          <p:cNvGrpSpPr/>
          <p:nvPr userDrawn="1"/>
        </p:nvGrpSpPr>
        <p:grpSpPr>
          <a:xfrm>
            <a:off x="646044" y="4869988"/>
            <a:ext cx="558875" cy="369651"/>
            <a:chOff x="-44436" y="1342415"/>
            <a:chExt cx="1249355" cy="3696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67D99C-40B8-3DA7-1246-1DFCBC318BB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F05E5-ED0A-D329-32CF-B24EFB3601D2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04355-9566-EE77-6E6E-B3C4BFD1B07E}"/>
              </a:ext>
            </a:extLst>
          </p:cNvPr>
          <p:cNvGrpSpPr/>
          <p:nvPr userDrawn="1"/>
        </p:nvGrpSpPr>
        <p:grpSpPr>
          <a:xfrm>
            <a:off x="646044" y="5385185"/>
            <a:ext cx="558875" cy="369651"/>
            <a:chOff x="-44436" y="1342415"/>
            <a:chExt cx="1249355" cy="3696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5AEC8F-0E3F-60F5-7E1B-727416DEB0CC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A27842-7351-7BD5-D57B-29CF5D96B1A4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1EC502-0782-2820-EF7C-76525ECE6325}"/>
              </a:ext>
            </a:extLst>
          </p:cNvPr>
          <p:cNvGrpSpPr/>
          <p:nvPr userDrawn="1"/>
        </p:nvGrpSpPr>
        <p:grpSpPr>
          <a:xfrm>
            <a:off x="646044" y="5900379"/>
            <a:ext cx="558875" cy="369651"/>
            <a:chOff x="-44436" y="1342415"/>
            <a:chExt cx="1249355" cy="3696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57C39F-57EA-8C9A-7DE6-29D187AB2075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A31375-62DA-AD39-9C4B-F06E71CF09B9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4EA82C-8036-E57E-1E1C-B7E373D1E4B9}"/>
              </a:ext>
            </a:extLst>
          </p:cNvPr>
          <p:cNvGrpSpPr/>
          <p:nvPr userDrawn="1"/>
        </p:nvGrpSpPr>
        <p:grpSpPr>
          <a:xfrm>
            <a:off x="646044" y="1263609"/>
            <a:ext cx="558875" cy="369651"/>
            <a:chOff x="-44436" y="1342415"/>
            <a:chExt cx="1249355" cy="3696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0764AA-66AD-C782-E8B3-BC3BFC2A062E}"/>
                </a:ext>
              </a:extLst>
            </p:cNvPr>
            <p:cNvSpPr/>
            <p:nvPr/>
          </p:nvSpPr>
          <p:spPr>
            <a:xfrm>
              <a:off x="27873" y="1342415"/>
              <a:ext cx="1177046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447214-02E2-44BB-228A-4BB3A13803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BD85F20-F57B-81EF-2181-1148F5D7FDA3}"/>
              </a:ext>
            </a:extLst>
          </p:cNvPr>
          <p:cNvSpPr txBox="1"/>
          <p:nvPr userDrawn="1"/>
        </p:nvSpPr>
        <p:spPr>
          <a:xfrm>
            <a:off x="690663" y="12247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23566-3E04-5311-C6B8-C7302DEE6B51}"/>
              </a:ext>
            </a:extLst>
          </p:cNvPr>
          <p:cNvSpPr txBox="1"/>
          <p:nvPr userDrawn="1"/>
        </p:nvSpPr>
        <p:spPr>
          <a:xfrm>
            <a:off x="690663" y="173991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EA9A2-6078-59BD-6537-4576EA16BB35}"/>
              </a:ext>
            </a:extLst>
          </p:cNvPr>
          <p:cNvSpPr txBox="1"/>
          <p:nvPr userDrawn="1"/>
        </p:nvSpPr>
        <p:spPr>
          <a:xfrm>
            <a:off x="690663" y="225512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8BDC2-11BB-58EB-4D57-B9CD98B1409C}"/>
              </a:ext>
            </a:extLst>
          </p:cNvPr>
          <p:cNvSpPr txBox="1"/>
          <p:nvPr userDrawn="1"/>
        </p:nvSpPr>
        <p:spPr>
          <a:xfrm>
            <a:off x="690663" y="277033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D926A9-C86D-797A-0857-9D024CF3A932}"/>
              </a:ext>
            </a:extLst>
          </p:cNvPr>
          <p:cNvSpPr txBox="1"/>
          <p:nvPr userDrawn="1"/>
        </p:nvSpPr>
        <p:spPr>
          <a:xfrm>
            <a:off x="690663" y="328554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7AA855-0394-B77B-5DF8-1B0555C77F93}"/>
              </a:ext>
            </a:extLst>
          </p:cNvPr>
          <p:cNvSpPr txBox="1"/>
          <p:nvPr userDrawn="1"/>
        </p:nvSpPr>
        <p:spPr>
          <a:xfrm>
            <a:off x="690663" y="380075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789532-8672-F4C1-E825-C40015DEC62F}"/>
              </a:ext>
            </a:extLst>
          </p:cNvPr>
          <p:cNvSpPr txBox="1"/>
          <p:nvPr userDrawn="1"/>
        </p:nvSpPr>
        <p:spPr>
          <a:xfrm>
            <a:off x="690663" y="431596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660E77-ACFE-EE7E-91F2-345C21F67BC5}"/>
              </a:ext>
            </a:extLst>
          </p:cNvPr>
          <p:cNvSpPr txBox="1"/>
          <p:nvPr userDrawn="1"/>
        </p:nvSpPr>
        <p:spPr>
          <a:xfrm>
            <a:off x="690663" y="483117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F6302D-2975-8D4B-3213-14467B88CC72}"/>
              </a:ext>
            </a:extLst>
          </p:cNvPr>
          <p:cNvSpPr txBox="1"/>
          <p:nvPr userDrawn="1"/>
        </p:nvSpPr>
        <p:spPr>
          <a:xfrm>
            <a:off x="690663" y="534638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ED69BE-0001-0832-3207-DC80B74E8EF6}"/>
              </a:ext>
            </a:extLst>
          </p:cNvPr>
          <p:cNvSpPr txBox="1"/>
          <p:nvPr userDrawn="1"/>
        </p:nvSpPr>
        <p:spPr>
          <a:xfrm>
            <a:off x="690663" y="5861591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0FF1848-E164-6CA1-CEE0-4A300AA7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579" y="125195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E615B97C-66EC-4B14-F6C0-DB93487C9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5579" y="589464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EA384826-F850-E8E6-B3A4-398131185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5579" y="537878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5FC894D6-0051-F0CE-2B02-04236759D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5579" y="486293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0640BCB1-A5A6-5F47-ABB9-C7498D50F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5579" y="434708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48F25A6E-CA1D-84D6-A508-CE1BB0A24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5579" y="383122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BC861F1C-8591-B58A-A4FA-2E307354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5579" y="3315372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BE5E5D8B-907F-D295-4F60-BDD061DAF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5579" y="279951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6502B94F-5EA7-981F-FA00-FC1ABE8C01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5579" y="228366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3F4D4CA3-90F3-D6D2-9829-C17438DB4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579" y="176781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4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4302A6-1A14-C7E4-7C8F-9E8716499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E4E741-41E9-DCA9-8D1F-8C95DDDF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0B4E2FE-B857-78C3-8742-60278A2FC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B6175B1-FA81-84EC-B05C-523738C4E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897F6E5-16D1-A512-A31B-44F959A04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450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FD07B18-6913-E183-23DF-5E312F412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450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4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2831A78-5875-CCBA-A85A-D2629AFB6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9421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D026263-2947-C238-3D7D-6DA8D49BF2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421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2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F7645268-F1E5-B686-B9F3-6ADA85128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421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A11D4A5-76FC-BFA5-244F-D853EBC98E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421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5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5F67FFBF-832F-1A3F-F8D9-79C4EF23F4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06392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828F6CB-C9A1-9AC9-8704-005AC431EE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06392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3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BB77685-80EE-1442-952E-1B610770D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06392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133383B-0B09-E99C-24BB-D97F7274D8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6392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6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D41F1F-6634-4A1A-D430-91B87D14EE7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10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83CECEB-1B7C-DEA9-49D8-3051D876ED72}"/>
              </a:ext>
            </a:extLst>
          </p:cNvPr>
          <p:cNvSpPr/>
          <p:nvPr userDrawn="1"/>
        </p:nvSpPr>
        <p:spPr>
          <a:xfrm>
            <a:off x="12522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410DB3-1A98-8110-E404-C6DDC9230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3A9D72-8A23-CE6A-EE5E-AC6171A7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E2887FE-D4BB-578A-E6F8-157EC29AD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21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2E2E13E7-0524-5C7F-9500-81131A887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7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9F867A2A-1730-F97D-DDC3-3C14A921DE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37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513E836-0FE3-4E8F-C4F7-6EE13AA53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86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7B3FF-A51E-0DA9-1293-A467F2CC53BA}"/>
              </a:ext>
            </a:extLst>
          </p:cNvPr>
          <p:cNvSpPr/>
          <p:nvPr userDrawn="1"/>
        </p:nvSpPr>
        <p:spPr>
          <a:xfrm>
            <a:off x="46050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Picture Placeholder 32">
            <a:extLst>
              <a:ext uri="{FF2B5EF4-FFF2-40B4-BE49-F238E27FC236}">
                <a16:creationId xmlns:a16="http://schemas.microsoft.com/office/drawing/2014/main" id="{35670698-B942-4373-4BFE-659AEC0971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49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D0556F1-2D66-1171-80C8-D7D0438F8E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5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4A6DB28-A828-928C-AE07-4E10D5CB4F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5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5470483-1A78-A518-C90E-9305C535F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14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D3A55A-A643-E8F2-F745-CA07A99B732C}"/>
              </a:ext>
            </a:extLst>
          </p:cNvPr>
          <p:cNvSpPr/>
          <p:nvPr userDrawn="1"/>
        </p:nvSpPr>
        <p:spPr>
          <a:xfrm>
            <a:off x="79578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icture Placeholder 32">
            <a:extLst>
              <a:ext uri="{FF2B5EF4-FFF2-40B4-BE49-F238E27FC236}">
                <a16:creationId xmlns:a16="http://schemas.microsoft.com/office/drawing/2014/main" id="{B2B816EB-7621-35A3-F195-D963345AD5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77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891D411-A5CE-1589-8A79-6B2072338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93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274A0F40-E483-7F94-BC9E-DCF392FD03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93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8ED5FF9-870F-67AB-772B-E532FABE28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42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41ED3-3FFA-95DC-0A93-4DB9C2032C0B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1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46C171F-35D9-DE25-D1D8-1F21B4678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</a:t>
            </a:r>
            <a:br>
              <a:rPr lang="en-US" dirty="0"/>
            </a:br>
            <a:r>
              <a:rPr lang="en-US" dirty="0"/>
              <a:t>Size: 36| Color: #0A4D88</a:t>
            </a:r>
            <a:endParaRPr lang="en-IN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039AEA-9E41-FB09-AB79-89C050E85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9C5E50-069C-56B1-A2E1-915FD0F25DC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340BB6C-F0FF-489D-BEED-F2569FDAB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25AE1B-65E7-E3B1-E696-8F60A47A4B7D}"/>
              </a:ext>
            </a:extLst>
          </p:cNvPr>
          <p:cNvSpPr/>
          <p:nvPr userDrawn="1"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1A3EE5-115C-4160-920C-9C8A2203D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18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400" b="1" dirty="0" smtClean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E611B9-B9EE-3C44-F1CB-A6881350B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50" y="1527679"/>
            <a:ext cx="11334750" cy="3727450"/>
          </a:xfrm>
          <a:prstGeom prst="rect">
            <a:avLst/>
          </a:prstGeom>
        </p:spPr>
        <p:txBody>
          <a:bodyPr/>
          <a:lstStyle>
            <a:lvl1pPr>
              <a:defRPr lang="en-US" sz="25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R="0" lvl="3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Fourth level</a:t>
            </a:r>
          </a:p>
          <a:p>
            <a:pPr marL="1828800" lvl="4" indent="0">
              <a:buFontTx/>
              <a:buNone/>
            </a:pPr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63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5C7B2C-EA37-EBE4-C01E-D20AAF96B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883E079C-C5D1-4E31-D9DD-A5401E10E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D5538E-2AF5-F142-4A5F-3F1A8A5ADFBC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4DB48FA-30B8-2156-2E4F-5E233DE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C592365-D02B-6F22-85EE-73FD89E88B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065" y="3725441"/>
            <a:ext cx="11353800" cy="269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0573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396961-0C6A-029C-57D3-31F252FB4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C6A59B-0AFB-9455-DEC4-AB0C5E3A0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7D051-50CA-7394-68D0-62063D2F517E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04BD900-1CF5-8070-8E2F-B26E17D8A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5419472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FCB2B26-1113-749C-9116-16816C2009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038225"/>
            <a:ext cx="5608319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89962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44C4DE-5069-263B-AF14-FE8E37A30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596319-7D14-0FE9-62AE-8EFA0DEDB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BA5CB-3DF3-7800-60E2-DF9180EADDE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DDF62E-E89A-2739-2082-732E032E60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375271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FDDF801-CE7C-4A42-ECE9-85797DD9F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6099" y="1038225"/>
            <a:ext cx="3640301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9E46D2A-A967-8933-17B7-F49490746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339" y="1038225"/>
            <a:ext cx="362438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80224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3CA3EA-1A8E-D170-A945-97EFB669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C7464-6528-CF82-52F0-D14ECF40866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361965EB-D565-D810-787A-2C8450F0A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42A494-B74A-CEDB-B5E9-5A5498AE0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CC10FE2-E316-1C58-0E2C-1620EB8FCD6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5" y="1595438"/>
            <a:ext cx="11280775" cy="39655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43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85" r:id="rId3"/>
    <p:sldLayoutId id="2147483690" r:id="rId4"/>
    <p:sldLayoutId id="2147483689" r:id="rId5"/>
    <p:sldLayoutId id="2147483694" r:id="rId6"/>
    <p:sldLayoutId id="2147483691" r:id="rId7"/>
    <p:sldLayoutId id="2147483692" r:id="rId8"/>
    <p:sldLayoutId id="2147483693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687" r:id="rId22"/>
    <p:sldLayoutId id="2147483679" r:id="rId23"/>
    <p:sldLayoutId id="2147483680" r:id="rId24"/>
    <p:sldLayoutId id="2147483686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93B5-6C10-4FEB-22C0-8CBC7B59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7D71DC2-519F-92F7-7BAD-50CF52CF88DF}"/>
              </a:ext>
            </a:extLst>
          </p:cNvPr>
          <p:cNvSpPr txBox="1"/>
          <p:nvPr/>
        </p:nvSpPr>
        <p:spPr>
          <a:xfrm>
            <a:off x="592253" y="3125543"/>
            <a:ext cx="6931291" cy="203132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Format version 2, Calibri (body): Bold| Size: 42| Color: #333F50| RGB: 51,63,80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81E1E9-F659-0790-8D90-A466E4295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E98C775-059D-886D-ED5E-5879CFE09504}"/>
              </a:ext>
            </a:extLst>
          </p:cNvPr>
          <p:cNvSpPr txBox="1">
            <a:spLocks/>
          </p:cNvSpPr>
          <p:nvPr/>
        </p:nvSpPr>
        <p:spPr>
          <a:xfrm>
            <a:off x="643119" y="5197146"/>
            <a:ext cx="6040079" cy="415821"/>
          </a:xfrm>
          <a:prstGeom prst="rect">
            <a:avLst/>
          </a:prstGeom>
        </p:spPr>
        <p:txBody>
          <a:bodyPr tIns="36000" bIns="36000"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Subtitle – Calibri (Body): Bold, Size: 20, Color: #7F7F7F| RGB: 127,127,127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7B749AA2-FB22-4F60-17C0-82541291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7" t="27682" r="25716" b="22424"/>
          <a:stretch/>
        </p:blipFill>
        <p:spPr>
          <a:xfrm>
            <a:off x="7696939" y="908721"/>
            <a:ext cx="4393314" cy="504055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4F3D60A-2C25-D52E-B701-EFDE69C30700}"/>
              </a:ext>
            </a:extLst>
          </p:cNvPr>
          <p:cNvSpPr txBox="1">
            <a:spLocks/>
          </p:cNvSpPr>
          <p:nvPr/>
        </p:nvSpPr>
        <p:spPr>
          <a:xfrm>
            <a:off x="654693" y="6023367"/>
            <a:ext cx="6040079" cy="498967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 name – Calibri (Body): 16, </a:t>
            </a:r>
            <a:r>
              <a:rPr lang="en-US" dirty="0">
                <a:solidFill>
                  <a:srgbClr val="0A4D88"/>
                </a:solidFill>
              </a:rPr>
              <a:t>#0A4D88|RGB: 10,77,136 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A4D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7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89BD5-65D4-C8A6-3FBD-04A890C78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ED05-3786-7B36-2396-14E7055E869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guidelines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05088-15D5-9C1B-2650-087B45AF0626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8667B-A955-4627-D357-45A1F9046EF7}"/>
              </a:ext>
            </a:extLst>
          </p:cNvPr>
          <p:cNvSpPr txBox="1"/>
          <p:nvPr/>
        </p:nvSpPr>
        <p:spPr>
          <a:xfrm>
            <a:off x="599440" y="1281704"/>
            <a:ext cx="91269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 - Calibri (body): Bold| Size:25| Color:#404040| RGB: 64,64,64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4FF6C5-10AB-20C4-FE5D-5E88D264A0BE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791119"/>
          <a:ext cx="11154014" cy="3525519"/>
        </p:xfrm>
        <a:graphic>
          <a:graphicData uri="http://schemas.openxmlformats.org/drawingml/2006/table">
            <a:tbl>
              <a:tblPr firstRow="1" bandRow="1"/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742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Calibri (body): Bold| Size: 14| Color: #FFFFFF| RGB: 255,255,255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Calibri (body): Bold| Size: 14| Color: #404040| RGB: 64,64,64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9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Calibri (body): Bold| Size: 14| Color: #404040| RGB: 64,64,64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Calibri (body): Size: 14| Color: #404040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| RGB: 64,64,64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12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D6BE8-2AE6-8269-1B9E-6B0A2527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856A-5C37-08B6-D590-717C20AE127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example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71744-C5BB-9DD5-7517-C51566ED1704}"/>
              </a:ext>
            </a:extLst>
          </p:cNvPr>
          <p:cNvSpPr txBox="1"/>
          <p:nvPr/>
        </p:nvSpPr>
        <p:spPr>
          <a:xfrm>
            <a:off x="599440" y="957612"/>
            <a:ext cx="8735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A2029A-DDF3-2A61-4B71-537D4E2A9611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455453"/>
          <a:ext cx="11154014" cy="4996014"/>
        </p:xfrm>
        <a:graphic>
          <a:graphicData uri="http://schemas.openxmlformats.org/drawingml/2006/table">
            <a:tbl>
              <a:tblPr firstRow="1" bandRow="1"/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742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belief, Lorem Ipsum is not simply random 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A Latin professor at Hampden-Sydney College in Virginia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From a Lorem Ipsum passage, and going through the cites of the word in classical literature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Contrary to popular belief</a:t>
                      </a:r>
                      <a:endParaRPr lang="en-US" sz="140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4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B8CB-CDA6-81AA-6E73-79581356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9BDF-464C-CADC-0E99-E82DD66EAFA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example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D7B7E-114E-CA2E-2EA8-6D0184A22659}"/>
              </a:ext>
            </a:extLst>
          </p:cNvPr>
          <p:cNvSpPr txBox="1"/>
          <p:nvPr/>
        </p:nvSpPr>
        <p:spPr>
          <a:xfrm>
            <a:off x="599440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1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B18D1-2056-1401-01D6-A17C3C98D487}"/>
              </a:ext>
            </a:extLst>
          </p:cNvPr>
          <p:cNvSpPr txBox="1"/>
          <p:nvPr/>
        </p:nvSpPr>
        <p:spPr>
          <a:xfrm>
            <a:off x="6341616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2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92B48A5-D7A3-E4FB-973A-10578E6E05EC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B996DA-A19D-535C-8179-38C3BFA31169}"/>
              </a:ext>
            </a:extLst>
          </p:cNvPr>
          <p:cNvGraphicFramePr>
            <a:graphicFrameLocks noGrp="1"/>
          </p:cNvGraphicFramePr>
          <p:nvPr/>
        </p:nvGraphicFramePr>
        <p:xfrm>
          <a:off x="6351776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67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0D7A-547B-5979-FDE4-894B11C6C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AE11-AE3A-F694-384D-1F6645C764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Table &amp; Text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902CD-60D3-12A4-C2D9-EA4FA033EEE1}"/>
              </a:ext>
            </a:extLst>
          </p:cNvPr>
          <p:cNvSpPr txBox="1"/>
          <p:nvPr/>
        </p:nvSpPr>
        <p:spPr>
          <a:xfrm>
            <a:off x="599440" y="1084934"/>
            <a:ext cx="11075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Topic 1</a:t>
            </a:r>
            <a:endParaRPr lang="en-IN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BDE655E-BCB9-3FA9-F24A-ECC25216D374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82775"/>
          <a:ext cx="5374641" cy="4766281"/>
        </p:xfrm>
        <a:graphic>
          <a:graphicData uri="http://schemas.openxmlformats.org/drawingml/2006/table">
            <a:tbl>
              <a:tblPr firstRow="1" bandRow="1"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40">
                  <a:extLst>
                    <a:ext uri="{9D8B030D-6E8A-4147-A177-3AD203B41FA5}">
                      <a16:colId xmlns:a16="http://schemas.microsoft.com/office/drawing/2014/main" val="3870746328"/>
                    </a:ext>
                  </a:extLst>
                </a:gridCol>
              </a:tblGrid>
              <a:tr h="27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Lorem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/>
                        <a:t>Ipsum2</a:t>
                      </a:r>
                      <a:endParaRPr lang="en-IN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7C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IN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IN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3093"/>
                  </a:ext>
                </a:extLst>
              </a:tr>
              <a:tr h="403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404040"/>
                          </a:solidFill>
                        </a:rPr>
                        <a:t>Lorem</a:t>
                      </a:r>
                      <a:endParaRPr lang="en-US" sz="1400" b="1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Contrary to popular belief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81663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627EF-1D2E-23D5-8159-A4F9E36BA7A3}"/>
              </a:ext>
            </a:extLst>
          </p:cNvPr>
          <p:cNvSpPr txBox="1">
            <a:spLocks/>
          </p:cNvSpPr>
          <p:nvPr/>
        </p:nvSpPr>
        <p:spPr>
          <a:xfrm>
            <a:off x="6248401" y="1188720"/>
            <a:ext cx="5608319" cy="505968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3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F2CC-743D-CFCA-6719-F15CF5AC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119B-22CC-897B-FD78-4C53AFB722A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 guidelines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01983-84F3-981A-1DA6-206367DDC8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038225"/>
            <a:ext cx="11353800" cy="5214938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Choose the best chart type for your data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Avoid clutter and focus on key data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 Label everything</a:t>
            </a:r>
          </a:p>
          <a:p>
            <a:pPr marL="742950" lvl="1" indent="-285750">
              <a:spcBef>
                <a:spcPts val="1000"/>
              </a:spcBef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Use color effectively, consider accessibility</a:t>
            </a:r>
            <a:endParaRPr lang="en-IN" sz="1800" dirty="0">
              <a:solidFill>
                <a:srgbClr val="40404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A7084-F1BA-5858-87F0-9741947239CB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92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8ED6F-6585-2C31-13CB-6DDF1593F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BC99-289B-66C0-7AF9-7D2787839D8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N" dirty="0"/>
              <a:t>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800E-8E6C-D2E4-21FB-05E0F84AC7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439" y="1038225"/>
            <a:ext cx="5791200" cy="5214938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Lorem Ipsum – Title </a:t>
            </a: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lnSpc>
                <a:spcPct val="100000"/>
              </a:lnSpc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defRPr/>
            </a:pPr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>
              <a:defRPr/>
            </a:pPr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endParaRPr lang="en-IN" dirty="0"/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EEC03BCB-E587-F30C-EF8C-C39408EFA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423129"/>
              </p:ext>
            </p:extLst>
          </p:nvPr>
        </p:nvGraphicFramePr>
        <p:xfrm>
          <a:off x="6713702" y="1066800"/>
          <a:ext cx="5021098" cy="515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19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3C134-B6BE-570E-EFFE-FF1B44012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0A0B-F3DC-BC52-2D9E-3677A95EE9D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</a:t>
            </a:r>
            <a:endParaRPr lang="en-IN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AB3E01F-7C32-09A9-45BE-DA9983E4432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03949203"/>
              </p:ext>
            </p:extLst>
          </p:nvPr>
        </p:nvGraphicFramePr>
        <p:xfrm>
          <a:off x="6267471" y="2071868"/>
          <a:ext cx="4732337" cy="3811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A2C48D-2FA6-BF79-3769-0FD2BC24ADBA}"/>
              </a:ext>
            </a:extLst>
          </p:cNvPr>
          <p:cNvSpPr txBox="1">
            <a:spLocks/>
          </p:cNvSpPr>
          <p:nvPr/>
        </p:nvSpPr>
        <p:spPr>
          <a:xfrm>
            <a:off x="932365" y="1398486"/>
            <a:ext cx="5063321" cy="46934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500" dirty="0"/>
              <a:t>Title 1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2EA42B1-976E-5197-C68E-B844276C821A}"/>
              </a:ext>
            </a:extLst>
          </p:cNvPr>
          <p:cNvSpPr txBox="1">
            <a:spLocks/>
          </p:cNvSpPr>
          <p:nvPr/>
        </p:nvSpPr>
        <p:spPr>
          <a:xfrm>
            <a:off x="6195348" y="1388961"/>
            <a:ext cx="4754303" cy="46934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500" dirty="0"/>
              <a:t>Title 2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B202C343-2621-32AE-77FA-A16A2FAFC1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643828"/>
              </p:ext>
            </p:extLst>
          </p:nvPr>
        </p:nvGraphicFramePr>
        <p:xfrm>
          <a:off x="1059598" y="2113280"/>
          <a:ext cx="4741762" cy="3768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8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DC2CB-5C6C-4E5B-57DD-A8C4DEE2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7F25-1A1A-CDB1-F0ED-3FF3B030027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Chart</a:t>
            </a:r>
            <a:endParaRPr lang="en-IN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2101A88-4612-6B00-1D9F-F454170EE23B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23264236"/>
              </p:ext>
            </p:extLst>
          </p:nvPr>
        </p:nvGraphicFramePr>
        <p:xfrm>
          <a:off x="1238491" y="1116013"/>
          <a:ext cx="4772025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FD8A370-6CD2-831D-B816-5614CE1A9144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89417019"/>
              </p:ext>
            </p:extLst>
          </p:nvPr>
        </p:nvGraphicFramePr>
        <p:xfrm>
          <a:off x="6187833" y="1116013"/>
          <a:ext cx="4765675" cy="256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567B2413-4126-51B2-3EF9-54A6F74BA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323841"/>
              </p:ext>
            </p:extLst>
          </p:nvPr>
        </p:nvGraphicFramePr>
        <p:xfrm>
          <a:off x="6176728" y="3808072"/>
          <a:ext cx="4772024" cy="25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D41A1F26-B3A1-905F-25AF-3781B2FF02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652027"/>
              </p:ext>
            </p:extLst>
          </p:nvPr>
        </p:nvGraphicFramePr>
        <p:xfrm>
          <a:off x="1230261" y="3815793"/>
          <a:ext cx="4795520" cy="256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8532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DD087-7E81-2158-28C2-79220CCF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1651-97D2-5E79-61C8-0ABE6E6FC52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 guidelines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DCB3-AD04-5772-0B02-A0E0B744327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038225"/>
            <a:ext cx="11353800" cy="52149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Images &amp; graphics</a:t>
            </a:r>
            <a:endParaRPr lang="en-US" sz="25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high-quality, brand-approved images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Stick to a consistent visual style (illustrations, icons, or photography)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 using low-resolution or unrelated stock images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noProof="0" dirty="0">
                <a:solidFill>
                  <a:srgbClr val="404040"/>
                </a:solidFill>
                <a:latin typeface="Calibri" panose="020F0502020204030204"/>
              </a:rPr>
              <a:t>Display images in full, without cropping.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ECC8A-A039-2EEF-8F51-D152B599661A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73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240A6-6D72-AA4D-CE86-230842AB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9DFC-57E8-3A13-C439-E8628E3524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6E509-963D-DAE6-C0BD-771AF2E030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5"/>
            <a:ext cx="6229700" cy="521570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car on a road&#10;&#10;AI-generated content may be incorrect.">
            <a:extLst>
              <a:ext uri="{FF2B5EF4-FFF2-40B4-BE49-F238E27FC236}">
                <a16:creationId xmlns:a16="http://schemas.microsoft.com/office/drawing/2014/main" id="{0F5B67E2-042D-E188-97D5-F8D18CEDC88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5155"/>
          <a:stretch>
            <a:fillRect/>
          </a:stretch>
        </p:blipFill>
        <p:spPr>
          <a:xfrm>
            <a:off x="6934200" y="1038225"/>
            <a:ext cx="5257800" cy="5140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263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064D-D880-9C27-620F-AD3AB0F8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5B8CF-C059-2216-41BC-81112E47BA5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5DBAD3-844E-548A-21B0-E6953CF0A4D6}"/>
              </a:ext>
            </a:extLst>
          </p:cNvPr>
          <p:cNvSpPr txBox="1"/>
          <p:nvPr/>
        </p:nvSpPr>
        <p:spPr>
          <a:xfrm>
            <a:off x="1246248" y="1240381"/>
            <a:ext cx="8865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B9CFBC-8B64-2574-0D6B-5F3357C67754}"/>
              </a:ext>
            </a:extLst>
          </p:cNvPr>
          <p:cNvSpPr txBox="1"/>
          <p:nvPr/>
        </p:nvSpPr>
        <p:spPr>
          <a:xfrm>
            <a:off x="1246248" y="175559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0A0B9C-636B-B18F-A089-A0E8D2540844}"/>
              </a:ext>
            </a:extLst>
          </p:cNvPr>
          <p:cNvSpPr txBox="1"/>
          <p:nvPr/>
        </p:nvSpPr>
        <p:spPr>
          <a:xfrm>
            <a:off x="1246248" y="227080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7B9E02-0FB6-98BE-7BDB-9D45FD443AA3}"/>
              </a:ext>
            </a:extLst>
          </p:cNvPr>
          <p:cNvSpPr txBox="1"/>
          <p:nvPr/>
        </p:nvSpPr>
        <p:spPr>
          <a:xfrm>
            <a:off x="1246248" y="278601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136439-1EA3-C7E8-612E-0BEEBD8E10B1}"/>
              </a:ext>
            </a:extLst>
          </p:cNvPr>
          <p:cNvSpPr txBox="1"/>
          <p:nvPr/>
        </p:nvSpPr>
        <p:spPr>
          <a:xfrm>
            <a:off x="1246248" y="330122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DA8B8C-149B-85D6-6885-E243E641E5F3}"/>
              </a:ext>
            </a:extLst>
          </p:cNvPr>
          <p:cNvSpPr txBox="1"/>
          <p:nvPr/>
        </p:nvSpPr>
        <p:spPr>
          <a:xfrm>
            <a:off x="1246248" y="381643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865B94-5919-DEA6-6AAE-E228FB58BE5E}"/>
              </a:ext>
            </a:extLst>
          </p:cNvPr>
          <p:cNvSpPr txBox="1"/>
          <p:nvPr/>
        </p:nvSpPr>
        <p:spPr>
          <a:xfrm>
            <a:off x="1246248" y="433164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B02705-7490-0D4D-B482-F4E086CE512C}"/>
              </a:ext>
            </a:extLst>
          </p:cNvPr>
          <p:cNvSpPr txBox="1"/>
          <p:nvPr/>
        </p:nvSpPr>
        <p:spPr>
          <a:xfrm>
            <a:off x="1246248" y="484685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5F1427D-FFA4-6D96-AEAB-B0B58D7BD114}"/>
              </a:ext>
            </a:extLst>
          </p:cNvPr>
          <p:cNvSpPr txBox="1"/>
          <p:nvPr/>
        </p:nvSpPr>
        <p:spPr>
          <a:xfrm>
            <a:off x="1246248" y="5362061"/>
            <a:ext cx="8747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27C86-F4C9-A46F-F5AF-92442B792516}"/>
              </a:ext>
            </a:extLst>
          </p:cNvPr>
          <p:cNvSpPr txBox="1"/>
          <p:nvPr/>
        </p:nvSpPr>
        <p:spPr>
          <a:xfrm>
            <a:off x="1246248" y="5877272"/>
            <a:ext cx="9981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Topic 10</a:t>
            </a:r>
          </a:p>
        </p:txBody>
      </p:sp>
    </p:spTree>
    <p:extLst>
      <p:ext uri="{BB962C8B-B14F-4D97-AF65-F5344CB8AC3E}">
        <p14:creationId xmlns:p14="http://schemas.microsoft.com/office/powerpoint/2010/main" val="403863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C701-61FB-BBDA-4A3C-AB9ED9BA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667E-DF33-0B2D-6E08-D243E67E521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 on the bottom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544E1-3F8E-9A54-7834-FAE35ACB68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4" y="1038225"/>
            <a:ext cx="11374775" cy="258889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99EC1D-10BA-16AF-597E-105A54AC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94" b="43103"/>
          <a:stretch/>
        </p:blipFill>
        <p:spPr>
          <a:xfrm>
            <a:off x="528320" y="3789680"/>
            <a:ext cx="1104392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0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3A20-0E9A-30AC-6683-2C177B20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9973-E453-648F-2A86-6C1DA87A2A3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Text &amp; Image on top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FF0C-1685-AEB3-EBB4-ABBAC23C63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4" y="1038225"/>
            <a:ext cx="11374775" cy="4451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B0F3D-B9EC-E283-9786-056FF2D9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94" b="43103"/>
          <a:stretch/>
        </p:blipFill>
        <p:spPr>
          <a:xfrm>
            <a:off x="528320" y="1544320"/>
            <a:ext cx="11043920" cy="2753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F4F4B-D5E3-3703-0B1E-7781ABFE3981}"/>
              </a:ext>
            </a:extLst>
          </p:cNvPr>
          <p:cNvSpPr txBox="1"/>
          <p:nvPr/>
        </p:nvSpPr>
        <p:spPr>
          <a:xfrm>
            <a:off x="0" y="4688418"/>
            <a:ext cx="11684000" cy="162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</p:txBody>
      </p:sp>
    </p:spTree>
    <p:extLst>
      <p:ext uri="{BB962C8B-B14F-4D97-AF65-F5344CB8AC3E}">
        <p14:creationId xmlns:p14="http://schemas.microsoft.com/office/powerpoint/2010/main" val="135953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8799-3C2F-7399-FCAB-4C40A519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8EC8-DEA9-6D3F-AB41-92B24A39834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95C7EC-E227-C55A-2579-2025E70FD9BF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</a:t>
            </a: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Ipsum </a:t>
            </a: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Image 1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2E8E29E-4004-5886-76FE-028A55042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27" y="1688952"/>
            <a:ext cx="6316185" cy="422819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705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DCAB-C594-B0B2-4A44-A902CC40E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33B9-39A3-74C8-5533-D834D3F2240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CE095A-F3AE-880A-EDE2-A23D4CBC6A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1825625"/>
            <a:ext cx="5435600" cy="362426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FC98AA-BED2-CD48-B950-8218938AFF9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056" y="1824038"/>
            <a:ext cx="5183187" cy="36353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66CEDAD-4BBF-4210-3886-2CE8ECA09716}"/>
              </a:ext>
            </a:extLst>
          </p:cNvPr>
          <p:cNvSpPr txBox="1">
            <a:spLocks/>
          </p:cNvSpPr>
          <p:nvPr/>
        </p:nvSpPr>
        <p:spPr>
          <a:xfrm>
            <a:off x="561976" y="1148090"/>
            <a:ext cx="5435600" cy="51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A31B5A-68B1-9DF0-799C-78D8F15F2155}"/>
              </a:ext>
            </a:extLst>
          </p:cNvPr>
          <p:cNvSpPr txBox="1">
            <a:spLocks/>
          </p:cNvSpPr>
          <p:nvPr/>
        </p:nvSpPr>
        <p:spPr>
          <a:xfrm>
            <a:off x="6282056" y="1148090"/>
            <a:ext cx="5435600" cy="51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IN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2</a:t>
            </a:r>
          </a:p>
        </p:txBody>
      </p:sp>
    </p:spTree>
    <p:extLst>
      <p:ext uri="{BB962C8B-B14F-4D97-AF65-F5344CB8AC3E}">
        <p14:creationId xmlns:p14="http://schemas.microsoft.com/office/powerpoint/2010/main" val="1436528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EF00-350F-A026-C47C-780EF26A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7342-EEA5-7D4B-7229-50E08D1F48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  <a:endParaRPr lang="en-IN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9BE741F-6DA0-3A15-9852-F7E1B337B7DF}"/>
              </a:ext>
            </a:extLst>
          </p:cNvPr>
          <p:cNvSpPr txBox="1">
            <a:spLocks/>
          </p:cNvSpPr>
          <p:nvPr/>
        </p:nvSpPr>
        <p:spPr>
          <a:xfrm>
            <a:off x="660400" y="955939"/>
            <a:ext cx="3525520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1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ontent Placeholder 7">
            <a:extLst>
              <a:ext uri="{FF2B5EF4-FFF2-40B4-BE49-F238E27FC236}">
                <a16:creationId xmlns:a16="http://schemas.microsoft.com/office/drawing/2014/main" id="{E2B447BA-F977-BFF8-CDB2-1B9BE2A3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35" y="1410389"/>
            <a:ext cx="3524567" cy="228826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129A1AE-E618-4182-4B33-AEA7BD3E86E8}"/>
              </a:ext>
            </a:extLst>
          </p:cNvPr>
          <p:cNvSpPr txBox="1">
            <a:spLocks/>
          </p:cNvSpPr>
          <p:nvPr/>
        </p:nvSpPr>
        <p:spPr>
          <a:xfrm>
            <a:off x="4480560" y="955939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2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Content Placeholder 9">
            <a:extLst>
              <a:ext uri="{FF2B5EF4-FFF2-40B4-BE49-F238E27FC236}">
                <a16:creationId xmlns:a16="http://schemas.microsoft.com/office/drawing/2014/main" id="{ED99CB31-C72E-E82C-53D8-4B307FB1F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1408359"/>
            <a:ext cx="3368040" cy="230094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7873CEBE-91BF-D32B-50C6-BB05039BBA01}"/>
              </a:ext>
            </a:extLst>
          </p:cNvPr>
          <p:cNvSpPr txBox="1">
            <a:spLocks/>
          </p:cNvSpPr>
          <p:nvPr/>
        </p:nvSpPr>
        <p:spPr>
          <a:xfrm>
            <a:off x="8112224" y="955939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3</a:t>
            </a:r>
          </a:p>
        </p:txBody>
      </p:sp>
      <p:pic>
        <p:nvPicPr>
          <p:cNvPr id="46" name="Content Placeholder 9">
            <a:extLst>
              <a:ext uri="{FF2B5EF4-FFF2-40B4-BE49-F238E27FC236}">
                <a16:creationId xmlns:a16="http://schemas.microsoft.com/office/drawing/2014/main" id="{3D236A9A-A769-EDD8-EED1-F2B0E0696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64" y="1436149"/>
            <a:ext cx="3368040" cy="2245360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AA03B0C-DC1F-CE76-F57D-02CF88ADC892}"/>
              </a:ext>
            </a:extLst>
          </p:cNvPr>
          <p:cNvSpPr txBox="1">
            <a:spLocks/>
          </p:cNvSpPr>
          <p:nvPr/>
        </p:nvSpPr>
        <p:spPr>
          <a:xfrm>
            <a:off x="660400" y="3816562"/>
            <a:ext cx="3525520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4</a:t>
            </a:r>
          </a:p>
        </p:txBody>
      </p:sp>
      <p:pic>
        <p:nvPicPr>
          <p:cNvPr id="48" name="Content Placeholder 7">
            <a:extLst>
              <a:ext uri="{FF2B5EF4-FFF2-40B4-BE49-F238E27FC236}">
                <a16:creationId xmlns:a16="http://schemas.microsoft.com/office/drawing/2014/main" id="{E92B3BD8-79BD-77D2-051D-C2B5E9CC7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35" y="4257940"/>
            <a:ext cx="3524567" cy="2296159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ED7A6BD5-D668-AC11-8870-BA95E7683B8F}"/>
              </a:ext>
            </a:extLst>
          </p:cNvPr>
          <p:cNvSpPr txBox="1">
            <a:spLocks/>
          </p:cNvSpPr>
          <p:nvPr/>
        </p:nvSpPr>
        <p:spPr>
          <a:xfrm>
            <a:off x="4480560" y="3816562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5</a:t>
            </a:r>
          </a:p>
        </p:txBody>
      </p:sp>
      <p:pic>
        <p:nvPicPr>
          <p:cNvPr id="50" name="Content Placeholder 9">
            <a:extLst>
              <a:ext uri="{FF2B5EF4-FFF2-40B4-BE49-F238E27FC236}">
                <a16:creationId xmlns:a16="http://schemas.microsoft.com/office/drawing/2014/main" id="{F457D3AE-1552-C00A-6E3E-5F2DE1389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4289091"/>
            <a:ext cx="3368040" cy="2244901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78AE0B03-5954-F966-2DBF-8F63FD17C996}"/>
              </a:ext>
            </a:extLst>
          </p:cNvPr>
          <p:cNvSpPr txBox="1">
            <a:spLocks/>
          </p:cNvSpPr>
          <p:nvPr/>
        </p:nvSpPr>
        <p:spPr>
          <a:xfrm>
            <a:off x="8112224" y="3816562"/>
            <a:ext cx="3271520" cy="457201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Image 6</a:t>
            </a:r>
          </a:p>
        </p:txBody>
      </p:sp>
      <p:pic>
        <p:nvPicPr>
          <p:cNvPr id="52" name="Content Placeholder 9">
            <a:extLst>
              <a:ext uri="{FF2B5EF4-FFF2-40B4-BE49-F238E27FC236}">
                <a16:creationId xmlns:a16="http://schemas.microsoft.com/office/drawing/2014/main" id="{59691004-8C58-5BC1-2B21-0D7AF0D9E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64" y="4268983"/>
            <a:ext cx="3368040" cy="2285118"/>
          </a:xfrm>
          <a:prstGeom prst="rect">
            <a:avLst/>
          </a:prstGeom>
          <a:ln>
            <a:solidFill>
              <a:srgbClr val="0062AC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667073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EF8CEB-01BB-0720-084F-A2F4DE1C9ED6}"/>
              </a:ext>
            </a:extLst>
          </p:cNvPr>
          <p:cNvSpPr/>
          <p:nvPr/>
        </p:nvSpPr>
        <p:spPr>
          <a:xfrm>
            <a:off x="515939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3B1267-DEB3-719E-FEA1-676F883D316F}"/>
              </a:ext>
            </a:extLst>
          </p:cNvPr>
          <p:cNvSpPr/>
          <p:nvPr/>
        </p:nvSpPr>
        <p:spPr>
          <a:xfrm>
            <a:off x="4386090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2354A8-ED30-284F-5371-25EA317FB74D}"/>
              </a:ext>
            </a:extLst>
          </p:cNvPr>
          <p:cNvSpPr/>
          <p:nvPr/>
        </p:nvSpPr>
        <p:spPr>
          <a:xfrm>
            <a:off x="8256240" y="1354238"/>
            <a:ext cx="3650948" cy="5000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1BF44-E704-1B7C-E9C7-1213B2D5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Testimonial</a:t>
            </a:r>
            <a:endParaRPr lang="en-IN" dirty="0"/>
          </a:p>
        </p:txBody>
      </p:sp>
      <p:pic>
        <p:nvPicPr>
          <p:cNvPr id="11" name="Picture 10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B82EBE25-86A2-29E8-6392-4B63C12C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1689648"/>
            <a:ext cx="1473133" cy="1473133"/>
          </a:xfrm>
          <a:prstGeom prst="flowChartConnector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754C48-763D-8737-82B8-580D1A3B8062}"/>
              </a:ext>
            </a:extLst>
          </p:cNvPr>
          <p:cNvSpPr txBox="1">
            <a:spLocks/>
          </p:cNvSpPr>
          <p:nvPr/>
        </p:nvSpPr>
        <p:spPr>
          <a:xfrm>
            <a:off x="2269280" y="201091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BACBE8A-2B1A-646D-CC6D-E8D7ED8AF390}"/>
              </a:ext>
            </a:extLst>
          </p:cNvPr>
          <p:cNvSpPr txBox="1">
            <a:spLocks/>
          </p:cNvSpPr>
          <p:nvPr/>
        </p:nvSpPr>
        <p:spPr>
          <a:xfrm>
            <a:off x="2269280" y="229100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E157C-3507-14D6-DD43-9DBA30488003}"/>
              </a:ext>
            </a:extLst>
          </p:cNvPr>
          <p:cNvSpPr txBox="1"/>
          <p:nvPr/>
        </p:nvSpPr>
        <p:spPr>
          <a:xfrm>
            <a:off x="723418" y="342900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319004B9-0BEE-0F15-8C2E-8FFC41016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67" y="1668428"/>
            <a:ext cx="1473133" cy="1473133"/>
          </a:xfrm>
          <a:prstGeom prst="flowChartConnector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08F2CCA-79C7-10B3-17DF-815D7AC23FF4}"/>
              </a:ext>
            </a:extLst>
          </p:cNvPr>
          <p:cNvSpPr txBox="1">
            <a:spLocks/>
          </p:cNvSpPr>
          <p:nvPr/>
        </p:nvSpPr>
        <p:spPr>
          <a:xfrm>
            <a:off x="6162942" y="198969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1CAD73-339D-E4DB-247D-A0E5BE5DCAAD}"/>
              </a:ext>
            </a:extLst>
          </p:cNvPr>
          <p:cNvSpPr txBox="1">
            <a:spLocks/>
          </p:cNvSpPr>
          <p:nvPr/>
        </p:nvSpPr>
        <p:spPr>
          <a:xfrm>
            <a:off x="6162942" y="226978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FE1A19-AAE9-ADB7-2057-7F5BC7F1CD74}"/>
              </a:ext>
            </a:extLst>
          </p:cNvPr>
          <p:cNvSpPr txBox="1"/>
          <p:nvPr/>
        </p:nvSpPr>
        <p:spPr>
          <a:xfrm>
            <a:off x="4617080" y="340778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Picture 20" descr="A blue circle with a person's head&#10;&#10;AI-generated content may be incorrect.">
            <a:extLst>
              <a:ext uri="{FF2B5EF4-FFF2-40B4-BE49-F238E27FC236}">
                <a16:creationId xmlns:a16="http://schemas.microsoft.com/office/drawing/2014/main" id="{2F596C9E-1AE9-BB86-85FF-F0E90BD8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668428"/>
            <a:ext cx="1473133" cy="1473133"/>
          </a:xfrm>
          <a:prstGeom prst="flowChartConnector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E1A12BA-DC90-E891-CC7A-1F222431A815}"/>
              </a:ext>
            </a:extLst>
          </p:cNvPr>
          <p:cNvSpPr txBox="1">
            <a:spLocks/>
          </p:cNvSpPr>
          <p:nvPr/>
        </p:nvSpPr>
        <p:spPr>
          <a:xfrm>
            <a:off x="10012339" y="1989691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8FEAD5-9054-39A5-7C81-613604406143}"/>
              </a:ext>
            </a:extLst>
          </p:cNvPr>
          <p:cNvSpPr txBox="1">
            <a:spLocks/>
          </p:cNvSpPr>
          <p:nvPr/>
        </p:nvSpPr>
        <p:spPr>
          <a:xfrm>
            <a:off x="10012339" y="2269786"/>
            <a:ext cx="1307296" cy="4555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esignation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DCBAC-A329-F90B-FB3E-1CF2D387EB80}"/>
              </a:ext>
            </a:extLst>
          </p:cNvPr>
          <p:cNvSpPr txBox="1"/>
          <p:nvPr/>
        </p:nvSpPr>
        <p:spPr>
          <a:xfrm>
            <a:off x="8466477" y="3407780"/>
            <a:ext cx="32582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“ Lorem Ipsum 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  <a:endParaRPr lang="en-I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94200-783D-8547-E945-2E17FCD5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DFE7-9DB0-75AF-83FB-96EA3743687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Icons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B292A1-8D47-3D32-2407-82EB9C0D6D38}"/>
              </a:ext>
            </a:extLst>
          </p:cNvPr>
          <p:cNvGrpSpPr/>
          <p:nvPr/>
        </p:nvGrpSpPr>
        <p:grpSpPr>
          <a:xfrm>
            <a:off x="8761532" y="1640439"/>
            <a:ext cx="308526" cy="308526"/>
            <a:chOff x="10064750" y="3017838"/>
            <a:chExt cx="830263" cy="8302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A5083F-4F01-8CF8-0548-EE4298B45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1638" y="3017838"/>
              <a:ext cx="333375" cy="330200"/>
            </a:xfrm>
            <a:custGeom>
              <a:avLst/>
              <a:gdLst>
                <a:gd name="T0" fmla="*/ 57 w 210"/>
                <a:gd name="T1" fmla="*/ 0 h 208"/>
                <a:gd name="T2" fmla="*/ 0 w 210"/>
                <a:gd name="T3" fmla="*/ 57 h 208"/>
                <a:gd name="T4" fmla="*/ 151 w 210"/>
                <a:gd name="T5" fmla="*/ 208 h 208"/>
                <a:gd name="T6" fmla="*/ 210 w 210"/>
                <a:gd name="T7" fmla="*/ 151 h 208"/>
                <a:gd name="T8" fmla="*/ 57 w 21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08">
                  <a:moveTo>
                    <a:pt x="57" y="0"/>
                  </a:moveTo>
                  <a:lnTo>
                    <a:pt x="0" y="57"/>
                  </a:lnTo>
                  <a:lnTo>
                    <a:pt x="151" y="208"/>
                  </a:lnTo>
                  <a:lnTo>
                    <a:pt x="210" y="151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CE0E950-7E92-92BD-6A48-C1080FB88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0" y="3135313"/>
              <a:ext cx="709613" cy="712787"/>
            </a:xfrm>
            <a:custGeom>
              <a:avLst/>
              <a:gdLst>
                <a:gd name="T0" fmla="*/ 6 w 187"/>
                <a:gd name="T1" fmla="*/ 118 h 187"/>
                <a:gd name="T2" fmla="*/ 0 w 187"/>
                <a:gd name="T3" fmla="*/ 187 h 187"/>
                <a:gd name="T4" fmla="*/ 70 w 187"/>
                <a:gd name="T5" fmla="*/ 181 h 187"/>
                <a:gd name="T6" fmla="*/ 187 w 187"/>
                <a:gd name="T7" fmla="*/ 64 h 187"/>
                <a:gd name="T8" fmla="*/ 124 w 187"/>
                <a:gd name="T9" fmla="*/ 0 h 187"/>
                <a:gd name="T10" fmla="*/ 6 w 187"/>
                <a:gd name="T11" fmla="*/ 118 h 187"/>
                <a:gd name="T12" fmla="*/ 34 w 187"/>
                <a:gd name="T13" fmla="*/ 173 h 187"/>
                <a:gd name="T14" fmla="*/ 24 w 187"/>
                <a:gd name="T15" fmla="*/ 163 h 187"/>
                <a:gd name="T16" fmla="*/ 14 w 187"/>
                <a:gd name="T17" fmla="*/ 153 h 187"/>
                <a:gd name="T18" fmla="*/ 17 w 187"/>
                <a:gd name="T19" fmla="*/ 123 h 187"/>
                <a:gd name="T20" fmla="*/ 26 w 187"/>
                <a:gd name="T21" fmla="*/ 139 h 187"/>
                <a:gd name="T22" fmla="*/ 40 w 187"/>
                <a:gd name="T23" fmla="*/ 147 h 187"/>
                <a:gd name="T24" fmla="*/ 49 w 187"/>
                <a:gd name="T25" fmla="*/ 161 h 187"/>
                <a:gd name="T26" fmla="*/ 64 w 187"/>
                <a:gd name="T27" fmla="*/ 170 h 187"/>
                <a:gd name="T28" fmla="*/ 34 w 187"/>
                <a:gd name="T29" fmla="*/ 173 h 187"/>
                <a:gd name="T30" fmla="*/ 172 w 187"/>
                <a:gd name="T31" fmla="*/ 64 h 187"/>
                <a:gd name="T32" fmla="*/ 74 w 187"/>
                <a:gd name="T33" fmla="*/ 161 h 187"/>
                <a:gd name="T34" fmla="*/ 56 w 187"/>
                <a:gd name="T35" fmla="*/ 154 h 187"/>
                <a:gd name="T36" fmla="*/ 53 w 187"/>
                <a:gd name="T37" fmla="*/ 150 h 187"/>
                <a:gd name="T38" fmla="*/ 50 w 187"/>
                <a:gd name="T39" fmla="*/ 145 h 187"/>
                <a:gd name="T40" fmla="*/ 151 w 187"/>
                <a:gd name="T41" fmla="*/ 43 h 187"/>
                <a:gd name="T42" fmla="*/ 172 w 187"/>
                <a:gd name="T43" fmla="*/ 64 h 187"/>
                <a:gd name="T44" fmla="*/ 43 w 187"/>
                <a:gd name="T45" fmla="*/ 137 h 187"/>
                <a:gd name="T46" fmla="*/ 38 w 187"/>
                <a:gd name="T47" fmla="*/ 134 h 187"/>
                <a:gd name="T48" fmla="*/ 34 w 187"/>
                <a:gd name="T49" fmla="*/ 131 h 187"/>
                <a:gd name="T50" fmla="*/ 26 w 187"/>
                <a:gd name="T51" fmla="*/ 113 h 187"/>
                <a:gd name="T52" fmla="*/ 124 w 187"/>
                <a:gd name="T53" fmla="*/ 16 h 187"/>
                <a:gd name="T54" fmla="*/ 144 w 187"/>
                <a:gd name="T55" fmla="*/ 36 h 187"/>
                <a:gd name="T56" fmla="*/ 43 w 187"/>
                <a:gd name="T57" fmla="*/ 13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" h="187">
                  <a:moveTo>
                    <a:pt x="6" y="118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70" y="181"/>
                    <a:pt x="70" y="181"/>
                    <a:pt x="70" y="181"/>
                  </a:cubicBezTo>
                  <a:cubicBezTo>
                    <a:pt x="187" y="64"/>
                    <a:pt x="187" y="64"/>
                    <a:pt x="187" y="6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6" y="118"/>
                  </a:lnTo>
                  <a:close/>
                  <a:moveTo>
                    <a:pt x="34" y="173"/>
                  </a:moveTo>
                  <a:cubicBezTo>
                    <a:pt x="24" y="163"/>
                    <a:pt x="24" y="163"/>
                    <a:pt x="24" y="16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18" y="129"/>
                    <a:pt x="22" y="134"/>
                    <a:pt x="26" y="139"/>
                  </a:cubicBezTo>
                  <a:cubicBezTo>
                    <a:pt x="30" y="143"/>
                    <a:pt x="35" y="146"/>
                    <a:pt x="40" y="147"/>
                  </a:cubicBezTo>
                  <a:cubicBezTo>
                    <a:pt x="42" y="152"/>
                    <a:pt x="44" y="157"/>
                    <a:pt x="49" y="161"/>
                  </a:cubicBezTo>
                  <a:cubicBezTo>
                    <a:pt x="53" y="166"/>
                    <a:pt x="58" y="169"/>
                    <a:pt x="64" y="170"/>
                  </a:cubicBezTo>
                  <a:lnTo>
                    <a:pt x="34" y="173"/>
                  </a:lnTo>
                  <a:close/>
                  <a:moveTo>
                    <a:pt x="172" y="64"/>
                  </a:moveTo>
                  <a:cubicBezTo>
                    <a:pt x="74" y="161"/>
                    <a:pt x="74" y="161"/>
                    <a:pt x="74" y="161"/>
                  </a:cubicBezTo>
                  <a:cubicBezTo>
                    <a:pt x="67" y="161"/>
                    <a:pt x="61" y="158"/>
                    <a:pt x="56" y="154"/>
                  </a:cubicBezTo>
                  <a:cubicBezTo>
                    <a:pt x="55" y="152"/>
                    <a:pt x="54" y="151"/>
                    <a:pt x="53" y="150"/>
                  </a:cubicBezTo>
                  <a:cubicBezTo>
                    <a:pt x="52" y="148"/>
                    <a:pt x="51" y="146"/>
                    <a:pt x="50" y="145"/>
                  </a:cubicBezTo>
                  <a:cubicBezTo>
                    <a:pt x="151" y="43"/>
                    <a:pt x="151" y="43"/>
                    <a:pt x="151" y="43"/>
                  </a:cubicBezTo>
                  <a:lnTo>
                    <a:pt x="172" y="64"/>
                  </a:lnTo>
                  <a:close/>
                  <a:moveTo>
                    <a:pt x="43" y="137"/>
                  </a:moveTo>
                  <a:cubicBezTo>
                    <a:pt x="41" y="136"/>
                    <a:pt x="39" y="135"/>
                    <a:pt x="38" y="134"/>
                  </a:cubicBezTo>
                  <a:cubicBezTo>
                    <a:pt x="36" y="133"/>
                    <a:pt x="35" y="132"/>
                    <a:pt x="34" y="131"/>
                  </a:cubicBezTo>
                  <a:cubicBezTo>
                    <a:pt x="29" y="126"/>
                    <a:pt x="26" y="120"/>
                    <a:pt x="26" y="113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44" y="36"/>
                    <a:pt x="144" y="36"/>
                    <a:pt x="144" y="36"/>
                  </a:cubicBezTo>
                  <a:lnTo>
                    <a:pt x="43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9DC324-674B-5648-A816-6F09CBFD0AEC}"/>
              </a:ext>
            </a:extLst>
          </p:cNvPr>
          <p:cNvGrpSpPr/>
          <p:nvPr/>
        </p:nvGrpSpPr>
        <p:grpSpPr>
          <a:xfrm>
            <a:off x="6362427" y="1597225"/>
            <a:ext cx="298921" cy="394954"/>
            <a:chOff x="8604250" y="889000"/>
            <a:chExt cx="701675" cy="9271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8C22881E-D52C-58FA-5E57-B5E9770A5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9050" y="1385888"/>
              <a:ext cx="168275" cy="430213"/>
            </a:xfrm>
            <a:custGeom>
              <a:avLst/>
              <a:gdLst>
                <a:gd name="T0" fmla="*/ 28 w 44"/>
                <a:gd name="T1" fmla="*/ 113 h 113"/>
                <a:gd name="T2" fmla="*/ 18 w 44"/>
                <a:gd name="T3" fmla="*/ 113 h 113"/>
                <a:gd name="T4" fmla="*/ 0 w 44"/>
                <a:gd name="T5" fmla="*/ 99 h 113"/>
                <a:gd name="T6" fmla="*/ 0 w 44"/>
                <a:gd name="T7" fmla="*/ 19 h 113"/>
                <a:gd name="T8" fmla="*/ 21 w 44"/>
                <a:gd name="T9" fmla="*/ 0 h 113"/>
                <a:gd name="T10" fmla="*/ 44 w 44"/>
                <a:gd name="T11" fmla="*/ 19 h 113"/>
                <a:gd name="T12" fmla="*/ 44 w 44"/>
                <a:gd name="T13" fmla="*/ 99 h 113"/>
                <a:gd name="T14" fmla="*/ 28 w 44"/>
                <a:gd name="T15" fmla="*/ 113 h 113"/>
                <a:gd name="T16" fmla="*/ 21 w 44"/>
                <a:gd name="T17" fmla="*/ 12 h 113"/>
                <a:gd name="T18" fmla="*/ 12 w 44"/>
                <a:gd name="T19" fmla="*/ 19 h 113"/>
                <a:gd name="T20" fmla="*/ 12 w 44"/>
                <a:gd name="T21" fmla="*/ 99 h 113"/>
                <a:gd name="T22" fmla="*/ 18 w 44"/>
                <a:gd name="T23" fmla="*/ 101 h 113"/>
                <a:gd name="T24" fmla="*/ 28 w 44"/>
                <a:gd name="T25" fmla="*/ 101 h 113"/>
                <a:gd name="T26" fmla="*/ 32 w 44"/>
                <a:gd name="T27" fmla="*/ 99 h 113"/>
                <a:gd name="T28" fmla="*/ 32 w 44"/>
                <a:gd name="T29" fmla="*/ 19 h 113"/>
                <a:gd name="T30" fmla="*/ 21 w 44"/>
                <a:gd name="T3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113">
                  <a:moveTo>
                    <a:pt x="28" y="113"/>
                  </a:moveTo>
                  <a:cubicBezTo>
                    <a:pt x="18" y="113"/>
                    <a:pt x="18" y="113"/>
                    <a:pt x="18" y="113"/>
                  </a:cubicBezTo>
                  <a:cubicBezTo>
                    <a:pt x="8" y="113"/>
                    <a:pt x="0" y="107"/>
                    <a:pt x="0" y="9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1" y="0"/>
                  </a:cubicBezTo>
                  <a:cubicBezTo>
                    <a:pt x="32" y="0"/>
                    <a:pt x="44" y="7"/>
                    <a:pt x="44" y="1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107"/>
                    <a:pt x="38" y="113"/>
                    <a:pt x="28" y="113"/>
                  </a:cubicBezTo>
                  <a:close/>
                  <a:moveTo>
                    <a:pt x="21" y="12"/>
                  </a:moveTo>
                  <a:cubicBezTo>
                    <a:pt x="17" y="12"/>
                    <a:pt x="12" y="14"/>
                    <a:pt x="12" y="1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0"/>
                    <a:pt x="15" y="101"/>
                    <a:pt x="1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32" y="101"/>
                    <a:pt x="32" y="100"/>
                    <a:pt x="32" y="9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26" y="12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E2F80D8E-8290-C478-9864-D8B5DD52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0" y="1011238"/>
              <a:ext cx="411163" cy="420688"/>
            </a:xfrm>
            <a:custGeom>
              <a:avLst/>
              <a:gdLst>
                <a:gd name="T0" fmla="*/ 102 w 108"/>
                <a:gd name="T1" fmla="*/ 111 h 111"/>
                <a:gd name="T2" fmla="*/ 96 w 108"/>
                <a:gd name="T3" fmla="*/ 105 h 111"/>
                <a:gd name="T4" fmla="*/ 96 w 108"/>
                <a:gd name="T5" fmla="*/ 70 h 111"/>
                <a:gd name="T6" fmla="*/ 94 w 108"/>
                <a:gd name="T7" fmla="*/ 68 h 111"/>
                <a:gd name="T8" fmla="*/ 14 w 108"/>
                <a:gd name="T9" fmla="*/ 68 h 111"/>
                <a:gd name="T10" fmla="*/ 0 w 108"/>
                <a:gd name="T11" fmla="*/ 54 h 111"/>
                <a:gd name="T12" fmla="*/ 0 w 108"/>
                <a:gd name="T13" fmla="*/ 14 h 111"/>
                <a:gd name="T14" fmla="*/ 14 w 108"/>
                <a:gd name="T15" fmla="*/ 0 h 111"/>
                <a:gd name="T16" fmla="*/ 22 w 108"/>
                <a:gd name="T17" fmla="*/ 0 h 111"/>
                <a:gd name="T18" fmla="*/ 28 w 108"/>
                <a:gd name="T19" fmla="*/ 6 h 111"/>
                <a:gd name="T20" fmla="*/ 22 w 108"/>
                <a:gd name="T21" fmla="*/ 12 h 111"/>
                <a:gd name="T22" fmla="*/ 14 w 108"/>
                <a:gd name="T23" fmla="*/ 12 h 111"/>
                <a:gd name="T24" fmla="*/ 12 w 108"/>
                <a:gd name="T25" fmla="*/ 14 h 111"/>
                <a:gd name="T26" fmla="*/ 12 w 108"/>
                <a:gd name="T27" fmla="*/ 54 h 111"/>
                <a:gd name="T28" fmla="*/ 14 w 108"/>
                <a:gd name="T29" fmla="*/ 56 h 111"/>
                <a:gd name="T30" fmla="*/ 94 w 108"/>
                <a:gd name="T31" fmla="*/ 56 h 111"/>
                <a:gd name="T32" fmla="*/ 108 w 108"/>
                <a:gd name="T33" fmla="*/ 70 h 111"/>
                <a:gd name="T34" fmla="*/ 108 w 108"/>
                <a:gd name="T35" fmla="*/ 105 h 111"/>
                <a:gd name="T36" fmla="*/ 102 w 108"/>
                <a:gd name="T3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11">
                  <a:moveTo>
                    <a:pt x="102" y="111"/>
                  </a:moveTo>
                  <a:cubicBezTo>
                    <a:pt x="99" y="111"/>
                    <a:pt x="96" y="108"/>
                    <a:pt x="96" y="105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5" y="68"/>
                    <a:pt x="9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6" y="68"/>
                    <a:pt x="0" y="62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3"/>
                    <a:pt x="12" y="1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5"/>
                    <a:pt x="13" y="56"/>
                    <a:pt x="1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102" y="56"/>
                    <a:pt x="108" y="62"/>
                    <a:pt x="108" y="70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8"/>
                    <a:pt x="105" y="111"/>
                    <a:pt x="102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9889317D-2584-1A38-3413-994F4028D5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6163" y="889000"/>
              <a:ext cx="593725" cy="258763"/>
            </a:xfrm>
            <a:custGeom>
              <a:avLst/>
              <a:gdLst>
                <a:gd name="T0" fmla="*/ 150 w 156"/>
                <a:gd name="T1" fmla="*/ 68 h 68"/>
                <a:gd name="T2" fmla="*/ 6 w 156"/>
                <a:gd name="T3" fmla="*/ 68 h 68"/>
                <a:gd name="T4" fmla="*/ 0 w 156"/>
                <a:gd name="T5" fmla="*/ 62 h 68"/>
                <a:gd name="T6" fmla="*/ 0 w 156"/>
                <a:gd name="T7" fmla="*/ 6 h 68"/>
                <a:gd name="T8" fmla="*/ 6 w 156"/>
                <a:gd name="T9" fmla="*/ 0 h 68"/>
                <a:gd name="T10" fmla="*/ 150 w 156"/>
                <a:gd name="T11" fmla="*/ 0 h 68"/>
                <a:gd name="T12" fmla="*/ 156 w 156"/>
                <a:gd name="T13" fmla="*/ 6 h 68"/>
                <a:gd name="T14" fmla="*/ 156 w 156"/>
                <a:gd name="T15" fmla="*/ 62 h 68"/>
                <a:gd name="T16" fmla="*/ 150 w 156"/>
                <a:gd name="T17" fmla="*/ 68 h 68"/>
                <a:gd name="T18" fmla="*/ 12 w 156"/>
                <a:gd name="T19" fmla="*/ 56 h 68"/>
                <a:gd name="T20" fmla="*/ 144 w 156"/>
                <a:gd name="T21" fmla="*/ 56 h 68"/>
                <a:gd name="T22" fmla="*/ 144 w 156"/>
                <a:gd name="T23" fmla="*/ 12 h 68"/>
                <a:gd name="T24" fmla="*/ 12 w 156"/>
                <a:gd name="T25" fmla="*/ 12 h 68"/>
                <a:gd name="T26" fmla="*/ 12 w 156"/>
                <a:gd name="T27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68">
                  <a:moveTo>
                    <a:pt x="150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3" y="0"/>
                    <a:pt x="156" y="3"/>
                    <a:pt x="156" y="6"/>
                  </a:cubicBezTo>
                  <a:cubicBezTo>
                    <a:pt x="156" y="62"/>
                    <a:pt x="156" y="62"/>
                    <a:pt x="156" y="62"/>
                  </a:cubicBezTo>
                  <a:cubicBezTo>
                    <a:pt x="156" y="65"/>
                    <a:pt x="153" y="68"/>
                    <a:pt x="150" y="68"/>
                  </a:cubicBezTo>
                  <a:close/>
                  <a:moveTo>
                    <a:pt x="12" y="56"/>
                  </a:moveTo>
                  <a:cubicBezTo>
                    <a:pt x="144" y="56"/>
                    <a:pt x="144" y="56"/>
                    <a:pt x="144" y="56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103969B-413C-5415-09F0-41C10CEBF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850" y="1003300"/>
              <a:ext cx="92075" cy="46038"/>
            </a:xfrm>
            <a:custGeom>
              <a:avLst/>
              <a:gdLst>
                <a:gd name="T0" fmla="*/ 18 w 24"/>
                <a:gd name="T1" fmla="*/ 12 h 12"/>
                <a:gd name="T2" fmla="*/ 6 w 24"/>
                <a:gd name="T3" fmla="*/ 12 h 12"/>
                <a:gd name="T4" fmla="*/ 0 w 24"/>
                <a:gd name="T5" fmla="*/ 6 h 12"/>
                <a:gd name="T6" fmla="*/ 6 w 24"/>
                <a:gd name="T7" fmla="*/ 0 h 12"/>
                <a:gd name="T8" fmla="*/ 18 w 24"/>
                <a:gd name="T9" fmla="*/ 0 h 12"/>
                <a:gd name="T10" fmla="*/ 24 w 24"/>
                <a:gd name="T11" fmla="*/ 6 h 12"/>
                <a:gd name="T12" fmla="*/ 18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10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0E241C-44AF-C0F2-AE77-2E9CA6C0F8A1}"/>
              </a:ext>
            </a:extLst>
          </p:cNvPr>
          <p:cNvGrpSpPr/>
          <p:nvPr/>
        </p:nvGrpSpPr>
        <p:grpSpPr>
          <a:xfrm>
            <a:off x="2282892" y="2260866"/>
            <a:ext cx="249643" cy="319717"/>
            <a:chOff x="9115151" y="579188"/>
            <a:chExt cx="439080" cy="5623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BD6FD0AA-AA99-DFDA-C43B-33937ADB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4832" y="855539"/>
              <a:ext cx="119399" cy="156952"/>
            </a:xfrm>
            <a:custGeom>
              <a:avLst/>
              <a:gdLst>
                <a:gd name="T0" fmla="*/ 18 w 52"/>
                <a:gd name="T1" fmla="*/ 68 h 68"/>
                <a:gd name="T2" fmla="*/ 6 w 52"/>
                <a:gd name="T3" fmla="*/ 68 h 68"/>
                <a:gd name="T4" fmla="*/ 0 w 52"/>
                <a:gd name="T5" fmla="*/ 62 h 68"/>
                <a:gd name="T6" fmla="*/ 6 w 52"/>
                <a:gd name="T7" fmla="*/ 56 h 68"/>
                <a:gd name="T8" fmla="*/ 18 w 52"/>
                <a:gd name="T9" fmla="*/ 56 h 68"/>
                <a:gd name="T10" fmla="*/ 40 w 52"/>
                <a:gd name="T11" fmla="*/ 34 h 68"/>
                <a:gd name="T12" fmla="*/ 18 w 52"/>
                <a:gd name="T13" fmla="*/ 12 h 68"/>
                <a:gd name="T14" fmla="*/ 6 w 52"/>
                <a:gd name="T15" fmla="*/ 12 h 68"/>
                <a:gd name="T16" fmla="*/ 0 w 52"/>
                <a:gd name="T17" fmla="*/ 6 h 68"/>
                <a:gd name="T18" fmla="*/ 6 w 52"/>
                <a:gd name="T19" fmla="*/ 0 h 68"/>
                <a:gd name="T20" fmla="*/ 18 w 52"/>
                <a:gd name="T21" fmla="*/ 0 h 68"/>
                <a:gd name="T22" fmla="*/ 52 w 52"/>
                <a:gd name="T23" fmla="*/ 34 h 68"/>
                <a:gd name="T24" fmla="*/ 18 w 52"/>
                <a:gd name="T2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8">
                  <a:moveTo>
                    <a:pt x="18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59"/>
                    <a:pt x="3" y="56"/>
                    <a:pt x="6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1" y="56"/>
                    <a:pt x="40" y="47"/>
                    <a:pt x="40" y="34"/>
                  </a:cubicBezTo>
                  <a:cubicBezTo>
                    <a:pt x="40" y="21"/>
                    <a:pt x="31" y="12"/>
                    <a:pt x="18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8" y="0"/>
                    <a:pt x="52" y="14"/>
                    <a:pt x="52" y="34"/>
                  </a:cubicBezTo>
                  <a:cubicBezTo>
                    <a:pt x="52" y="54"/>
                    <a:pt x="38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id="{E15D837B-123C-648C-41BE-C9D0342FD1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112" y="818949"/>
              <a:ext cx="320644" cy="322570"/>
            </a:xfrm>
            <a:custGeom>
              <a:avLst/>
              <a:gdLst>
                <a:gd name="T0" fmla="*/ 114 w 140"/>
                <a:gd name="T1" fmla="*/ 140 h 140"/>
                <a:gd name="T2" fmla="*/ 26 w 140"/>
                <a:gd name="T3" fmla="*/ 140 h 140"/>
                <a:gd name="T4" fmla="*/ 0 w 140"/>
                <a:gd name="T5" fmla="*/ 114 h 140"/>
                <a:gd name="T6" fmla="*/ 0 w 140"/>
                <a:gd name="T7" fmla="*/ 6 h 140"/>
                <a:gd name="T8" fmla="*/ 6 w 140"/>
                <a:gd name="T9" fmla="*/ 0 h 140"/>
                <a:gd name="T10" fmla="*/ 134 w 140"/>
                <a:gd name="T11" fmla="*/ 0 h 140"/>
                <a:gd name="T12" fmla="*/ 140 w 140"/>
                <a:gd name="T13" fmla="*/ 6 h 140"/>
                <a:gd name="T14" fmla="*/ 140 w 140"/>
                <a:gd name="T15" fmla="*/ 114 h 140"/>
                <a:gd name="T16" fmla="*/ 114 w 140"/>
                <a:gd name="T17" fmla="*/ 140 h 140"/>
                <a:gd name="T18" fmla="*/ 12 w 140"/>
                <a:gd name="T19" fmla="*/ 12 h 140"/>
                <a:gd name="T20" fmla="*/ 12 w 140"/>
                <a:gd name="T21" fmla="*/ 114 h 140"/>
                <a:gd name="T22" fmla="*/ 26 w 140"/>
                <a:gd name="T23" fmla="*/ 128 h 140"/>
                <a:gd name="T24" fmla="*/ 114 w 140"/>
                <a:gd name="T25" fmla="*/ 128 h 140"/>
                <a:gd name="T26" fmla="*/ 128 w 140"/>
                <a:gd name="T27" fmla="*/ 114 h 140"/>
                <a:gd name="T28" fmla="*/ 128 w 140"/>
                <a:gd name="T29" fmla="*/ 12 h 140"/>
                <a:gd name="T30" fmla="*/ 12 w 140"/>
                <a:gd name="T31" fmla="*/ 1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0">
                  <a:moveTo>
                    <a:pt x="114" y="140"/>
                  </a:moveTo>
                  <a:cubicBezTo>
                    <a:pt x="26" y="140"/>
                    <a:pt x="26" y="140"/>
                    <a:pt x="26" y="140"/>
                  </a:cubicBezTo>
                  <a:cubicBezTo>
                    <a:pt x="12" y="140"/>
                    <a:pt x="0" y="12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7" y="0"/>
                    <a:pt x="140" y="3"/>
                    <a:pt x="140" y="6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40" y="129"/>
                    <a:pt x="129" y="140"/>
                    <a:pt x="114" y="140"/>
                  </a:cubicBezTo>
                  <a:close/>
                  <a:moveTo>
                    <a:pt x="12" y="12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22"/>
                    <a:pt x="18" y="128"/>
                    <a:pt x="26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2" y="128"/>
                    <a:pt x="128" y="122"/>
                    <a:pt x="128" y="114"/>
                  </a:cubicBezTo>
                  <a:cubicBezTo>
                    <a:pt x="128" y="12"/>
                    <a:pt x="128" y="12"/>
                    <a:pt x="128" y="12"/>
                  </a:cubicBez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Freeform 55">
              <a:extLst>
                <a:ext uri="{FF2B5EF4-FFF2-40B4-BE49-F238E27FC236}">
                  <a16:creationId xmlns:a16="http://schemas.microsoft.com/office/drawing/2014/main" id="{E5BFBEBC-B2D1-3324-36BF-2B0BA2F180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6537" y="579188"/>
              <a:ext cx="114584" cy="158878"/>
            </a:xfrm>
            <a:custGeom>
              <a:avLst/>
              <a:gdLst>
                <a:gd name="T0" fmla="*/ 25 w 50"/>
                <a:gd name="T1" fmla="*/ 69 h 69"/>
                <a:gd name="T2" fmla="*/ 25 w 50"/>
                <a:gd name="T3" fmla="*/ 69 h 69"/>
                <a:gd name="T4" fmla="*/ 14 w 50"/>
                <a:gd name="T5" fmla="*/ 67 h 69"/>
                <a:gd name="T6" fmla="*/ 2 w 50"/>
                <a:gd name="T7" fmla="*/ 55 h 69"/>
                <a:gd name="T8" fmla="*/ 2 w 50"/>
                <a:gd name="T9" fmla="*/ 37 h 69"/>
                <a:gd name="T10" fmla="*/ 8 w 50"/>
                <a:gd name="T11" fmla="*/ 29 h 69"/>
                <a:gd name="T12" fmla="*/ 11 w 50"/>
                <a:gd name="T13" fmla="*/ 10 h 69"/>
                <a:gd name="T14" fmla="*/ 12 w 50"/>
                <a:gd name="T15" fmla="*/ 3 h 69"/>
                <a:gd name="T16" fmla="*/ 18 w 50"/>
                <a:gd name="T17" fmla="*/ 1 h 69"/>
                <a:gd name="T18" fmla="*/ 48 w 50"/>
                <a:gd name="T19" fmla="*/ 44 h 69"/>
                <a:gd name="T20" fmla="*/ 25 w 50"/>
                <a:gd name="T21" fmla="*/ 69 h 69"/>
                <a:gd name="T22" fmla="*/ 26 w 50"/>
                <a:gd name="T23" fmla="*/ 18 h 69"/>
                <a:gd name="T24" fmla="*/ 17 w 50"/>
                <a:gd name="T25" fmla="*/ 36 h 69"/>
                <a:gd name="T26" fmla="*/ 13 w 50"/>
                <a:gd name="T27" fmla="*/ 42 h 69"/>
                <a:gd name="T28" fmla="*/ 13 w 50"/>
                <a:gd name="T29" fmla="*/ 50 h 69"/>
                <a:gd name="T30" fmla="*/ 19 w 50"/>
                <a:gd name="T31" fmla="*/ 56 h 69"/>
                <a:gd name="T32" fmla="*/ 25 w 50"/>
                <a:gd name="T33" fmla="*/ 57 h 69"/>
                <a:gd name="T34" fmla="*/ 25 w 50"/>
                <a:gd name="T35" fmla="*/ 57 h 69"/>
                <a:gd name="T36" fmla="*/ 36 w 50"/>
                <a:gd name="T37" fmla="*/ 43 h 69"/>
                <a:gd name="T38" fmla="*/ 26 w 50"/>
                <a:gd name="T39" fmla="*/ 1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69">
                  <a:moveTo>
                    <a:pt x="25" y="69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21" y="69"/>
                    <a:pt x="18" y="68"/>
                    <a:pt x="14" y="67"/>
                  </a:cubicBezTo>
                  <a:cubicBezTo>
                    <a:pt x="9" y="64"/>
                    <a:pt x="4" y="60"/>
                    <a:pt x="2" y="55"/>
                  </a:cubicBezTo>
                  <a:cubicBezTo>
                    <a:pt x="0" y="49"/>
                    <a:pt x="0" y="43"/>
                    <a:pt x="2" y="37"/>
                  </a:cubicBezTo>
                  <a:cubicBezTo>
                    <a:pt x="4" y="34"/>
                    <a:pt x="6" y="32"/>
                    <a:pt x="8" y="29"/>
                  </a:cubicBezTo>
                  <a:cubicBezTo>
                    <a:pt x="14" y="22"/>
                    <a:pt x="16" y="18"/>
                    <a:pt x="11" y="10"/>
                  </a:cubicBezTo>
                  <a:cubicBezTo>
                    <a:pt x="10" y="8"/>
                    <a:pt x="10" y="5"/>
                    <a:pt x="12" y="3"/>
                  </a:cubicBezTo>
                  <a:cubicBezTo>
                    <a:pt x="13" y="1"/>
                    <a:pt x="15" y="0"/>
                    <a:pt x="18" y="1"/>
                  </a:cubicBezTo>
                  <a:cubicBezTo>
                    <a:pt x="41" y="6"/>
                    <a:pt x="50" y="27"/>
                    <a:pt x="48" y="44"/>
                  </a:cubicBezTo>
                  <a:cubicBezTo>
                    <a:pt x="46" y="59"/>
                    <a:pt x="37" y="69"/>
                    <a:pt x="25" y="69"/>
                  </a:cubicBezTo>
                  <a:close/>
                  <a:moveTo>
                    <a:pt x="26" y="18"/>
                  </a:moveTo>
                  <a:cubicBezTo>
                    <a:pt x="26" y="26"/>
                    <a:pt x="21" y="32"/>
                    <a:pt x="17" y="36"/>
                  </a:cubicBezTo>
                  <a:cubicBezTo>
                    <a:pt x="16" y="39"/>
                    <a:pt x="14" y="41"/>
                    <a:pt x="13" y="42"/>
                  </a:cubicBezTo>
                  <a:cubicBezTo>
                    <a:pt x="12" y="45"/>
                    <a:pt x="12" y="48"/>
                    <a:pt x="13" y="50"/>
                  </a:cubicBezTo>
                  <a:cubicBezTo>
                    <a:pt x="14" y="53"/>
                    <a:pt x="16" y="54"/>
                    <a:pt x="19" y="56"/>
                  </a:cubicBezTo>
                  <a:cubicBezTo>
                    <a:pt x="21" y="57"/>
                    <a:pt x="23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32" y="57"/>
                    <a:pt x="35" y="49"/>
                    <a:pt x="36" y="43"/>
                  </a:cubicBezTo>
                  <a:cubicBezTo>
                    <a:pt x="37" y="34"/>
                    <a:pt x="34" y="24"/>
                    <a:pt x="2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id="{EDD929FC-A03A-C3FE-AC85-C60EE286C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392" y="701476"/>
              <a:ext cx="94364" cy="145397"/>
            </a:xfrm>
            <a:custGeom>
              <a:avLst/>
              <a:gdLst>
                <a:gd name="T0" fmla="*/ 7 w 41"/>
                <a:gd name="T1" fmla="*/ 63 h 63"/>
                <a:gd name="T2" fmla="*/ 4 w 41"/>
                <a:gd name="T3" fmla="*/ 62 h 63"/>
                <a:gd name="T4" fmla="*/ 1 w 41"/>
                <a:gd name="T5" fmla="*/ 54 h 63"/>
                <a:gd name="T6" fmla="*/ 29 w 41"/>
                <a:gd name="T7" fmla="*/ 4 h 63"/>
                <a:gd name="T8" fmla="*/ 37 w 41"/>
                <a:gd name="T9" fmla="*/ 1 h 63"/>
                <a:gd name="T10" fmla="*/ 40 w 41"/>
                <a:gd name="T11" fmla="*/ 9 h 63"/>
                <a:gd name="T12" fmla="*/ 12 w 41"/>
                <a:gd name="T13" fmla="*/ 60 h 63"/>
                <a:gd name="T14" fmla="*/ 7 w 41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63">
                  <a:moveTo>
                    <a:pt x="7" y="63"/>
                  </a:moveTo>
                  <a:cubicBezTo>
                    <a:pt x="6" y="63"/>
                    <a:pt x="5" y="63"/>
                    <a:pt x="4" y="62"/>
                  </a:cubicBezTo>
                  <a:cubicBezTo>
                    <a:pt x="1" y="61"/>
                    <a:pt x="0" y="57"/>
                    <a:pt x="1" y="5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1"/>
                    <a:pt x="34" y="0"/>
                    <a:pt x="37" y="1"/>
                  </a:cubicBezTo>
                  <a:cubicBezTo>
                    <a:pt x="40" y="3"/>
                    <a:pt x="41" y="6"/>
                    <a:pt x="40" y="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2"/>
                    <a:pt x="9" y="63"/>
                    <a:pt x="7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57">
              <a:extLst>
                <a:ext uri="{FF2B5EF4-FFF2-40B4-BE49-F238E27FC236}">
                  <a16:creationId xmlns:a16="http://schemas.microsoft.com/office/drawing/2014/main" id="{B40E42D2-16D5-1D60-53D0-1B066FC86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37" y="708216"/>
              <a:ext cx="71254" cy="138657"/>
            </a:xfrm>
            <a:custGeom>
              <a:avLst/>
              <a:gdLst>
                <a:gd name="T0" fmla="*/ 6 w 31"/>
                <a:gd name="T1" fmla="*/ 60 h 60"/>
                <a:gd name="T2" fmla="*/ 4 w 31"/>
                <a:gd name="T3" fmla="*/ 60 h 60"/>
                <a:gd name="T4" fmla="*/ 1 w 31"/>
                <a:gd name="T5" fmla="*/ 52 h 60"/>
                <a:gd name="T6" fmla="*/ 19 w 31"/>
                <a:gd name="T7" fmla="*/ 5 h 60"/>
                <a:gd name="T8" fmla="*/ 26 w 31"/>
                <a:gd name="T9" fmla="*/ 1 h 60"/>
                <a:gd name="T10" fmla="*/ 30 w 31"/>
                <a:gd name="T11" fmla="*/ 9 h 60"/>
                <a:gd name="T12" fmla="*/ 12 w 31"/>
                <a:gd name="T13" fmla="*/ 56 h 60"/>
                <a:gd name="T14" fmla="*/ 6 w 31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0">
                  <a:moveTo>
                    <a:pt x="6" y="60"/>
                  </a:moveTo>
                  <a:cubicBezTo>
                    <a:pt x="6" y="60"/>
                    <a:pt x="5" y="60"/>
                    <a:pt x="4" y="60"/>
                  </a:cubicBezTo>
                  <a:cubicBezTo>
                    <a:pt x="1" y="58"/>
                    <a:pt x="0" y="55"/>
                    <a:pt x="1" y="5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2"/>
                    <a:pt x="23" y="0"/>
                    <a:pt x="26" y="1"/>
                  </a:cubicBezTo>
                  <a:cubicBezTo>
                    <a:pt x="29" y="3"/>
                    <a:pt x="31" y="6"/>
                    <a:pt x="30" y="9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9"/>
                    <a:pt x="9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id="{D4494392-A165-3D02-2C1D-DDD4044C7C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5151" y="671626"/>
              <a:ext cx="146360" cy="175247"/>
            </a:xfrm>
            <a:custGeom>
              <a:avLst/>
              <a:gdLst>
                <a:gd name="T0" fmla="*/ 58 w 64"/>
                <a:gd name="T1" fmla="*/ 76 h 76"/>
                <a:gd name="T2" fmla="*/ 58 w 64"/>
                <a:gd name="T3" fmla="*/ 76 h 76"/>
                <a:gd name="T4" fmla="*/ 26 w 64"/>
                <a:gd name="T5" fmla="*/ 76 h 76"/>
                <a:gd name="T6" fmla="*/ 21 w 64"/>
                <a:gd name="T7" fmla="*/ 73 h 76"/>
                <a:gd name="T8" fmla="*/ 5 w 64"/>
                <a:gd name="T9" fmla="*/ 41 h 76"/>
                <a:gd name="T10" fmla="*/ 4 w 64"/>
                <a:gd name="T11" fmla="*/ 39 h 76"/>
                <a:gd name="T12" fmla="*/ 0 w 64"/>
                <a:gd name="T13" fmla="*/ 7 h 76"/>
                <a:gd name="T14" fmla="*/ 3 w 64"/>
                <a:gd name="T15" fmla="*/ 1 h 76"/>
                <a:gd name="T16" fmla="*/ 9 w 64"/>
                <a:gd name="T17" fmla="*/ 1 h 76"/>
                <a:gd name="T18" fmla="*/ 37 w 64"/>
                <a:gd name="T19" fmla="*/ 17 h 76"/>
                <a:gd name="T20" fmla="*/ 39 w 64"/>
                <a:gd name="T21" fmla="*/ 19 h 76"/>
                <a:gd name="T22" fmla="*/ 63 w 64"/>
                <a:gd name="T23" fmla="*/ 67 h 76"/>
                <a:gd name="T24" fmla="*/ 64 w 64"/>
                <a:gd name="T25" fmla="*/ 70 h 76"/>
                <a:gd name="T26" fmla="*/ 58 w 64"/>
                <a:gd name="T27" fmla="*/ 76 h 76"/>
                <a:gd name="T28" fmla="*/ 30 w 64"/>
                <a:gd name="T29" fmla="*/ 64 h 76"/>
                <a:gd name="T30" fmla="*/ 48 w 64"/>
                <a:gd name="T31" fmla="*/ 64 h 76"/>
                <a:gd name="T32" fmla="*/ 29 w 64"/>
                <a:gd name="T33" fmla="*/ 26 h 76"/>
                <a:gd name="T34" fmla="*/ 13 w 64"/>
                <a:gd name="T35" fmla="*/ 17 h 76"/>
                <a:gd name="T36" fmla="*/ 16 w 64"/>
                <a:gd name="T37" fmla="*/ 36 h 76"/>
                <a:gd name="T38" fmla="*/ 30 w 64"/>
                <a:gd name="T39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76">
                  <a:moveTo>
                    <a:pt x="58" y="76"/>
                  </a:moveTo>
                  <a:cubicBezTo>
                    <a:pt x="58" y="76"/>
                    <a:pt x="58" y="76"/>
                    <a:pt x="58" y="76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4" y="76"/>
                    <a:pt x="22" y="75"/>
                    <a:pt x="21" y="7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1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9" y="18"/>
                    <a:pt x="39" y="19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4" y="68"/>
                    <a:pt x="64" y="69"/>
                    <a:pt x="64" y="70"/>
                  </a:cubicBezTo>
                  <a:cubicBezTo>
                    <a:pt x="64" y="73"/>
                    <a:pt x="61" y="76"/>
                    <a:pt x="58" y="76"/>
                  </a:cubicBezTo>
                  <a:close/>
                  <a:moveTo>
                    <a:pt x="30" y="64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6" y="36"/>
                    <a:pt x="16" y="36"/>
                    <a:pt x="16" y="36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59">
              <a:extLst>
                <a:ext uri="{FF2B5EF4-FFF2-40B4-BE49-F238E27FC236}">
                  <a16:creationId xmlns:a16="http://schemas.microsoft.com/office/drawing/2014/main" id="{F389996B-5800-7BBE-9C08-B17683B6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1891" y="706290"/>
              <a:ext cx="86661" cy="66440"/>
            </a:xfrm>
            <a:custGeom>
              <a:avLst/>
              <a:gdLst>
                <a:gd name="T0" fmla="*/ 7 w 38"/>
                <a:gd name="T1" fmla="*/ 29 h 29"/>
                <a:gd name="T2" fmla="*/ 2 w 38"/>
                <a:gd name="T3" fmla="*/ 26 h 29"/>
                <a:gd name="T4" fmla="*/ 4 w 38"/>
                <a:gd name="T5" fmla="*/ 18 h 29"/>
                <a:gd name="T6" fmla="*/ 28 w 38"/>
                <a:gd name="T7" fmla="*/ 2 h 29"/>
                <a:gd name="T8" fmla="*/ 36 w 38"/>
                <a:gd name="T9" fmla="*/ 4 h 29"/>
                <a:gd name="T10" fmla="*/ 34 w 38"/>
                <a:gd name="T11" fmla="*/ 12 h 29"/>
                <a:gd name="T12" fmla="*/ 10 w 38"/>
                <a:gd name="T13" fmla="*/ 28 h 29"/>
                <a:gd name="T14" fmla="*/ 7 w 38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9">
                  <a:moveTo>
                    <a:pt x="7" y="29"/>
                  </a:moveTo>
                  <a:cubicBezTo>
                    <a:pt x="5" y="29"/>
                    <a:pt x="3" y="28"/>
                    <a:pt x="2" y="26"/>
                  </a:cubicBezTo>
                  <a:cubicBezTo>
                    <a:pt x="0" y="24"/>
                    <a:pt x="1" y="20"/>
                    <a:pt x="4" y="1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0"/>
                    <a:pt x="34" y="1"/>
                    <a:pt x="36" y="4"/>
                  </a:cubicBezTo>
                  <a:cubicBezTo>
                    <a:pt x="38" y="6"/>
                    <a:pt x="37" y="10"/>
                    <a:pt x="34" y="12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8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60">
              <a:extLst>
                <a:ext uri="{FF2B5EF4-FFF2-40B4-BE49-F238E27FC236}">
                  <a16:creationId xmlns:a16="http://schemas.microsoft.com/office/drawing/2014/main" id="{E817FC24-97DB-9C59-EEAD-672249726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882" y="579188"/>
              <a:ext cx="137694" cy="267685"/>
            </a:xfrm>
            <a:custGeom>
              <a:avLst/>
              <a:gdLst>
                <a:gd name="T0" fmla="*/ 54 w 60"/>
                <a:gd name="T1" fmla="*/ 116 h 116"/>
                <a:gd name="T2" fmla="*/ 6 w 60"/>
                <a:gd name="T3" fmla="*/ 116 h 116"/>
                <a:gd name="T4" fmla="*/ 0 w 60"/>
                <a:gd name="T5" fmla="*/ 110 h 116"/>
                <a:gd name="T6" fmla="*/ 0 w 60"/>
                <a:gd name="T7" fmla="*/ 6 h 116"/>
                <a:gd name="T8" fmla="*/ 6 w 60"/>
                <a:gd name="T9" fmla="*/ 0 h 116"/>
                <a:gd name="T10" fmla="*/ 54 w 60"/>
                <a:gd name="T11" fmla="*/ 0 h 116"/>
                <a:gd name="T12" fmla="*/ 60 w 60"/>
                <a:gd name="T13" fmla="*/ 6 h 116"/>
                <a:gd name="T14" fmla="*/ 60 w 60"/>
                <a:gd name="T15" fmla="*/ 110 h 116"/>
                <a:gd name="T16" fmla="*/ 54 w 60"/>
                <a:gd name="T17" fmla="*/ 116 h 116"/>
                <a:gd name="T18" fmla="*/ 12 w 60"/>
                <a:gd name="T19" fmla="*/ 104 h 116"/>
                <a:gd name="T20" fmla="*/ 48 w 60"/>
                <a:gd name="T21" fmla="*/ 104 h 116"/>
                <a:gd name="T22" fmla="*/ 48 w 60"/>
                <a:gd name="T23" fmla="*/ 12 h 116"/>
                <a:gd name="T24" fmla="*/ 12 w 60"/>
                <a:gd name="T25" fmla="*/ 12 h 116"/>
                <a:gd name="T26" fmla="*/ 12 w 60"/>
                <a:gd name="T27" fmla="*/ 10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16">
                  <a:moveTo>
                    <a:pt x="54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0" y="113"/>
                    <a:pt x="57" y="116"/>
                    <a:pt x="54" y="116"/>
                  </a:cubicBezTo>
                  <a:close/>
                  <a:moveTo>
                    <a:pt x="12" y="104"/>
                  </a:moveTo>
                  <a:cubicBezTo>
                    <a:pt x="48" y="104"/>
                    <a:pt x="48" y="104"/>
                    <a:pt x="48" y="10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61">
              <a:extLst>
                <a:ext uri="{FF2B5EF4-FFF2-40B4-BE49-F238E27FC236}">
                  <a16:creationId xmlns:a16="http://schemas.microsoft.com/office/drawing/2014/main" id="{F50105B0-D1A3-FB86-25B7-91DC7A76B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635036"/>
              <a:ext cx="82809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62">
              <a:extLst>
                <a:ext uri="{FF2B5EF4-FFF2-40B4-BE49-F238E27FC236}">
                  <a16:creationId xmlns:a16="http://schemas.microsoft.com/office/drawing/2014/main" id="{78ED6CCE-CBD4-22D7-69A2-F2D3A774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671626"/>
              <a:ext cx="64514" cy="27924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63">
              <a:extLst>
                <a:ext uri="{FF2B5EF4-FFF2-40B4-BE49-F238E27FC236}">
                  <a16:creationId xmlns:a16="http://schemas.microsoft.com/office/drawing/2014/main" id="{5193B23B-42A6-AC12-7ABC-C69B6C6C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767" y="708216"/>
              <a:ext cx="82809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64">
              <a:extLst>
                <a:ext uri="{FF2B5EF4-FFF2-40B4-BE49-F238E27FC236}">
                  <a16:creationId xmlns:a16="http://schemas.microsoft.com/office/drawing/2014/main" id="{CE9E0B4B-0348-FBF6-4F40-D1CCD4D4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5062" y="764064"/>
              <a:ext cx="64514" cy="26961"/>
            </a:xfrm>
            <a:custGeom>
              <a:avLst/>
              <a:gdLst>
                <a:gd name="T0" fmla="*/ 22 w 28"/>
                <a:gd name="T1" fmla="*/ 12 h 12"/>
                <a:gd name="T2" fmla="*/ 6 w 28"/>
                <a:gd name="T3" fmla="*/ 12 h 12"/>
                <a:gd name="T4" fmla="*/ 0 w 28"/>
                <a:gd name="T5" fmla="*/ 6 h 12"/>
                <a:gd name="T6" fmla="*/ 6 w 28"/>
                <a:gd name="T7" fmla="*/ 0 h 12"/>
                <a:gd name="T8" fmla="*/ 22 w 28"/>
                <a:gd name="T9" fmla="*/ 0 h 12"/>
                <a:gd name="T10" fmla="*/ 28 w 28"/>
                <a:gd name="T11" fmla="*/ 6 h 12"/>
                <a:gd name="T12" fmla="*/ 22 w 2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ubicBezTo>
                    <a:pt x="28" y="9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FB55EB-8164-D5E1-D233-516CC63B04FE}"/>
              </a:ext>
            </a:extLst>
          </p:cNvPr>
          <p:cNvGrpSpPr/>
          <p:nvPr/>
        </p:nvGrpSpPr>
        <p:grpSpPr>
          <a:xfrm>
            <a:off x="7243098" y="2217196"/>
            <a:ext cx="244654" cy="407059"/>
            <a:chOff x="10294697" y="579188"/>
            <a:chExt cx="337976" cy="5623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Freeform 65">
              <a:extLst>
                <a:ext uri="{FF2B5EF4-FFF2-40B4-BE49-F238E27FC236}">
                  <a16:creationId xmlns:a16="http://schemas.microsoft.com/office/drawing/2014/main" id="{B809CA17-2878-C4BE-AF02-5D0A0F4BE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4697" y="653331"/>
              <a:ext cx="136731" cy="488188"/>
            </a:xfrm>
            <a:custGeom>
              <a:avLst/>
              <a:gdLst>
                <a:gd name="T0" fmla="*/ 31 w 60"/>
                <a:gd name="T1" fmla="*/ 212 h 212"/>
                <a:gd name="T2" fmla="*/ 0 w 60"/>
                <a:gd name="T3" fmla="*/ 186 h 212"/>
                <a:gd name="T4" fmla="*/ 0 w 60"/>
                <a:gd name="T5" fmla="*/ 54 h 212"/>
                <a:gd name="T6" fmla="*/ 1 w 60"/>
                <a:gd name="T7" fmla="*/ 51 h 212"/>
                <a:gd name="T8" fmla="*/ 25 w 60"/>
                <a:gd name="T9" fmla="*/ 3 h 212"/>
                <a:gd name="T10" fmla="*/ 30 w 60"/>
                <a:gd name="T11" fmla="*/ 0 h 212"/>
                <a:gd name="T12" fmla="*/ 35 w 60"/>
                <a:gd name="T13" fmla="*/ 3 h 212"/>
                <a:gd name="T14" fmla="*/ 59 w 60"/>
                <a:gd name="T15" fmla="*/ 51 h 212"/>
                <a:gd name="T16" fmla="*/ 60 w 60"/>
                <a:gd name="T17" fmla="*/ 54 h 212"/>
                <a:gd name="T18" fmla="*/ 60 w 60"/>
                <a:gd name="T19" fmla="*/ 186 h 212"/>
                <a:gd name="T20" fmla="*/ 31 w 60"/>
                <a:gd name="T21" fmla="*/ 212 h 212"/>
                <a:gd name="T22" fmla="*/ 12 w 60"/>
                <a:gd name="T23" fmla="*/ 55 h 212"/>
                <a:gd name="T24" fmla="*/ 12 w 60"/>
                <a:gd name="T25" fmla="*/ 186 h 212"/>
                <a:gd name="T26" fmla="*/ 31 w 60"/>
                <a:gd name="T27" fmla="*/ 200 h 212"/>
                <a:gd name="T28" fmla="*/ 48 w 60"/>
                <a:gd name="T29" fmla="*/ 186 h 212"/>
                <a:gd name="T30" fmla="*/ 48 w 60"/>
                <a:gd name="T31" fmla="*/ 55 h 212"/>
                <a:gd name="T32" fmla="*/ 30 w 60"/>
                <a:gd name="T33" fmla="*/ 19 h 212"/>
                <a:gd name="T34" fmla="*/ 12 w 60"/>
                <a:gd name="T35" fmla="*/ 5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12">
                  <a:moveTo>
                    <a:pt x="31" y="212"/>
                  </a:moveTo>
                  <a:cubicBezTo>
                    <a:pt x="17" y="212"/>
                    <a:pt x="0" y="201"/>
                    <a:pt x="0" y="18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0" y="52"/>
                    <a:pt x="1" y="5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4" y="1"/>
                    <a:pt x="35" y="3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2"/>
                    <a:pt x="60" y="53"/>
                    <a:pt x="60" y="54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60" y="201"/>
                    <a:pt x="45" y="212"/>
                    <a:pt x="31" y="212"/>
                  </a:cubicBezTo>
                  <a:close/>
                  <a:moveTo>
                    <a:pt x="12" y="55"/>
                  </a:moveTo>
                  <a:cubicBezTo>
                    <a:pt x="12" y="186"/>
                    <a:pt x="12" y="186"/>
                    <a:pt x="12" y="186"/>
                  </a:cubicBezTo>
                  <a:cubicBezTo>
                    <a:pt x="12" y="193"/>
                    <a:pt x="23" y="200"/>
                    <a:pt x="31" y="200"/>
                  </a:cubicBezTo>
                  <a:cubicBezTo>
                    <a:pt x="39" y="200"/>
                    <a:pt x="48" y="194"/>
                    <a:pt x="48" y="186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30" y="19"/>
                    <a:pt x="30" y="19"/>
                    <a:pt x="30" y="19"/>
                  </a:cubicBezTo>
                  <a:lnTo>
                    <a:pt x="1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66">
              <a:extLst>
                <a:ext uri="{FF2B5EF4-FFF2-40B4-BE49-F238E27FC236}">
                  <a16:creationId xmlns:a16="http://schemas.microsoft.com/office/drawing/2014/main" id="{D2FBABA5-E3E4-6E83-3226-EC0FE778E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40415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67">
              <a:extLst>
                <a:ext uri="{FF2B5EF4-FFF2-40B4-BE49-F238E27FC236}">
                  <a16:creationId xmlns:a16="http://schemas.microsoft.com/office/drawing/2014/main" id="{6ED2226A-591C-ACE9-01A7-2C94500E6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1002862"/>
              <a:ext cx="136731" cy="27924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FF24EBE7-4F95-95FB-EBAD-E42F7CF60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9352" y="579188"/>
              <a:ext cx="173321" cy="562331"/>
            </a:xfrm>
            <a:custGeom>
              <a:avLst/>
              <a:gdLst>
                <a:gd name="T0" fmla="*/ 70 w 76"/>
                <a:gd name="T1" fmla="*/ 244 h 244"/>
                <a:gd name="T2" fmla="*/ 6 w 76"/>
                <a:gd name="T3" fmla="*/ 244 h 244"/>
                <a:gd name="T4" fmla="*/ 0 w 76"/>
                <a:gd name="T5" fmla="*/ 238 h 244"/>
                <a:gd name="T6" fmla="*/ 0 w 76"/>
                <a:gd name="T7" fmla="*/ 6 h 244"/>
                <a:gd name="T8" fmla="*/ 6 w 76"/>
                <a:gd name="T9" fmla="*/ 0 h 244"/>
                <a:gd name="T10" fmla="*/ 70 w 76"/>
                <a:gd name="T11" fmla="*/ 0 h 244"/>
                <a:gd name="T12" fmla="*/ 76 w 76"/>
                <a:gd name="T13" fmla="*/ 6 h 244"/>
                <a:gd name="T14" fmla="*/ 76 w 76"/>
                <a:gd name="T15" fmla="*/ 238 h 244"/>
                <a:gd name="T16" fmla="*/ 70 w 76"/>
                <a:gd name="T17" fmla="*/ 244 h 244"/>
                <a:gd name="T18" fmla="*/ 12 w 76"/>
                <a:gd name="T19" fmla="*/ 232 h 244"/>
                <a:gd name="T20" fmla="*/ 64 w 76"/>
                <a:gd name="T21" fmla="*/ 232 h 244"/>
                <a:gd name="T22" fmla="*/ 64 w 76"/>
                <a:gd name="T23" fmla="*/ 12 h 244"/>
                <a:gd name="T24" fmla="*/ 12 w 76"/>
                <a:gd name="T25" fmla="*/ 12 h 244"/>
                <a:gd name="T26" fmla="*/ 12 w 76"/>
                <a:gd name="T27" fmla="*/ 23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244">
                  <a:moveTo>
                    <a:pt x="70" y="244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3" y="244"/>
                    <a:pt x="0" y="241"/>
                    <a:pt x="0" y="2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3" y="0"/>
                    <a:pt x="76" y="3"/>
                    <a:pt x="76" y="6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76" y="241"/>
                    <a:pt x="73" y="244"/>
                    <a:pt x="70" y="244"/>
                  </a:cubicBezTo>
                  <a:close/>
                  <a:moveTo>
                    <a:pt x="12" y="232"/>
                  </a:moveTo>
                  <a:cubicBezTo>
                    <a:pt x="64" y="232"/>
                    <a:pt x="64" y="232"/>
                    <a:pt x="64" y="23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2454BF9B-EFD4-3294-F079-294AF3258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653331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70">
              <a:extLst>
                <a:ext uri="{FF2B5EF4-FFF2-40B4-BE49-F238E27FC236}">
                  <a16:creationId xmlns:a16="http://schemas.microsoft.com/office/drawing/2014/main" id="{DAF95A62-EB91-AA94-7CA5-7FBB23709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744806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09E8F7FA-CF3E-CB98-6A42-0751BAFB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837244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3605BC0E-C5F0-68F6-FDFE-9F9956A45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929682"/>
              <a:ext cx="81846" cy="26961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2612A920-8945-C439-B450-AEACE18B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352" y="1021157"/>
              <a:ext cx="81846" cy="27924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F4264620-9AF5-65F1-282D-9D4118C3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697" y="764064"/>
              <a:ext cx="136731" cy="26961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9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E300AB5F-1CC1-E503-F8ED-BB7F8A8B1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582" y="764064"/>
              <a:ext cx="26961" cy="266722"/>
            </a:xfrm>
            <a:custGeom>
              <a:avLst/>
              <a:gdLst>
                <a:gd name="T0" fmla="*/ 6 w 12"/>
                <a:gd name="T1" fmla="*/ 116 h 116"/>
                <a:gd name="T2" fmla="*/ 0 w 12"/>
                <a:gd name="T3" fmla="*/ 110 h 116"/>
                <a:gd name="T4" fmla="*/ 0 w 12"/>
                <a:gd name="T5" fmla="*/ 6 h 116"/>
                <a:gd name="T6" fmla="*/ 6 w 12"/>
                <a:gd name="T7" fmla="*/ 0 h 116"/>
                <a:gd name="T8" fmla="*/ 12 w 12"/>
                <a:gd name="T9" fmla="*/ 6 h 116"/>
                <a:gd name="T10" fmla="*/ 12 w 12"/>
                <a:gd name="T11" fmla="*/ 110 h 116"/>
                <a:gd name="T12" fmla="*/ 6 w 12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6">
                  <a:moveTo>
                    <a:pt x="6" y="116"/>
                  </a:moveTo>
                  <a:cubicBezTo>
                    <a:pt x="3" y="116"/>
                    <a:pt x="0" y="113"/>
                    <a:pt x="0" y="1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3"/>
                    <a:pt x="9" y="116"/>
                    <a:pt x="6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EE0792-AADF-2C13-B29F-D9C7C650904D}"/>
              </a:ext>
            </a:extLst>
          </p:cNvPr>
          <p:cNvGrpSpPr/>
          <p:nvPr/>
        </p:nvGrpSpPr>
        <p:grpSpPr>
          <a:xfrm>
            <a:off x="8015443" y="2296273"/>
            <a:ext cx="321757" cy="248907"/>
            <a:chOff x="8758238" y="1104900"/>
            <a:chExt cx="925512" cy="7159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8" name="Freeform 87">
              <a:extLst>
                <a:ext uri="{FF2B5EF4-FFF2-40B4-BE49-F238E27FC236}">
                  <a16:creationId xmlns:a16="http://schemas.microsoft.com/office/drawing/2014/main" id="{41C7D222-374E-837E-843D-5AA2A7D3B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8238" y="1104900"/>
              <a:ext cx="925512" cy="715963"/>
            </a:xfrm>
            <a:custGeom>
              <a:avLst/>
              <a:gdLst>
                <a:gd name="T0" fmla="*/ 218 w 244"/>
                <a:gd name="T1" fmla="*/ 188 h 188"/>
                <a:gd name="T2" fmla="*/ 26 w 244"/>
                <a:gd name="T3" fmla="*/ 188 h 188"/>
                <a:gd name="T4" fmla="*/ 0 w 244"/>
                <a:gd name="T5" fmla="*/ 162 h 188"/>
                <a:gd name="T6" fmla="*/ 0 w 244"/>
                <a:gd name="T7" fmla="*/ 26 h 188"/>
                <a:gd name="T8" fmla="*/ 26 w 244"/>
                <a:gd name="T9" fmla="*/ 0 h 188"/>
                <a:gd name="T10" fmla="*/ 218 w 244"/>
                <a:gd name="T11" fmla="*/ 0 h 188"/>
                <a:gd name="T12" fmla="*/ 244 w 244"/>
                <a:gd name="T13" fmla="*/ 26 h 188"/>
                <a:gd name="T14" fmla="*/ 244 w 244"/>
                <a:gd name="T15" fmla="*/ 162 h 188"/>
                <a:gd name="T16" fmla="*/ 218 w 244"/>
                <a:gd name="T17" fmla="*/ 188 h 188"/>
                <a:gd name="T18" fmla="*/ 26 w 244"/>
                <a:gd name="T19" fmla="*/ 12 h 188"/>
                <a:gd name="T20" fmla="*/ 12 w 244"/>
                <a:gd name="T21" fmla="*/ 26 h 188"/>
                <a:gd name="T22" fmla="*/ 12 w 244"/>
                <a:gd name="T23" fmla="*/ 162 h 188"/>
                <a:gd name="T24" fmla="*/ 26 w 244"/>
                <a:gd name="T25" fmla="*/ 176 h 188"/>
                <a:gd name="T26" fmla="*/ 218 w 244"/>
                <a:gd name="T27" fmla="*/ 176 h 188"/>
                <a:gd name="T28" fmla="*/ 232 w 244"/>
                <a:gd name="T29" fmla="*/ 162 h 188"/>
                <a:gd name="T30" fmla="*/ 232 w 244"/>
                <a:gd name="T31" fmla="*/ 26 h 188"/>
                <a:gd name="T32" fmla="*/ 218 w 244"/>
                <a:gd name="T33" fmla="*/ 12 h 188"/>
                <a:gd name="T34" fmla="*/ 26 w 244"/>
                <a:gd name="T35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188">
                  <a:moveTo>
                    <a:pt x="218" y="188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12" y="188"/>
                    <a:pt x="0" y="176"/>
                    <a:pt x="0" y="16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33" y="0"/>
                    <a:pt x="244" y="12"/>
                    <a:pt x="244" y="26"/>
                  </a:cubicBezTo>
                  <a:cubicBezTo>
                    <a:pt x="244" y="162"/>
                    <a:pt x="244" y="162"/>
                    <a:pt x="244" y="162"/>
                  </a:cubicBezTo>
                  <a:cubicBezTo>
                    <a:pt x="244" y="176"/>
                    <a:pt x="233" y="188"/>
                    <a:pt x="218" y="188"/>
                  </a:cubicBezTo>
                  <a:close/>
                  <a:moveTo>
                    <a:pt x="26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70"/>
                    <a:pt x="19" y="176"/>
                    <a:pt x="26" y="176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26" y="176"/>
                    <a:pt x="232" y="170"/>
                    <a:pt x="232" y="162"/>
                  </a:cubicBezTo>
                  <a:cubicBezTo>
                    <a:pt x="232" y="26"/>
                    <a:pt x="232" y="26"/>
                    <a:pt x="232" y="26"/>
                  </a:cubicBezTo>
                  <a:cubicBezTo>
                    <a:pt x="232" y="18"/>
                    <a:pt x="226" y="12"/>
                    <a:pt x="218" y="12"/>
                  </a:cubicBezTo>
                  <a:lnTo>
                    <a:pt x="2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88">
              <a:extLst>
                <a:ext uri="{FF2B5EF4-FFF2-40B4-BE49-F238E27FC236}">
                  <a16:creationId xmlns:a16="http://schemas.microsoft.com/office/drawing/2014/main" id="{88EF6DBF-F2AA-991E-56D2-62D0D58D9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238" y="1257300"/>
              <a:ext cx="925512" cy="46038"/>
            </a:xfrm>
            <a:custGeom>
              <a:avLst/>
              <a:gdLst>
                <a:gd name="T0" fmla="*/ 238 w 244"/>
                <a:gd name="T1" fmla="*/ 12 h 12"/>
                <a:gd name="T2" fmla="*/ 6 w 244"/>
                <a:gd name="T3" fmla="*/ 12 h 12"/>
                <a:gd name="T4" fmla="*/ 0 w 244"/>
                <a:gd name="T5" fmla="*/ 6 h 12"/>
                <a:gd name="T6" fmla="*/ 6 w 244"/>
                <a:gd name="T7" fmla="*/ 0 h 12"/>
                <a:gd name="T8" fmla="*/ 238 w 244"/>
                <a:gd name="T9" fmla="*/ 0 h 12"/>
                <a:gd name="T10" fmla="*/ 244 w 244"/>
                <a:gd name="T11" fmla="*/ 6 h 12"/>
                <a:gd name="T12" fmla="*/ 238 w 2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12">
                  <a:moveTo>
                    <a:pt x="2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42" y="0"/>
                    <a:pt x="244" y="3"/>
                    <a:pt x="244" y="6"/>
                  </a:cubicBezTo>
                  <a:cubicBezTo>
                    <a:pt x="244" y="9"/>
                    <a:pt x="242" y="12"/>
                    <a:pt x="2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89">
              <a:extLst>
                <a:ext uri="{FF2B5EF4-FFF2-40B4-BE49-F238E27FC236}">
                  <a16:creationId xmlns:a16="http://schemas.microsoft.com/office/drawing/2014/main" id="{3C1A50DA-64B3-8A54-3A08-F2C3DF765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8725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90">
              <a:extLst>
                <a:ext uri="{FF2B5EF4-FFF2-40B4-BE49-F238E27FC236}">
                  <a16:creationId xmlns:a16="http://schemas.microsoft.com/office/drawing/2014/main" id="{8AB22B62-B04E-1804-4915-3A932CD6E9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9213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91">
              <a:extLst>
                <a:ext uri="{FF2B5EF4-FFF2-40B4-BE49-F238E27FC236}">
                  <a16:creationId xmlns:a16="http://schemas.microsoft.com/office/drawing/2014/main" id="{BE3CD629-235A-B0BE-80C2-289CD1B67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288" y="1165225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CE2E33-5DD9-9C02-4E65-EE470ECA2882}"/>
              </a:ext>
            </a:extLst>
          </p:cNvPr>
          <p:cNvGrpSpPr/>
          <p:nvPr/>
        </p:nvGrpSpPr>
        <p:grpSpPr>
          <a:xfrm>
            <a:off x="5533693" y="4268137"/>
            <a:ext cx="305186" cy="235825"/>
            <a:chOff x="9945687" y="1014413"/>
            <a:chExt cx="454026" cy="3508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EABAE970-2CF6-4BE5-ED97-6035CB7C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687" y="1065213"/>
              <a:ext cx="431800" cy="300037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D1FB2115-A832-E6F6-2495-C723B064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5" y="1014413"/>
              <a:ext cx="319088" cy="2889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3DD9767-E88F-B7B7-E108-F834FD6A4864}"/>
              </a:ext>
            </a:extLst>
          </p:cNvPr>
          <p:cNvGrpSpPr/>
          <p:nvPr/>
        </p:nvGrpSpPr>
        <p:grpSpPr>
          <a:xfrm>
            <a:off x="6348805" y="4231990"/>
            <a:ext cx="326164" cy="308120"/>
            <a:chOff x="10121900" y="790575"/>
            <a:chExt cx="746125" cy="7048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502E588E-BE06-4C40-CBA8-3FD8FB35BB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900" y="947738"/>
              <a:ext cx="746125" cy="547688"/>
            </a:xfrm>
            <a:custGeom>
              <a:avLst/>
              <a:gdLst>
                <a:gd name="T0" fmla="*/ 167 w 196"/>
                <a:gd name="T1" fmla="*/ 35 h 144"/>
                <a:gd name="T2" fmla="*/ 153 w 196"/>
                <a:gd name="T3" fmla="*/ 34 h 144"/>
                <a:gd name="T4" fmla="*/ 136 w 196"/>
                <a:gd name="T5" fmla="*/ 28 h 144"/>
                <a:gd name="T6" fmla="*/ 172 w 196"/>
                <a:gd name="T7" fmla="*/ 28 h 144"/>
                <a:gd name="T8" fmla="*/ 167 w 196"/>
                <a:gd name="T9" fmla="*/ 18 h 144"/>
                <a:gd name="T10" fmla="*/ 167 w 196"/>
                <a:gd name="T11" fmla="*/ 11 h 144"/>
                <a:gd name="T12" fmla="*/ 151 w 196"/>
                <a:gd name="T13" fmla="*/ 8 h 144"/>
                <a:gd name="T14" fmla="*/ 136 w 196"/>
                <a:gd name="T15" fmla="*/ 6 h 144"/>
                <a:gd name="T16" fmla="*/ 122 w 196"/>
                <a:gd name="T17" fmla="*/ 7 h 144"/>
                <a:gd name="T18" fmla="*/ 113 w 196"/>
                <a:gd name="T19" fmla="*/ 10 h 144"/>
                <a:gd name="T20" fmla="*/ 105 w 196"/>
                <a:gd name="T21" fmla="*/ 6 h 144"/>
                <a:gd name="T22" fmla="*/ 105 w 196"/>
                <a:gd name="T23" fmla="*/ 0 h 144"/>
                <a:gd name="T24" fmla="*/ 43 w 196"/>
                <a:gd name="T25" fmla="*/ 0 h 144"/>
                <a:gd name="T26" fmla="*/ 0 w 196"/>
                <a:gd name="T27" fmla="*/ 71 h 144"/>
                <a:gd name="T28" fmla="*/ 108 w 196"/>
                <a:gd name="T29" fmla="*/ 132 h 144"/>
                <a:gd name="T30" fmla="*/ 170 w 196"/>
                <a:gd name="T31" fmla="*/ 126 h 144"/>
                <a:gd name="T32" fmla="*/ 167 w 196"/>
                <a:gd name="T33" fmla="*/ 37 h 144"/>
                <a:gd name="T34" fmla="*/ 76 w 196"/>
                <a:gd name="T35" fmla="*/ 109 h 144"/>
                <a:gd name="T36" fmla="*/ 64 w 196"/>
                <a:gd name="T37" fmla="*/ 110 h 144"/>
                <a:gd name="T38" fmla="*/ 37 w 196"/>
                <a:gd name="T39" fmla="*/ 79 h 144"/>
                <a:gd name="T40" fmla="*/ 53 w 196"/>
                <a:gd name="T41" fmla="*/ 76 h 144"/>
                <a:gd name="T42" fmla="*/ 67 w 196"/>
                <a:gd name="T43" fmla="*/ 84 h 144"/>
                <a:gd name="T44" fmla="*/ 54 w 196"/>
                <a:gd name="T45" fmla="*/ 67 h 144"/>
                <a:gd name="T46" fmla="*/ 59 w 196"/>
                <a:gd name="T47" fmla="*/ 30 h 144"/>
                <a:gd name="T48" fmla="*/ 60 w 196"/>
                <a:gd name="T49" fmla="*/ 22 h 144"/>
                <a:gd name="T50" fmla="*/ 73 w 196"/>
                <a:gd name="T51" fmla="*/ 29 h 144"/>
                <a:gd name="T52" fmla="*/ 95 w 196"/>
                <a:gd name="T53" fmla="*/ 52 h 144"/>
                <a:gd name="T54" fmla="*/ 70 w 196"/>
                <a:gd name="T55" fmla="*/ 48 h 144"/>
                <a:gd name="T56" fmla="*/ 82 w 196"/>
                <a:gd name="T57" fmla="*/ 62 h 144"/>
                <a:gd name="T58" fmla="*/ 76 w 196"/>
                <a:gd name="T59" fmla="*/ 102 h 144"/>
                <a:gd name="T60" fmla="*/ 145 w 196"/>
                <a:gd name="T61" fmla="*/ 108 h 144"/>
                <a:gd name="T62" fmla="*/ 137 w 196"/>
                <a:gd name="T63" fmla="*/ 110 h 144"/>
                <a:gd name="T64" fmla="*/ 118 w 196"/>
                <a:gd name="T65" fmla="*/ 87 h 144"/>
                <a:gd name="T66" fmla="*/ 129 w 196"/>
                <a:gd name="T67" fmla="*/ 85 h 144"/>
                <a:gd name="T68" fmla="*/ 139 w 196"/>
                <a:gd name="T69" fmla="*/ 91 h 144"/>
                <a:gd name="T70" fmla="*/ 129 w 196"/>
                <a:gd name="T71" fmla="*/ 79 h 144"/>
                <a:gd name="T72" fmla="*/ 133 w 196"/>
                <a:gd name="T73" fmla="*/ 53 h 144"/>
                <a:gd name="T74" fmla="*/ 134 w 196"/>
                <a:gd name="T75" fmla="*/ 47 h 144"/>
                <a:gd name="T76" fmla="*/ 143 w 196"/>
                <a:gd name="T77" fmla="*/ 52 h 144"/>
                <a:gd name="T78" fmla="*/ 158 w 196"/>
                <a:gd name="T79" fmla="*/ 68 h 144"/>
                <a:gd name="T80" fmla="*/ 141 w 196"/>
                <a:gd name="T81" fmla="*/ 65 h 144"/>
                <a:gd name="T82" fmla="*/ 150 w 196"/>
                <a:gd name="T83" fmla="*/ 75 h 144"/>
                <a:gd name="T84" fmla="*/ 145 w 196"/>
                <a:gd name="T85" fmla="*/ 10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44">
                  <a:moveTo>
                    <a:pt x="167" y="37"/>
                  </a:moveTo>
                  <a:cubicBezTo>
                    <a:pt x="168" y="36"/>
                    <a:pt x="168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3" y="33"/>
                    <a:pt x="158" y="34"/>
                    <a:pt x="153" y="34"/>
                  </a:cubicBezTo>
                  <a:cubicBezTo>
                    <a:pt x="133" y="34"/>
                    <a:pt x="117" y="26"/>
                    <a:pt x="115" y="17"/>
                  </a:cubicBezTo>
                  <a:cubicBezTo>
                    <a:pt x="122" y="22"/>
                    <a:pt x="132" y="27"/>
                    <a:pt x="136" y="28"/>
                  </a:cubicBezTo>
                  <a:cubicBezTo>
                    <a:pt x="136" y="28"/>
                    <a:pt x="137" y="28"/>
                    <a:pt x="137" y="28"/>
                  </a:cubicBezTo>
                  <a:cubicBezTo>
                    <a:pt x="149" y="33"/>
                    <a:pt x="172" y="28"/>
                    <a:pt x="172" y="28"/>
                  </a:cubicBezTo>
                  <a:cubicBezTo>
                    <a:pt x="172" y="28"/>
                    <a:pt x="173" y="27"/>
                    <a:pt x="171" y="25"/>
                  </a:cubicBezTo>
                  <a:cubicBezTo>
                    <a:pt x="168" y="22"/>
                    <a:pt x="165" y="21"/>
                    <a:pt x="167" y="18"/>
                  </a:cubicBezTo>
                  <a:cubicBezTo>
                    <a:pt x="168" y="16"/>
                    <a:pt x="170" y="14"/>
                    <a:pt x="169" y="12"/>
                  </a:cubicBezTo>
                  <a:cubicBezTo>
                    <a:pt x="169" y="12"/>
                    <a:pt x="168" y="11"/>
                    <a:pt x="167" y="11"/>
                  </a:cubicBezTo>
                  <a:cubicBezTo>
                    <a:pt x="163" y="11"/>
                    <a:pt x="157" y="12"/>
                    <a:pt x="157" y="12"/>
                  </a:cubicBezTo>
                  <a:cubicBezTo>
                    <a:pt x="157" y="12"/>
                    <a:pt x="156" y="9"/>
                    <a:pt x="151" y="8"/>
                  </a:cubicBezTo>
                  <a:cubicBezTo>
                    <a:pt x="147" y="7"/>
                    <a:pt x="140" y="5"/>
                    <a:pt x="136" y="5"/>
                  </a:cubicBezTo>
                  <a:cubicBezTo>
                    <a:pt x="136" y="5"/>
                    <a:pt x="136" y="6"/>
                    <a:pt x="136" y="6"/>
                  </a:cubicBezTo>
                  <a:cubicBezTo>
                    <a:pt x="133" y="7"/>
                    <a:pt x="129" y="10"/>
                    <a:pt x="125" y="9"/>
                  </a:cubicBezTo>
                  <a:cubicBezTo>
                    <a:pt x="123" y="8"/>
                    <a:pt x="122" y="8"/>
                    <a:pt x="122" y="7"/>
                  </a:cubicBezTo>
                  <a:cubicBezTo>
                    <a:pt x="120" y="7"/>
                    <a:pt x="119" y="6"/>
                    <a:pt x="117" y="7"/>
                  </a:cubicBezTo>
                  <a:cubicBezTo>
                    <a:pt x="113" y="7"/>
                    <a:pt x="113" y="10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0" y="8"/>
                    <a:pt x="107" y="7"/>
                    <a:pt x="105" y="6"/>
                  </a:cubicBezTo>
                  <a:cubicBezTo>
                    <a:pt x="106" y="5"/>
                    <a:pt x="106" y="4"/>
                    <a:pt x="104" y="3"/>
                  </a:cubicBezTo>
                  <a:cubicBezTo>
                    <a:pt x="105" y="2"/>
                    <a:pt x="105" y="1"/>
                    <a:pt x="105" y="0"/>
                  </a:cubicBezTo>
                  <a:cubicBezTo>
                    <a:pt x="96" y="2"/>
                    <a:pt x="85" y="3"/>
                    <a:pt x="73" y="3"/>
                  </a:cubicBezTo>
                  <a:cubicBezTo>
                    <a:pt x="62" y="3"/>
                    <a:pt x="51" y="2"/>
                    <a:pt x="43" y="0"/>
                  </a:cubicBezTo>
                  <a:cubicBezTo>
                    <a:pt x="42" y="2"/>
                    <a:pt x="41" y="4"/>
                    <a:pt x="41" y="5"/>
                  </a:cubicBezTo>
                  <a:cubicBezTo>
                    <a:pt x="17" y="17"/>
                    <a:pt x="0" y="42"/>
                    <a:pt x="0" y="71"/>
                  </a:cubicBezTo>
                  <a:cubicBezTo>
                    <a:pt x="0" y="93"/>
                    <a:pt x="10" y="113"/>
                    <a:pt x="26" y="127"/>
                  </a:cubicBezTo>
                  <a:cubicBezTo>
                    <a:pt x="43" y="142"/>
                    <a:pt x="89" y="144"/>
                    <a:pt x="108" y="132"/>
                  </a:cubicBezTo>
                  <a:cubicBezTo>
                    <a:pt x="111" y="131"/>
                    <a:pt x="114" y="128"/>
                    <a:pt x="117" y="126"/>
                  </a:cubicBezTo>
                  <a:cubicBezTo>
                    <a:pt x="132" y="133"/>
                    <a:pt x="158" y="133"/>
                    <a:pt x="170" y="126"/>
                  </a:cubicBezTo>
                  <a:cubicBezTo>
                    <a:pt x="184" y="118"/>
                    <a:pt x="196" y="100"/>
                    <a:pt x="196" y="83"/>
                  </a:cubicBezTo>
                  <a:cubicBezTo>
                    <a:pt x="196" y="62"/>
                    <a:pt x="184" y="45"/>
                    <a:pt x="167" y="37"/>
                  </a:cubicBezTo>
                  <a:close/>
                  <a:moveTo>
                    <a:pt x="76" y="102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10"/>
                    <a:pt x="7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3" y="109"/>
                    <a:pt x="63" y="102"/>
                  </a:cubicBezTo>
                  <a:cubicBezTo>
                    <a:pt x="47" y="101"/>
                    <a:pt x="38" y="93"/>
                    <a:pt x="37" y="79"/>
                  </a:cubicBezTo>
                  <a:cubicBezTo>
                    <a:pt x="37" y="78"/>
                    <a:pt x="38" y="78"/>
                    <a:pt x="38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5" y="77"/>
                  </a:cubicBezTo>
                  <a:cubicBezTo>
                    <a:pt x="56" y="84"/>
                    <a:pt x="63" y="84"/>
                    <a:pt x="67" y="84"/>
                  </a:cubicBezTo>
                  <a:cubicBezTo>
                    <a:pt x="69" y="83"/>
                    <a:pt x="70" y="82"/>
                    <a:pt x="70" y="81"/>
                  </a:cubicBezTo>
                  <a:cubicBezTo>
                    <a:pt x="71" y="77"/>
                    <a:pt x="68" y="73"/>
                    <a:pt x="54" y="67"/>
                  </a:cubicBezTo>
                  <a:cubicBezTo>
                    <a:pt x="44" y="62"/>
                    <a:pt x="39" y="60"/>
                    <a:pt x="39" y="52"/>
                  </a:cubicBezTo>
                  <a:cubicBezTo>
                    <a:pt x="38" y="43"/>
                    <a:pt x="45" y="33"/>
                    <a:pt x="59" y="30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2"/>
                    <a:pt x="72" y="22"/>
                    <a:pt x="73" y="29"/>
                  </a:cubicBezTo>
                  <a:cubicBezTo>
                    <a:pt x="87" y="31"/>
                    <a:pt x="96" y="40"/>
                    <a:pt x="96" y="50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3"/>
                    <a:pt x="78" y="47"/>
                    <a:pt x="70" y="48"/>
                  </a:cubicBezTo>
                  <a:cubicBezTo>
                    <a:pt x="67" y="48"/>
                    <a:pt x="67" y="50"/>
                    <a:pt x="67" y="51"/>
                  </a:cubicBezTo>
                  <a:cubicBezTo>
                    <a:pt x="67" y="55"/>
                    <a:pt x="72" y="57"/>
                    <a:pt x="82" y="62"/>
                  </a:cubicBezTo>
                  <a:cubicBezTo>
                    <a:pt x="92" y="67"/>
                    <a:pt x="97" y="71"/>
                    <a:pt x="98" y="79"/>
                  </a:cubicBezTo>
                  <a:cubicBezTo>
                    <a:pt x="98" y="90"/>
                    <a:pt x="90" y="99"/>
                    <a:pt x="76" y="102"/>
                  </a:cubicBezTo>
                  <a:close/>
                  <a:moveTo>
                    <a:pt x="145" y="104"/>
                  </a:moveTo>
                  <a:cubicBezTo>
                    <a:pt x="145" y="108"/>
                    <a:pt x="145" y="108"/>
                    <a:pt x="145" y="108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10"/>
                    <a:pt x="136" y="109"/>
                    <a:pt x="136" y="104"/>
                  </a:cubicBezTo>
                  <a:cubicBezTo>
                    <a:pt x="124" y="103"/>
                    <a:pt x="118" y="97"/>
                    <a:pt x="118" y="87"/>
                  </a:cubicBezTo>
                  <a:cubicBezTo>
                    <a:pt x="118" y="87"/>
                    <a:pt x="118" y="87"/>
                    <a:pt x="119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0" y="86"/>
                    <a:pt x="130" y="86"/>
                  </a:cubicBezTo>
                  <a:cubicBezTo>
                    <a:pt x="131" y="91"/>
                    <a:pt x="136" y="91"/>
                    <a:pt x="139" y="91"/>
                  </a:cubicBezTo>
                  <a:cubicBezTo>
                    <a:pt x="140" y="90"/>
                    <a:pt x="141" y="90"/>
                    <a:pt x="141" y="89"/>
                  </a:cubicBezTo>
                  <a:cubicBezTo>
                    <a:pt x="142" y="86"/>
                    <a:pt x="140" y="83"/>
                    <a:pt x="129" y="79"/>
                  </a:cubicBezTo>
                  <a:cubicBezTo>
                    <a:pt x="123" y="76"/>
                    <a:pt x="119" y="74"/>
                    <a:pt x="119" y="68"/>
                  </a:cubicBezTo>
                  <a:cubicBezTo>
                    <a:pt x="118" y="62"/>
                    <a:pt x="124" y="55"/>
                    <a:pt x="133" y="53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48"/>
                    <a:pt x="134" y="47"/>
                    <a:pt x="134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3" y="47"/>
                    <a:pt x="143" y="47"/>
                    <a:pt x="143" y="52"/>
                  </a:cubicBezTo>
                  <a:cubicBezTo>
                    <a:pt x="153" y="53"/>
                    <a:pt x="159" y="60"/>
                    <a:pt x="160" y="67"/>
                  </a:cubicBezTo>
                  <a:cubicBezTo>
                    <a:pt x="160" y="68"/>
                    <a:pt x="159" y="68"/>
                    <a:pt x="158" y="68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69"/>
                    <a:pt x="147" y="65"/>
                    <a:pt x="141" y="65"/>
                  </a:cubicBezTo>
                  <a:cubicBezTo>
                    <a:pt x="139" y="66"/>
                    <a:pt x="139" y="67"/>
                    <a:pt x="139" y="68"/>
                  </a:cubicBezTo>
                  <a:cubicBezTo>
                    <a:pt x="139" y="70"/>
                    <a:pt x="142" y="72"/>
                    <a:pt x="150" y="75"/>
                  </a:cubicBezTo>
                  <a:cubicBezTo>
                    <a:pt x="157" y="79"/>
                    <a:pt x="160" y="82"/>
                    <a:pt x="161" y="87"/>
                  </a:cubicBezTo>
                  <a:cubicBezTo>
                    <a:pt x="161" y="96"/>
                    <a:pt x="155" y="102"/>
                    <a:pt x="1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8C0FD0B-4D67-5D4D-762A-AE709E82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8100" y="790575"/>
              <a:ext cx="406400" cy="152400"/>
            </a:xfrm>
            <a:custGeom>
              <a:avLst/>
              <a:gdLst>
                <a:gd name="T0" fmla="*/ 26 w 107"/>
                <a:gd name="T1" fmla="*/ 38 h 40"/>
                <a:gd name="T2" fmla="*/ 50 w 107"/>
                <a:gd name="T3" fmla="*/ 40 h 40"/>
                <a:gd name="T4" fmla="*/ 84 w 107"/>
                <a:gd name="T5" fmla="*/ 37 h 40"/>
                <a:gd name="T6" fmla="*/ 107 w 107"/>
                <a:gd name="T7" fmla="*/ 25 h 40"/>
                <a:gd name="T8" fmla="*/ 102 w 107"/>
                <a:gd name="T9" fmla="*/ 20 h 40"/>
                <a:gd name="T10" fmla="*/ 93 w 107"/>
                <a:gd name="T11" fmla="*/ 12 h 40"/>
                <a:gd name="T12" fmla="*/ 95 w 107"/>
                <a:gd name="T13" fmla="*/ 1 h 40"/>
                <a:gd name="T14" fmla="*/ 91 w 107"/>
                <a:gd name="T15" fmla="*/ 1 h 40"/>
                <a:gd name="T16" fmla="*/ 75 w 107"/>
                <a:gd name="T17" fmla="*/ 7 h 40"/>
                <a:gd name="T18" fmla="*/ 64 w 107"/>
                <a:gd name="T19" fmla="*/ 3 h 40"/>
                <a:gd name="T20" fmla="*/ 40 w 107"/>
                <a:gd name="T21" fmla="*/ 5 h 40"/>
                <a:gd name="T22" fmla="*/ 39 w 107"/>
                <a:gd name="T23" fmla="*/ 6 h 40"/>
                <a:gd name="T24" fmla="*/ 23 w 107"/>
                <a:gd name="T25" fmla="*/ 16 h 40"/>
                <a:gd name="T26" fmla="*/ 17 w 107"/>
                <a:gd name="T27" fmla="*/ 15 h 40"/>
                <a:gd name="T28" fmla="*/ 10 w 107"/>
                <a:gd name="T29" fmla="*/ 16 h 40"/>
                <a:gd name="T30" fmla="*/ 5 w 107"/>
                <a:gd name="T31" fmla="*/ 23 h 40"/>
                <a:gd name="T32" fmla="*/ 0 w 107"/>
                <a:gd name="T33" fmla="*/ 28 h 40"/>
                <a:gd name="T34" fmla="*/ 27 w 107"/>
                <a:gd name="T35" fmla="*/ 38 h 40"/>
                <a:gd name="T36" fmla="*/ 26 w 107"/>
                <a:gd name="T3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40">
                  <a:moveTo>
                    <a:pt x="26" y="38"/>
                  </a:moveTo>
                  <a:cubicBezTo>
                    <a:pt x="33" y="40"/>
                    <a:pt x="42" y="40"/>
                    <a:pt x="50" y="40"/>
                  </a:cubicBezTo>
                  <a:cubicBezTo>
                    <a:pt x="63" y="40"/>
                    <a:pt x="74" y="39"/>
                    <a:pt x="84" y="37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5"/>
                    <a:pt x="107" y="22"/>
                    <a:pt x="102" y="20"/>
                  </a:cubicBezTo>
                  <a:cubicBezTo>
                    <a:pt x="98" y="17"/>
                    <a:pt x="92" y="16"/>
                    <a:pt x="93" y="12"/>
                  </a:cubicBezTo>
                  <a:cubicBezTo>
                    <a:pt x="94" y="8"/>
                    <a:pt x="96" y="3"/>
                    <a:pt x="95" y="1"/>
                  </a:cubicBezTo>
                  <a:cubicBezTo>
                    <a:pt x="94" y="0"/>
                    <a:pt x="93" y="0"/>
                    <a:pt x="91" y="1"/>
                  </a:cubicBezTo>
                  <a:cubicBezTo>
                    <a:pt x="84" y="2"/>
                    <a:pt x="75" y="7"/>
                    <a:pt x="75" y="7"/>
                  </a:cubicBezTo>
                  <a:cubicBezTo>
                    <a:pt x="75" y="7"/>
                    <a:pt x="73" y="3"/>
                    <a:pt x="64" y="3"/>
                  </a:cubicBezTo>
                  <a:cubicBezTo>
                    <a:pt x="57" y="3"/>
                    <a:pt x="45" y="3"/>
                    <a:pt x="40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6" y="8"/>
                    <a:pt x="30" y="16"/>
                    <a:pt x="23" y="16"/>
                  </a:cubicBezTo>
                  <a:cubicBezTo>
                    <a:pt x="21" y="16"/>
                    <a:pt x="19" y="15"/>
                    <a:pt x="17" y="15"/>
                  </a:cubicBezTo>
                  <a:cubicBezTo>
                    <a:pt x="15" y="14"/>
                    <a:pt x="14" y="14"/>
                    <a:pt x="10" y="16"/>
                  </a:cubicBezTo>
                  <a:cubicBezTo>
                    <a:pt x="5" y="19"/>
                    <a:pt x="5" y="23"/>
                    <a:pt x="5" y="23"/>
                  </a:cubicBezTo>
                  <a:cubicBezTo>
                    <a:pt x="5" y="23"/>
                    <a:pt x="0" y="22"/>
                    <a:pt x="0" y="28"/>
                  </a:cubicBezTo>
                  <a:cubicBezTo>
                    <a:pt x="15" y="35"/>
                    <a:pt x="27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49AE3F-399F-115D-76EF-4BC63C080C39}"/>
              </a:ext>
            </a:extLst>
          </p:cNvPr>
          <p:cNvGrpSpPr/>
          <p:nvPr/>
        </p:nvGrpSpPr>
        <p:grpSpPr>
          <a:xfrm>
            <a:off x="4692194" y="2925231"/>
            <a:ext cx="293560" cy="279448"/>
            <a:chOff x="10755313" y="220663"/>
            <a:chExt cx="990600" cy="9429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8FA01D26-0FB4-4962-7C2E-DB6622265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5313" y="220663"/>
              <a:ext cx="990600" cy="942975"/>
            </a:xfrm>
            <a:custGeom>
              <a:avLst/>
              <a:gdLst>
                <a:gd name="T0" fmla="*/ 239 w 261"/>
                <a:gd name="T1" fmla="*/ 0 h 248"/>
                <a:gd name="T2" fmla="*/ 22 w 261"/>
                <a:gd name="T3" fmla="*/ 0 h 248"/>
                <a:gd name="T4" fmla="*/ 0 w 261"/>
                <a:gd name="T5" fmla="*/ 22 h 248"/>
                <a:gd name="T6" fmla="*/ 0 w 261"/>
                <a:gd name="T7" fmla="*/ 190 h 248"/>
                <a:gd name="T8" fmla="*/ 22 w 261"/>
                <a:gd name="T9" fmla="*/ 212 h 248"/>
                <a:gd name="T10" fmla="*/ 88 w 261"/>
                <a:gd name="T11" fmla="*/ 212 h 248"/>
                <a:gd name="T12" fmla="*/ 76 w 261"/>
                <a:gd name="T13" fmla="*/ 224 h 248"/>
                <a:gd name="T14" fmla="*/ 70 w 261"/>
                <a:gd name="T15" fmla="*/ 231 h 248"/>
                <a:gd name="T16" fmla="*/ 70 w 261"/>
                <a:gd name="T17" fmla="*/ 241 h 248"/>
                <a:gd name="T18" fmla="*/ 86 w 261"/>
                <a:gd name="T19" fmla="*/ 248 h 248"/>
                <a:gd name="T20" fmla="*/ 175 w 261"/>
                <a:gd name="T21" fmla="*/ 248 h 248"/>
                <a:gd name="T22" fmla="*/ 191 w 261"/>
                <a:gd name="T23" fmla="*/ 241 h 248"/>
                <a:gd name="T24" fmla="*/ 191 w 261"/>
                <a:gd name="T25" fmla="*/ 231 h 248"/>
                <a:gd name="T26" fmla="*/ 185 w 261"/>
                <a:gd name="T27" fmla="*/ 224 h 248"/>
                <a:gd name="T28" fmla="*/ 173 w 261"/>
                <a:gd name="T29" fmla="*/ 212 h 248"/>
                <a:gd name="T30" fmla="*/ 239 w 261"/>
                <a:gd name="T31" fmla="*/ 212 h 248"/>
                <a:gd name="T32" fmla="*/ 261 w 261"/>
                <a:gd name="T33" fmla="*/ 190 h 248"/>
                <a:gd name="T34" fmla="*/ 261 w 261"/>
                <a:gd name="T35" fmla="*/ 22 h 248"/>
                <a:gd name="T36" fmla="*/ 239 w 261"/>
                <a:gd name="T37" fmla="*/ 0 h 248"/>
                <a:gd name="T38" fmla="*/ 179 w 261"/>
                <a:gd name="T39" fmla="*/ 230 h 248"/>
                <a:gd name="T40" fmla="*/ 184 w 261"/>
                <a:gd name="T41" fmla="*/ 236 h 248"/>
                <a:gd name="T42" fmla="*/ 184 w 261"/>
                <a:gd name="T43" fmla="*/ 238 h 248"/>
                <a:gd name="T44" fmla="*/ 175 w 261"/>
                <a:gd name="T45" fmla="*/ 240 h 248"/>
                <a:gd name="T46" fmla="*/ 86 w 261"/>
                <a:gd name="T47" fmla="*/ 240 h 248"/>
                <a:gd name="T48" fmla="*/ 77 w 261"/>
                <a:gd name="T49" fmla="*/ 238 h 248"/>
                <a:gd name="T50" fmla="*/ 77 w 261"/>
                <a:gd name="T51" fmla="*/ 236 h 248"/>
                <a:gd name="T52" fmla="*/ 77 w 261"/>
                <a:gd name="T53" fmla="*/ 236 h 248"/>
                <a:gd name="T54" fmla="*/ 82 w 261"/>
                <a:gd name="T55" fmla="*/ 230 h 248"/>
                <a:gd name="T56" fmla="*/ 98 w 261"/>
                <a:gd name="T57" fmla="*/ 212 h 248"/>
                <a:gd name="T58" fmla="*/ 163 w 261"/>
                <a:gd name="T59" fmla="*/ 212 h 248"/>
                <a:gd name="T60" fmla="*/ 179 w 261"/>
                <a:gd name="T61" fmla="*/ 230 h 248"/>
                <a:gd name="T62" fmla="*/ 245 w 261"/>
                <a:gd name="T63" fmla="*/ 190 h 248"/>
                <a:gd name="T64" fmla="*/ 239 w 261"/>
                <a:gd name="T65" fmla="*/ 196 h 248"/>
                <a:gd name="T66" fmla="*/ 22 w 261"/>
                <a:gd name="T67" fmla="*/ 196 h 248"/>
                <a:gd name="T68" fmla="*/ 16 w 261"/>
                <a:gd name="T69" fmla="*/ 190 h 248"/>
                <a:gd name="T70" fmla="*/ 16 w 261"/>
                <a:gd name="T71" fmla="*/ 22 h 248"/>
                <a:gd name="T72" fmla="*/ 22 w 261"/>
                <a:gd name="T73" fmla="*/ 16 h 248"/>
                <a:gd name="T74" fmla="*/ 239 w 261"/>
                <a:gd name="T75" fmla="*/ 16 h 248"/>
                <a:gd name="T76" fmla="*/ 245 w 261"/>
                <a:gd name="T77" fmla="*/ 22 h 248"/>
                <a:gd name="T78" fmla="*/ 245 w 261"/>
                <a:gd name="T79" fmla="*/ 19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248">
                  <a:moveTo>
                    <a:pt x="23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2"/>
                    <a:pt x="10" y="212"/>
                    <a:pt x="22" y="212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5" y="216"/>
                    <a:pt x="79" y="222"/>
                    <a:pt x="76" y="224"/>
                  </a:cubicBezTo>
                  <a:cubicBezTo>
                    <a:pt x="74" y="227"/>
                    <a:pt x="71" y="229"/>
                    <a:pt x="70" y="231"/>
                  </a:cubicBezTo>
                  <a:cubicBezTo>
                    <a:pt x="69" y="233"/>
                    <a:pt x="68" y="237"/>
                    <a:pt x="70" y="241"/>
                  </a:cubicBezTo>
                  <a:cubicBezTo>
                    <a:pt x="71" y="244"/>
                    <a:pt x="76" y="248"/>
                    <a:pt x="86" y="248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85" y="248"/>
                    <a:pt x="190" y="244"/>
                    <a:pt x="191" y="241"/>
                  </a:cubicBezTo>
                  <a:cubicBezTo>
                    <a:pt x="193" y="237"/>
                    <a:pt x="192" y="233"/>
                    <a:pt x="191" y="231"/>
                  </a:cubicBezTo>
                  <a:cubicBezTo>
                    <a:pt x="190" y="229"/>
                    <a:pt x="187" y="227"/>
                    <a:pt x="185" y="224"/>
                  </a:cubicBezTo>
                  <a:cubicBezTo>
                    <a:pt x="182" y="222"/>
                    <a:pt x="176" y="216"/>
                    <a:pt x="173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51" y="212"/>
                    <a:pt x="261" y="202"/>
                    <a:pt x="261" y="190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51" y="0"/>
                    <a:pt x="239" y="0"/>
                  </a:cubicBezTo>
                  <a:close/>
                  <a:moveTo>
                    <a:pt x="179" y="230"/>
                  </a:moveTo>
                  <a:cubicBezTo>
                    <a:pt x="181" y="233"/>
                    <a:pt x="183" y="235"/>
                    <a:pt x="184" y="236"/>
                  </a:cubicBezTo>
                  <a:cubicBezTo>
                    <a:pt x="184" y="236"/>
                    <a:pt x="185" y="237"/>
                    <a:pt x="184" y="238"/>
                  </a:cubicBezTo>
                  <a:cubicBezTo>
                    <a:pt x="183" y="239"/>
                    <a:pt x="179" y="240"/>
                    <a:pt x="17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2" y="240"/>
                    <a:pt x="78" y="239"/>
                    <a:pt x="77" y="238"/>
                  </a:cubicBezTo>
                  <a:cubicBezTo>
                    <a:pt x="77" y="237"/>
                    <a:pt x="77" y="236"/>
                    <a:pt x="77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8" y="235"/>
                    <a:pt x="80" y="233"/>
                    <a:pt x="82" y="230"/>
                  </a:cubicBezTo>
                  <a:cubicBezTo>
                    <a:pt x="89" y="223"/>
                    <a:pt x="95" y="217"/>
                    <a:pt x="98" y="212"/>
                  </a:cubicBezTo>
                  <a:cubicBezTo>
                    <a:pt x="163" y="212"/>
                    <a:pt x="163" y="212"/>
                    <a:pt x="163" y="212"/>
                  </a:cubicBezTo>
                  <a:cubicBezTo>
                    <a:pt x="166" y="217"/>
                    <a:pt x="172" y="223"/>
                    <a:pt x="179" y="230"/>
                  </a:cubicBezTo>
                  <a:close/>
                  <a:moveTo>
                    <a:pt x="245" y="190"/>
                  </a:moveTo>
                  <a:cubicBezTo>
                    <a:pt x="245" y="193"/>
                    <a:pt x="242" y="196"/>
                    <a:pt x="239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19" y="196"/>
                    <a:pt x="16" y="193"/>
                    <a:pt x="16" y="19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42" y="16"/>
                    <a:pt x="245" y="19"/>
                    <a:pt x="245" y="22"/>
                  </a:cubicBezTo>
                  <a:lnTo>
                    <a:pt x="245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531D007E-B18A-DC87-745F-F43541761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79138" y="342901"/>
              <a:ext cx="741363" cy="498475"/>
            </a:xfrm>
            <a:custGeom>
              <a:avLst/>
              <a:gdLst>
                <a:gd name="T0" fmla="*/ 182 w 195"/>
                <a:gd name="T1" fmla="*/ 0 h 131"/>
                <a:gd name="T2" fmla="*/ 13 w 195"/>
                <a:gd name="T3" fmla="*/ 0 h 131"/>
                <a:gd name="T4" fmla="*/ 0 w 195"/>
                <a:gd name="T5" fmla="*/ 14 h 131"/>
                <a:gd name="T6" fmla="*/ 0 w 195"/>
                <a:gd name="T7" fmla="*/ 117 h 131"/>
                <a:gd name="T8" fmla="*/ 13 w 195"/>
                <a:gd name="T9" fmla="*/ 131 h 131"/>
                <a:gd name="T10" fmla="*/ 182 w 195"/>
                <a:gd name="T11" fmla="*/ 131 h 131"/>
                <a:gd name="T12" fmla="*/ 195 w 195"/>
                <a:gd name="T13" fmla="*/ 117 h 131"/>
                <a:gd name="T14" fmla="*/ 195 w 195"/>
                <a:gd name="T15" fmla="*/ 14 h 131"/>
                <a:gd name="T16" fmla="*/ 182 w 195"/>
                <a:gd name="T17" fmla="*/ 0 h 131"/>
                <a:gd name="T18" fmla="*/ 13 w 195"/>
                <a:gd name="T19" fmla="*/ 9 h 131"/>
                <a:gd name="T20" fmla="*/ 182 w 195"/>
                <a:gd name="T21" fmla="*/ 9 h 131"/>
                <a:gd name="T22" fmla="*/ 187 w 195"/>
                <a:gd name="T23" fmla="*/ 14 h 131"/>
                <a:gd name="T24" fmla="*/ 187 w 195"/>
                <a:gd name="T25" fmla="*/ 48 h 131"/>
                <a:gd name="T26" fmla="*/ 154 w 195"/>
                <a:gd name="T27" fmla="*/ 85 h 131"/>
                <a:gd name="T28" fmla="*/ 125 w 195"/>
                <a:gd name="T29" fmla="*/ 47 h 131"/>
                <a:gd name="T30" fmla="*/ 122 w 195"/>
                <a:gd name="T31" fmla="*/ 45 h 131"/>
                <a:gd name="T32" fmla="*/ 119 w 195"/>
                <a:gd name="T33" fmla="*/ 47 h 131"/>
                <a:gd name="T34" fmla="*/ 81 w 195"/>
                <a:gd name="T35" fmla="*/ 100 h 131"/>
                <a:gd name="T36" fmla="*/ 51 w 195"/>
                <a:gd name="T37" fmla="*/ 71 h 131"/>
                <a:gd name="T38" fmla="*/ 46 w 195"/>
                <a:gd name="T39" fmla="*/ 71 h 131"/>
                <a:gd name="T40" fmla="*/ 8 w 195"/>
                <a:gd name="T41" fmla="*/ 105 h 131"/>
                <a:gd name="T42" fmla="*/ 8 w 195"/>
                <a:gd name="T43" fmla="*/ 14 h 131"/>
                <a:gd name="T44" fmla="*/ 13 w 195"/>
                <a:gd name="T45" fmla="*/ 9 h 131"/>
                <a:gd name="T46" fmla="*/ 182 w 195"/>
                <a:gd name="T47" fmla="*/ 123 h 131"/>
                <a:gd name="T48" fmla="*/ 13 w 195"/>
                <a:gd name="T49" fmla="*/ 123 h 131"/>
                <a:gd name="T50" fmla="*/ 8 w 195"/>
                <a:gd name="T51" fmla="*/ 117 h 131"/>
                <a:gd name="T52" fmla="*/ 8 w 195"/>
                <a:gd name="T53" fmla="*/ 116 h 131"/>
                <a:gd name="T54" fmla="*/ 48 w 195"/>
                <a:gd name="T55" fmla="*/ 79 h 131"/>
                <a:gd name="T56" fmla="*/ 78 w 195"/>
                <a:gd name="T57" fmla="*/ 109 h 131"/>
                <a:gd name="T58" fmla="*/ 82 w 195"/>
                <a:gd name="T59" fmla="*/ 110 h 131"/>
                <a:gd name="T60" fmla="*/ 85 w 195"/>
                <a:gd name="T61" fmla="*/ 109 h 131"/>
                <a:gd name="T62" fmla="*/ 122 w 195"/>
                <a:gd name="T63" fmla="*/ 56 h 131"/>
                <a:gd name="T64" fmla="*/ 151 w 195"/>
                <a:gd name="T65" fmla="*/ 94 h 131"/>
                <a:gd name="T66" fmla="*/ 154 w 195"/>
                <a:gd name="T67" fmla="*/ 95 h 131"/>
                <a:gd name="T68" fmla="*/ 157 w 195"/>
                <a:gd name="T69" fmla="*/ 94 h 131"/>
                <a:gd name="T70" fmla="*/ 187 w 195"/>
                <a:gd name="T71" fmla="*/ 60 h 131"/>
                <a:gd name="T72" fmla="*/ 187 w 195"/>
                <a:gd name="T73" fmla="*/ 117 h 131"/>
                <a:gd name="T74" fmla="*/ 182 w 195"/>
                <a:gd name="T75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31">
                  <a:moveTo>
                    <a:pt x="1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9" y="131"/>
                    <a:pt x="195" y="125"/>
                    <a:pt x="195" y="117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7"/>
                    <a:pt x="189" y="0"/>
                    <a:pt x="182" y="0"/>
                  </a:cubicBezTo>
                  <a:close/>
                  <a:moveTo>
                    <a:pt x="13" y="9"/>
                  </a:moveTo>
                  <a:cubicBezTo>
                    <a:pt x="182" y="9"/>
                    <a:pt x="182" y="9"/>
                    <a:pt x="182" y="9"/>
                  </a:cubicBezTo>
                  <a:cubicBezTo>
                    <a:pt x="185" y="9"/>
                    <a:pt x="187" y="11"/>
                    <a:pt x="187" y="1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1" y="45"/>
                    <a:pt x="119" y="46"/>
                    <a:pt x="119" y="47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69"/>
                    <a:pt x="47" y="69"/>
                    <a:pt x="46" y="71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1"/>
                    <a:pt x="10" y="9"/>
                    <a:pt x="13" y="9"/>
                  </a:cubicBezTo>
                  <a:close/>
                  <a:moveTo>
                    <a:pt x="182" y="123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7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0"/>
                    <a:pt x="80" y="111"/>
                    <a:pt x="82" y="110"/>
                  </a:cubicBezTo>
                  <a:cubicBezTo>
                    <a:pt x="83" y="110"/>
                    <a:pt x="84" y="110"/>
                    <a:pt x="85" y="109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5"/>
                    <a:pt x="153" y="95"/>
                    <a:pt x="154" y="95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7" y="120"/>
                    <a:pt x="185" y="123"/>
                    <a:pt x="18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2A063D4-7C70-E08A-745D-21FF40E3E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855663"/>
              <a:ext cx="93663" cy="92075"/>
            </a:xfrm>
            <a:custGeom>
              <a:avLst/>
              <a:gdLst>
                <a:gd name="T0" fmla="*/ 13 w 25"/>
                <a:gd name="T1" fmla="*/ 0 h 24"/>
                <a:gd name="T2" fmla="*/ 0 w 25"/>
                <a:gd name="T3" fmla="*/ 12 h 24"/>
                <a:gd name="T4" fmla="*/ 13 w 25"/>
                <a:gd name="T5" fmla="*/ 24 h 24"/>
                <a:gd name="T6" fmla="*/ 25 w 25"/>
                <a:gd name="T7" fmla="*/ 12 h 24"/>
                <a:gd name="T8" fmla="*/ 13 w 25"/>
                <a:gd name="T9" fmla="*/ 0 h 24"/>
                <a:gd name="T10" fmla="*/ 13 w 25"/>
                <a:gd name="T11" fmla="*/ 16 h 24"/>
                <a:gd name="T12" fmla="*/ 8 w 25"/>
                <a:gd name="T13" fmla="*/ 12 h 24"/>
                <a:gd name="T14" fmla="*/ 13 w 25"/>
                <a:gd name="T15" fmla="*/ 8 h 24"/>
                <a:gd name="T16" fmla="*/ 17 w 25"/>
                <a:gd name="T17" fmla="*/ 12 h 24"/>
                <a:gd name="T18" fmla="*/ 13 w 25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4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4"/>
                    <a:pt x="13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lose/>
                  <a:moveTo>
                    <a:pt x="13" y="16"/>
                  </a:move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3" y="8"/>
                  </a:cubicBezTo>
                  <a:cubicBezTo>
                    <a:pt x="15" y="8"/>
                    <a:pt x="17" y="10"/>
                    <a:pt x="17" y="12"/>
                  </a:cubicBezTo>
                  <a:cubicBezTo>
                    <a:pt x="17" y="14"/>
                    <a:pt x="15" y="16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3FB224-84C1-A95E-C10A-32BB27EFB2F8}"/>
              </a:ext>
            </a:extLst>
          </p:cNvPr>
          <p:cNvGrpSpPr/>
          <p:nvPr/>
        </p:nvGrpSpPr>
        <p:grpSpPr>
          <a:xfrm>
            <a:off x="3002162" y="1638210"/>
            <a:ext cx="391078" cy="312987"/>
            <a:chOff x="10755313" y="4014788"/>
            <a:chExt cx="1001712" cy="8016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96F5074D-E3E3-A249-C59A-002B5034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5313" y="4014788"/>
              <a:ext cx="1001712" cy="669925"/>
            </a:xfrm>
            <a:custGeom>
              <a:avLst/>
              <a:gdLst>
                <a:gd name="T0" fmla="*/ 193 w 264"/>
                <a:gd name="T1" fmla="*/ 176 h 176"/>
                <a:gd name="T2" fmla="*/ 184 w 264"/>
                <a:gd name="T3" fmla="*/ 167 h 176"/>
                <a:gd name="T4" fmla="*/ 193 w 264"/>
                <a:gd name="T5" fmla="*/ 159 h 176"/>
                <a:gd name="T6" fmla="*/ 211 w 264"/>
                <a:gd name="T7" fmla="*/ 158 h 176"/>
                <a:gd name="T8" fmla="*/ 212 w 264"/>
                <a:gd name="T9" fmla="*/ 158 h 176"/>
                <a:gd name="T10" fmla="*/ 212 w 264"/>
                <a:gd name="T11" fmla="*/ 158 h 176"/>
                <a:gd name="T12" fmla="*/ 246 w 264"/>
                <a:gd name="T13" fmla="*/ 123 h 176"/>
                <a:gd name="T14" fmla="*/ 211 w 264"/>
                <a:gd name="T15" fmla="*/ 88 h 176"/>
                <a:gd name="T16" fmla="*/ 203 w 264"/>
                <a:gd name="T17" fmla="*/ 89 h 176"/>
                <a:gd name="T18" fmla="*/ 195 w 264"/>
                <a:gd name="T19" fmla="*/ 87 h 176"/>
                <a:gd name="T20" fmla="*/ 193 w 264"/>
                <a:gd name="T21" fmla="*/ 79 h 176"/>
                <a:gd name="T22" fmla="*/ 194 w 264"/>
                <a:gd name="T23" fmla="*/ 70 h 176"/>
                <a:gd name="T24" fmla="*/ 141 w 264"/>
                <a:gd name="T25" fmla="*/ 18 h 176"/>
                <a:gd name="T26" fmla="*/ 88 w 264"/>
                <a:gd name="T27" fmla="*/ 66 h 176"/>
                <a:gd name="T28" fmla="*/ 84 w 264"/>
                <a:gd name="T29" fmla="*/ 72 h 176"/>
                <a:gd name="T30" fmla="*/ 77 w 264"/>
                <a:gd name="T31" fmla="*/ 73 h 176"/>
                <a:gd name="T32" fmla="*/ 62 w 264"/>
                <a:gd name="T33" fmla="*/ 70 h 176"/>
                <a:gd name="T34" fmla="*/ 18 w 264"/>
                <a:gd name="T35" fmla="*/ 114 h 176"/>
                <a:gd name="T36" fmla="*/ 60 w 264"/>
                <a:gd name="T37" fmla="*/ 158 h 176"/>
                <a:gd name="T38" fmla="*/ 61 w 264"/>
                <a:gd name="T39" fmla="*/ 158 h 176"/>
                <a:gd name="T40" fmla="*/ 65 w 264"/>
                <a:gd name="T41" fmla="*/ 159 h 176"/>
                <a:gd name="T42" fmla="*/ 80 w 264"/>
                <a:gd name="T43" fmla="*/ 159 h 176"/>
                <a:gd name="T44" fmla="*/ 88 w 264"/>
                <a:gd name="T45" fmla="*/ 167 h 176"/>
                <a:gd name="T46" fmla="*/ 80 w 264"/>
                <a:gd name="T47" fmla="*/ 176 h 176"/>
                <a:gd name="T48" fmla="*/ 63 w 264"/>
                <a:gd name="T49" fmla="*/ 176 h 176"/>
                <a:gd name="T50" fmla="*/ 62 w 264"/>
                <a:gd name="T51" fmla="*/ 176 h 176"/>
                <a:gd name="T52" fmla="*/ 0 w 264"/>
                <a:gd name="T53" fmla="*/ 114 h 176"/>
                <a:gd name="T54" fmla="*/ 62 w 264"/>
                <a:gd name="T55" fmla="*/ 53 h 176"/>
                <a:gd name="T56" fmla="*/ 73 w 264"/>
                <a:gd name="T57" fmla="*/ 54 h 176"/>
                <a:gd name="T58" fmla="*/ 141 w 264"/>
                <a:gd name="T59" fmla="*/ 0 h 176"/>
                <a:gd name="T60" fmla="*/ 211 w 264"/>
                <a:gd name="T61" fmla="*/ 70 h 176"/>
                <a:gd name="T62" fmla="*/ 211 w 264"/>
                <a:gd name="T63" fmla="*/ 70 h 176"/>
                <a:gd name="T64" fmla="*/ 211 w 264"/>
                <a:gd name="T65" fmla="*/ 70 h 176"/>
                <a:gd name="T66" fmla="*/ 264 w 264"/>
                <a:gd name="T67" fmla="*/ 123 h 176"/>
                <a:gd name="T68" fmla="*/ 211 w 264"/>
                <a:gd name="T69" fmla="*/ 176 h 176"/>
                <a:gd name="T70" fmla="*/ 210 w 264"/>
                <a:gd name="T71" fmla="*/ 176 h 176"/>
                <a:gd name="T72" fmla="*/ 193 w 264"/>
                <a:gd name="T7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4" h="176">
                  <a:moveTo>
                    <a:pt x="193" y="176"/>
                  </a:moveTo>
                  <a:cubicBezTo>
                    <a:pt x="188" y="176"/>
                    <a:pt x="184" y="172"/>
                    <a:pt x="184" y="167"/>
                  </a:cubicBezTo>
                  <a:cubicBezTo>
                    <a:pt x="184" y="162"/>
                    <a:pt x="188" y="159"/>
                    <a:pt x="193" y="159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2" y="158"/>
                    <a:pt x="212" y="158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31" y="158"/>
                    <a:pt x="246" y="142"/>
                    <a:pt x="246" y="123"/>
                  </a:cubicBezTo>
                  <a:cubicBezTo>
                    <a:pt x="246" y="104"/>
                    <a:pt x="231" y="88"/>
                    <a:pt x="211" y="88"/>
                  </a:cubicBezTo>
                  <a:cubicBezTo>
                    <a:pt x="209" y="88"/>
                    <a:pt x="206" y="88"/>
                    <a:pt x="203" y="89"/>
                  </a:cubicBezTo>
                  <a:cubicBezTo>
                    <a:pt x="201" y="90"/>
                    <a:pt x="198" y="89"/>
                    <a:pt x="195" y="87"/>
                  </a:cubicBezTo>
                  <a:cubicBezTo>
                    <a:pt x="193" y="85"/>
                    <a:pt x="192" y="82"/>
                    <a:pt x="193" y="79"/>
                  </a:cubicBezTo>
                  <a:cubicBezTo>
                    <a:pt x="193" y="76"/>
                    <a:pt x="194" y="73"/>
                    <a:pt x="194" y="70"/>
                  </a:cubicBezTo>
                  <a:cubicBezTo>
                    <a:pt x="194" y="41"/>
                    <a:pt x="170" y="18"/>
                    <a:pt x="141" y="18"/>
                  </a:cubicBezTo>
                  <a:cubicBezTo>
                    <a:pt x="113" y="18"/>
                    <a:pt x="91" y="38"/>
                    <a:pt x="88" y="66"/>
                  </a:cubicBezTo>
                  <a:cubicBezTo>
                    <a:pt x="88" y="68"/>
                    <a:pt x="87" y="71"/>
                    <a:pt x="84" y="72"/>
                  </a:cubicBezTo>
                  <a:cubicBezTo>
                    <a:pt x="82" y="74"/>
                    <a:pt x="79" y="74"/>
                    <a:pt x="77" y="73"/>
                  </a:cubicBezTo>
                  <a:cubicBezTo>
                    <a:pt x="71" y="71"/>
                    <a:pt x="67" y="70"/>
                    <a:pt x="62" y="70"/>
                  </a:cubicBezTo>
                  <a:cubicBezTo>
                    <a:pt x="37" y="70"/>
                    <a:pt x="18" y="90"/>
                    <a:pt x="18" y="114"/>
                  </a:cubicBezTo>
                  <a:cubicBezTo>
                    <a:pt x="18" y="138"/>
                    <a:pt x="37" y="158"/>
                    <a:pt x="60" y="158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5" y="159"/>
                    <a:pt x="88" y="162"/>
                    <a:pt x="88" y="167"/>
                  </a:cubicBezTo>
                  <a:cubicBezTo>
                    <a:pt x="88" y="172"/>
                    <a:pt x="85" y="176"/>
                    <a:pt x="80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28" y="176"/>
                    <a:pt x="0" y="148"/>
                    <a:pt x="0" y="114"/>
                  </a:cubicBezTo>
                  <a:cubicBezTo>
                    <a:pt x="0" y="80"/>
                    <a:pt x="28" y="53"/>
                    <a:pt x="62" y="53"/>
                  </a:cubicBezTo>
                  <a:cubicBezTo>
                    <a:pt x="65" y="53"/>
                    <a:pt x="69" y="53"/>
                    <a:pt x="73" y="54"/>
                  </a:cubicBezTo>
                  <a:cubicBezTo>
                    <a:pt x="80" y="23"/>
                    <a:pt x="108" y="0"/>
                    <a:pt x="141" y="0"/>
                  </a:cubicBezTo>
                  <a:cubicBezTo>
                    <a:pt x="180" y="0"/>
                    <a:pt x="211" y="32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40" y="70"/>
                    <a:pt x="264" y="94"/>
                    <a:pt x="264" y="123"/>
                  </a:cubicBezTo>
                  <a:cubicBezTo>
                    <a:pt x="264" y="152"/>
                    <a:pt x="240" y="176"/>
                    <a:pt x="211" y="176"/>
                  </a:cubicBezTo>
                  <a:cubicBezTo>
                    <a:pt x="211" y="176"/>
                    <a:pt x="211" y="176"/>
                    <a:pt x="210" y="176"/>
                  </a:cubicBezTo>
                  <a:lnTo>
                    <a:pt x="193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8B0E3488-AAF8-078F-E263-C7C216C5C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025" y="4251326"/>
              <a:ext cx="334962" cy="565150"/>
            </a:xfrm>
            <a:custGeom>
              <a:avLst/>
              <a:gdLst>
                <a:gd name="T0" fmla="*/ 211 w 211"/>
                <a:gd name="T1" fmla="*/ 146 h 356"/>
                <a:gd name="T2" fmla="*/ 127 w 211"/>
                <a:gd name="T3" fmla="*/ 146 h 356"/>
                <a:gd name="T4" fmla="*/ 127 w 211"/>
                <a:gd name="T5" fmla="*/ 0 h 356"/>
                <a:gd name="T6" fmla="*/ 0 w 211"/>
                <a:gd name="T7" fmla="*/ 210 h 356"/>
                <a:gd name="T8" fmla="*/ 84 w 211"/>
                <a:gd name="T9" fmla="*/ 210 h 356"/>
                <a:gd name="T10" fmla="*/ 84 w 211"/>
                <a:gd name="T11" fmla="*/ 356 h 356"/>
                <a:gd name="T12" fmla="*/ 211 w 211"/>
                <a:gd name="T13" fmla="*/ 1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56">
                  <a:moveTo>
                    <a:pt x="211" y="146"/>
                  </a:moveTo>
                  <a:lnTo>
                    <a:pt x="127" y="146"/>
                  </a:lnTo>
                  <a:lnTo>
                    <a:pt x="127" y="0"/>
                  </a:lnTo>
                  <a:lnTo>
                    <a:pt x="0" y="210"/>
                  </a:lnTo>
                  <a:lnTo>
                    <a:pt x="84" y="210"/>
                  </a:lnTo>
                  <a:lnTo>
                    <a:pt x="84" y="356"/>
                  </a:lnTo>
                  <a:lnTo>
                    <a:pt x="211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56" name="Freeform 53">
            <a:extLst>
              <a:ext uri="{FF2B5EF4-FFF2-40B4-BE49-F238E27FC236}">
                <a16:creationId xmlns:a16="http://schemas.microsoft.com/office/drawing/2014/main" id="{CD831396-DFE5-0DA5-7404-098CA1B5D3DD}"/>
              </a:ext>
            </a:extLst>
          </p:cNvPr>
          <p:cNvSpPr>
            <a:spLocks noEditPoints="1"/>
          </p:cNvSpPr>
          <p:nvPr/>
        </p:nvSpPr>
        <p:spPr bwMode="auto">
          <a:xfrm>
            <a:off x="10432570" y="2263768"/>
            <a:ext cx="332508" cy="316289"/>
          </a:xfrm>
          <a:custGeom>
            <a:avLst/>
            <a:gdLst>
              <a:gd name="T0" fmla="*/ 96 w 122"/>
              <a:gd name="T1" fmla="*/ 116 h 116"/>
              <a:gd name="T2" fmla="*/ 94 w 122"/>
              <a:gd name="T3" fmla="*/ 116 h 116"/>
              <a:gd name="T4" fmla="*/ 61 w 122"/>
              <a:gd name="T5" fmla="*/ 100 h 116"/>
              <a:gd name="T6" fmla="*/ 28 w 122"/>
              <a:gd name="T7" fmla="*/ 116 h 116"/>
              <a:gd name="T8" fmla="*/ 24 w 122"/>
              <a:gd name="T9" fmla="*/ 115 h 116"/>
              <a:gd name="T10" fmla="*/ 22 w 122"/>
              <a:gd name="T11" fmla="*/ 111 h 116"/>
              <a:gd name="T12" fmla="*/ 27 w 122"/>
              <a:gd name="T13" fmla="*/ 75 h 116"/>
              <a:gd name="T14" fmla="*/ 2 w 122"/>
              <a:gd name="T15" fmla="*/ 48 h 116"/>
              <a:gd name="T16" fmla="*/ 1 w 122"/>
              <a:gd name="T17" fmla="*/ 44 h 116"/>
              <a:gd name="T18" fmla="*/ 4 w 122"/>
              <a:gd name="T19" fmla="*/ 41 h 116"/>
              <a:gd name="T20" fmla="*/ 40 w 122"/>
              <a:gd name="T21" fmla="*/ 34 h 116"/>
              <a:gd name="T22" fmla="*/ 57 w 122"/>
              <a:gd name="T23" fmla="*/ 2 h 116"/>
              <a:gd name="T24" fmla="*/ 65 w 122"/>
              <a:gd name="T25" fmla="*/ 2 h 116"/>
              <a:gd name="T26" fmla="*/ 82 w 122"/>
              <a:gd name="T27" fmla="*/ 34 h 116"/>
              <a:gd name="T28" fmla="*/ 118 w 122"/>
              <a:gd name="T29" fmla="*/ 41 h 116"/>
              <a:gd name="T30" fmla="*/ 121 w 122"/>
              <a:gd name="T31" fmla="*/ 44 h 116"/>
              <a:gd name="T32" fmla="*/ 120 w 122"/>
              <a:gd name="T33" fmla="*/ 48 h 116"/>
              <a:gd name="T34" fmla="*/ 95 w 122"/>
              <a:gd name="T35" fmla="*/ 75 h 116"/>
              <a:gd name="T36" fmla="*/ 100 w 122"/>
              <a:gd name="T37" fmla="*/ 111 h 116"/>
              <a:gd name="T38" fmla="*/ 98 w 122"/>
              <a:gd name="T39" fmla="*/ 115 h 116"/>
              <a:gd name="T40" fmla="*/ 96 w 122"/>
              <a:gd name="T41" fmla="*/ 116 h 116"/>
              <a:gd name="T42" fmla="*/ 61 w 122"/>
              <a:gd name="T43" fmla="*/ 92 h 116"/>
              <a:gd name="T44" fmla="*/ 63 w 122"/>
              <a:gd name="T45" fmla="*/ 92 h 116"/>
              <a:gd name="T46" fmla="*/ 91 w 122"/>
              <a:gd name="T47" fmla="*/ 105 h 116"/>
              <a:gd name="T48" fmla="*/ 87 w 122"/>
              <a:gd name="T49" fmla="*/ 74 h 116"/>
              <a:gd name="T50" fmla="*/ 88 w 122"/>
              <a:gd name="T51" fmla="*/ 71 h 116"/>
              <a:gd name="T52" fmla="*/ 109 w 122"/>
              <a:gd name="T53" fmla="*/ 48 h 116"/>
              <a:gd name="T54" fmla="*/ 79 w 122"/>
              <a:gd name="T55" fmla="*/ 42 h 116"/>
              <a:gd name="T56" fmla="*/ 76 w 122"/>
              <a:gd name="T57" fmla="*/ 40 h 116"/>
              <a:gd name="T58" fmla="*/ 61 w 122"/>
              <a:gd name="T59" fmla="*/ 12 h 116"/>
              <a:gd name="T60" fmla="*/ 46 w 122"/>
              <a:gd name="T61" fmla="*/ 40 h 116"/>
              <a:gd name="T62" fmla="*/ 43 w 122"/>
              <a:gd name="T63" fmla="*/ 42 h 116"/>
              <a:gd name="T64" fmla="*/ 13 w 122"/>
              <a:gd name="T65" fmla="*/ 48 h 116"/>
              <a:gd name="T66" fmla="*/ 34 w 122"/>
              <a:gd name="T67" fmla="*/ 71 h 116"/>
              <a:gd name="T68" fmla="*/ 35 w 122"/>
              <a:gd name="T69" fmla="*/ 74 h 116"/>
              <a:gd name="T70" fmla="*/ 31 w 122"/>
              <a:gd name="T71" fmla="*/ 105 h 116"/>
              <a:gd name="T72" fmla="*/ 59 w 122"/>
              <a:gd name="T73" fmla="*/ 92 h 116"/>
              <a:gd name="T74" fmla="*/ 61 w 122"/>
              <a:gd name="T75" fmla="*/ 9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2" h="116">
                <a:moveTo>
                  <a:pt x="96" y="116"/>
                </a:moveTo>
                <a:cubicBezTo>
                  <a:pt x="95" y="116"/>
                  <a:pt x="95" y="116"/>
                  <a:pt x="94" y="116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5" y="116"/>
                  <a:pt x="24" y="115"/>
                </a:cubicBezTo>
                <a:cubicBezTo>
                  <a:pt x="23" y="114"/>
                  <a:pt x="22" y="113"/>
                  <a:pt x="22" y="111"/>
                </a:cubicBezTo>
                <a:cubicBezTo>
                  <a:pt x="27" y="75"/>
                  <a:pt x="27" y="75"/>
                  <a:pt x="27" y="75"/>
                </a:cubicBezTo>
                <a:cubicBezTo>
                  <a:pt x="2" y="48"/>
                  <a:pt x="2" y="48"/>
                  <a:pt x="2" y="48"/>
                </a:cubicBezTo>
                <a:cubicBezTo>
                  <a:pt x="1" y="47"/>
                  <a:pt x="0" y="45"/>
                  <a:pt x="1" y="44"/>
                </a:cubicBezTo>
                <a:cubicBezTo>
                  <a:pt x="1" y="43"/>
                  <a:pt x="2" y="42"/>
                  <a:pt x="4" y="41"/>
                </a:cubicBezTo>
                <a:cubicBezTo>
                  <a:pt x="40" y="34"/>
                  <a:pt x="40" y="34"/>
                  <a:pt x="40" y="34"/>
                </a:cubicBezTo>
                <a:cubicBezTo>
                  <a:pt x="57" y="2"/>
                  <a:pt x="57" y="2"/>
                  <a:pt x="57" y="2"/>
                </a:cubicBezTo>
                <a:cubicBezTo>
                  <a:pt x="59" y="0"/>
                  <a:pt x="63" y="0"/>
                  <a:pt x="65" y="2"/>
                </a:cubicBezTo>
                <a:cubicBezTo>
                  <a:pt x="82" y="34"/>
                  <a:pt x="82" y="34"/>
                  <a:pt x="82" y="34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20" y="42"/>
                  <a:pt x="121" y="43"/>
                  <a:pt x="121" y="44"/>
                </a:cubicBezTo>
                <a:cubicBezTo>
                  <a:pt x="122" y="45"/>
                  <a:pt x="121" y="47"/>
                  <a:pt x="120" y="48"/>
                </a:cubicBezTo>
                <a:cubicBezTo>
                  <a:pt x="95" y="75"/>
                  <a:pt x="95" y="75"/>
                  <a:pt x="95" y="75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3"/>
                  <a:pt x="99" y="114"/>
                  <a:pt x="98" y="115"/>
                </a:cubicBezTo>
                <a:cubicBezTo>
                  <a:pt x="97" y="116"/>
                  <a:pt x="97" y="116"/>
                  <a:pt x="96" y="116"/>
                </a:cubicBezTo>
                <a:close/>
                <a:moveTo>
                  <a:pt x="61" y="92"/>
                </a:moveTo>
                <a:cubicBezTo>
                  <a:pt x="62" y="92"/>
                  <a:pt x="62" y="92"/>
                  <a:pt x="63" y="92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73"/>
                  <a:pt x="87" y="72"/>
                  <a:pt x="88" y="71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79" y="42"/>
                  <a:pt x="79" y="42"/>
                  <a:pt x="79" y="42"/>
                </a:cubicBezTo>
                <a:cubicBezTo>
                  <a:pt x="78" y="42"/>
                  <a:pt x="77" y="41"/>
                  <a:pt x="76" y="40"/>
                </a:cubicBezTo>
                <a:cubicBezTo>
                  <a:pt x="61" y="12"/>
                  <a:pt x="61" y="12"/>
                  <a:pt x="61" y="12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41"/>
                  <a:pt x="44" y="42"/>
                  <a:pt x="43" y="42"/>
                </a:cubicBezTo>
                <a:cubicBezTo>
                  <a:pt x="13" y="48"/>
                  <a:pt x="13" y="48"/>
                  <a:pt x="13" y="48"/>
                </a:cubicBezTo>
                <a:cubicBezTo>
                  <a:pt x="34" y="71"/>
                  <a:pt x="34" y="71"/>
                  <a:pt x="34" y="71"/>
                </a:cubicBezTo>
                <a:cubicBezTo>
                  <a:pt x="35" y="72"/>
                  <a:pt x="35" y="73"/>
                  <a:pt x="35" y="74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59" y="92"/>
                  <a:pt x="59" y="92"/>
                  <a:pt x="59" y="92"/>
                </a:cubicBezTo>
                <a:cubicBezTo>
                  <a:pt x="60" y="92"/>
                  <a:pt x="60" y="92"/>
                  <a:pt x="61" y="9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647E5D-EC7A-13B3-4A0B-7BE1FE047EA1}"/>
              </a:ext>
            </a:extLst>
          </p:cNvPr>
          <p:cNvGrpSpPr/>
          <p:nvPr/>
        </p:nvGrpSpPr>
        <p:grpSpPr>
          <a:xfrm>
            <a:off x="5531160" y="2935832"/>
            <a:ext cx="303327" cy="289382"/>
            <a:chOff x="4849813" y="501081"/>
            <a:chExt cx="1104900" cy="1054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4EC848B4-F997-C02F-BEE8-B8807FB1F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C0213F3F-D252-0C33-BF04-0B2BE37C0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A69046EC-AAE1-A0E2-278B-E91395CAB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06E3CAA9-BB06-DFB3-77E3-3A0525AA9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A78596B1-3CAA-1933-8BEE-32A9BE41B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6DB54997-F68E-FD6C-ECBF-699D1E79D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2C169B8-7860-F901-4CC6-2048514E27B8}"/>
              </a:ext>
            </a:extLst>
          </p:cNvPr>
          <p:cNvGrpSpPr/>
          <p:nvPr/>
        </p:nvGrpSpPr>
        <p:grpSpPr>
          <a:xfrm>
            <a:off x="4677682" y="1641215"/>
            <a:ext cx="322586" cy="306977"/>
            <a:chOff x="6719888" y="887413"/>
            <a:chExt cx="492125" cy="4683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C0B58CD9-CE51-40BF-D175-C842C9E14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09626053-33A0-8926-B593-645ABC0B7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8F1769AF-619C-1A51-69AE-209BF702CA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D7154EF3-8E48-8764-4D1B-69F116C8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F6532A43-7F15-4E46-5D28-BB000BE1A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6D067C52-DA93-939D-27DA-9DD2E8DB2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8BAC955-A0B2-5EF8-EF3F-7CDA88EADD0A}"/>
              </a:ext>
            </a:extLst>
          </p:cNvPr>
          <p:cNvGrpSpPr/>
          <p:nvPr/>
        </p:nvGrpSpPr>
        <p:grpSpPr>
          <a:xfrm>
            <a:off x="7988741" y="4833873"/>
            <a:ext cx="364698" cy="365320"/>
            <a:chOff x="7456488" y="5027613"/>
            <a:chExt cx="930275" cy="9318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66688EDD-3742-796E-DD5F-8EBC23B9E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6488" y="5183188"/>
              <a:ext cx="744538" cy="776287"/>
            </a:xfrm>
            <a:custGeom>
              <a:avLst/>
              <a:gdLst>
                <a:gd name="T0" fmla="*/ 134 w 196"/>
                <a:gd name="T1" fmla="*/ 204 h 204"/>
                <a:gd name="T2" fmla="*/ 128 w 196"/>
                <a:gd name="T3" fmla="*/ 180 h 204"/>
                <a:gd name="T4" fmla="*/ 16 w 196"/>
                <a:gd name="T5" fmla="*/ 174 h 204"/>
                <a:gd name="T6" fmla="*/ 6 w 196"/>
                <a:gd name="T7" fmla="*/ 68 h 204"/>
                <a:gd name="T8" fmla="*/ 0 w 196"/>
                <a:gd name="T9" fmla="*/ 30 h 204"/>
                <a:gd name="T10" fmla="*/ 16 w 196"/>
                <a:gd name="T11" fmla="*/ 24 h 204"/>
                <a:gd name="T12" fmla="*/ 22 w 196"/>
                <a:gd name="T13" fmla="*/ 0 h 204"/>
                <a:gd name="T14" fmla="*/ 60 w 196"/>
                <a:gd name="T15" fmla="*/ 6 h 204"/>
                <a:gd name="T16" fmla="*/ 166 w 196"/>
                <a:gd name="T17" fmla="*/ 24 h 204"/>
                <a:gd name="T18" fmla="*/ 172 w 196"/>
                <a:gd name="T19" fmla="*/ 136 h 204"/>
                <a:gd name="T20" fmla="*/ 196 w 196"/>
                <a:gd name="T21" fmla="*/ 142 h 204"/>
                <a:gd name="T22" fmla="*/ 190 w 196"/>
                <a:gd name="T23" fmla="*/ 180 h 204"/>
                <a:gd name="T24" fmla="*/ 172 w 196"/>
                <a:gd name="T25" fmla="*/ 198 h 204"/>
                <a:gd name="T26" fmla="*/ 140 w 196"/>
                <a:gd name="T27" fmla="*/ 192 h 204"/>
                <a:gd name="T28" fmla="*/ 160 w 196"/>
                <a:gd name="T29" fmla="*/ 174 h 204"/>
                <a:gd name="T30" fmla="*/ 184 w 196"/>
                <a:gd name="T31" fmla="*/ 168 h 204"/>
                <a:gd name="T32" fmla="*/ 166 w 196"/>
                <a:gd name="T33" fmla="*/ 148 h 204"/>
                <a:gd name="T34" fmla="*/ 160 w 196"/>
                <a:gd name="T35" fmla="*/ 36 h 204"/>
                <a:gd name="T36" fmla="*/ 48 w 196"/>
                <a:gd name="T37" fmla="*/ 30 h 204"/>
                <a:gd name="T38" fmla="*/ 28 w 196"/>
                <a:gd name="T39" fmla="*/ 12 h 204"/>
                <a:gd name="T40" fmla="*/ 22 w 196"/>
                <a:gd name="T41" fmla="*/ 36 h 204"/>
                <a:gd name="T42" fmla="*/ 12 w 196"/>
                <a:gd name="T43" fmla="*/ 56 h 204"/>
                <a:gd name="T44" fmla="*/ 28 w 196"/>
                <a:gd name="T45" fmla="*/ 62 h 204"/>
                <a:gd name="T46" fmla="*/ 134 w 196"/>
                <a:gd name="T47" fmla="*/ 168 h 204"/>
                <a:gd name="T48" fmla="*/ 140 w 196"/>
                <a:gd name="T49" fmla="*/ 192 h 204"/>
                <a:gd name="T50" fmla="*/ 54 w 196"/>
                <a:gd name="T51" fmla="*/ 148 h 204"/>
                <a:gd name="T52" fmla="*/ 48 w 196"/>
                <a:gd name="T53" fmla="*/ 62 h 204"/>
                <a:gd name="T54" fmla="*/ 134 w 196"/>
                <a:gd name="T55" fmla="*/ 56 h 204"/>
                <a:gd name="T56" fmla="*/ 140 w 196"/>
                <a:gd name="T57" fmla="*/ 142 h 204"/>
                <a:gd name="T58" fmla="*/ 60 w 196"/>
                <a:gd name="T59" fmla="*/ 136 h 204"/>
                <a:gd name="T60" fmla="*/ 128 w 196"/>
                <a:gd name="T61" fmla="*/ 68 h 204"/>
                <a:gd name="T62" fmla="*/ 60 w 196"/>
                <a:gd name="T63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04">
                  <a:moveTo>
                    <a:pt x="166" y="204"/>
                  </a:moveTo>
                  <a:cubicBezTo>
                    <a:pt x="134" y="204"/>
                    <a:pt x="134" y="204"/>
                    <a:pt x="134" y="204"/>
                  </a:cubicBezTo>
                  <a:cubicBezTo>
                    <a:pt x="131" y="204"/>
                    <a:pt x="128" y="201"/>
                    <a:pt x="128" y="198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19" y="180"/>
                    <a:pt x="16" y="177"/>
                    <a:pt x="16" y="174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3" y="24"/>
                    <a:pt x="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9" y="24"/>
                    <a:pt x="172" y="27"/>
                    <a:pt x="172" y="30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90" y="136"/>
                    <a:pt x="190" y="136"/>
                    <a:pt x="190" y="136"/>
                  </a:cubicBezTo>
                  <a:cubicBezTo>
                    <a:pt x="193" y="136"/>
                    <a:pt x="196" y="139"/>
                    <a:pt x="196" y="142"/>
                  </a:cubicBezTo>
                  <a:cubicBezTo>
                    <a:pt x="196" y="174"/>
                    <a:pt x="196" y="174"/>
                    <a:pt x="196" y="174"/>
                  </a:cubicBezTo>
                  <a:cubicBezTo>
                    <a:pt x="196" y="177"/>
                    <a:pt x="193" y="180"/>
                    <a:pt x="190" y="180"/>
                  </a:cubicBezTo>
                  <a:cubicBezTo>
                    <a:pt x="172" y="180"/>
                    <a:pt x="172" y="180"/>
                    <a:pt x="172" y="180"/>
                  </a:cubicBezTo>
                  <a:cubicBezTo>
                    <a:pt x="172" y="198"/>
                    <a:pt x="172" y="198"/>
                    <a:pt x="172" y="198"/>
                  </a:cubicBezTo>
                  <a:cubicBezTo>
                    <a:pt x="172" y="201"/>
                    <a:pt x="169" y="204"/>
                    <a:pt x="166" y="204"/>
                  </a:cubicBezTo>
                  <a:close/>
                  <a:moveTo>
                    <a:pt x="140" y="192"/>
                  </a:moveTo>
                  <a:cubicBezTo>
                    <a:pt x="160" y="192"/>
                    <a:pt x="160" y="192"/>
                    <a:pt x="160" y="19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60" y="171"/>
                    <a:pt x="163" y="168"/>
                    <a:pt x="166" y="168"/>
                  </a:cubicBezTo>
                  <a:cubicBezTo>
                    <a:pt x="184" y="168"/>
                    <a:pt x="184" y="168"/>
                    <a:pt x="184" y="168"/>
                  </a:cubicBezTo>
                  <a:cubicBezTo>
                    <a:pt x="184" y="148"/>
                    <a:pt x="184" y="148"/>
                    <a:pt x="184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3" y="148"/>
                    <a:pt x="160" y="145"/>
                    <a:pt x="160" y="142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1" y="36"/>
                    <a:pt x="48" y="33"/>
                    <a:pt x="48" y="30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3"/>
                    <a:pt x="25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5" y="56"/>
                    <a:pt x="28" y="59"/>
                    <a:pt x="28" y="62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134" y="168"/>
                    <a:pt x="134" y="168"/>
                    <a:pt x="134" y="168"/>
                  </a:cubicBezTo>
                  <a:cubicBezTo>
                    <a:pt x="137" y="168"/>
                    <a:pt x="140" y="171"/>
                    <a:pt x="140" y="174"/>
                  </a:cubicBezTo>
                  <a:lnTo>
                    <a:pt x="140" y="192"/>
                  </a:lnTo>
                  <a:close/>
                  <a:moveTo>
                    <a:pt x="134" y="148"/>
                  </a:moveTo>
                  <a:cubicBezTo>
                    <a:pt x="54" y="148"/>
                    <a:pt x="54" y="148"/>
                    <a:pt x="54" y="148"/>
                  </a:cubicBezTo>
                  <a:cubicBezTo>
                    <a:pt x="51" y="148"/>
                    <a:pt x="48" y="145"/>
                    <a:pt x="48" y="14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8" y="59"/>
                    <a:pt x="51" y="56"/>
                    <a:pt x="5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7" y="56"/>
                    <a:pt x="140" y="59"/>
                    <a:pt x="140" y="6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45"/>
                    <a:pt x="137" y="148"/>
                    <a:pt x="134" y="148"/>
                  </a:cubicBezTo>
                  <a:close/>
                  <a:moveTo>
                    <a:pt x="60" y="136"/>
                  </a:moveTo>
                  <a:cubicBezTo>
                    <a:pt x="128" y="136"/>
                    <a:pt x="128" y="136"/>
                    <a:pt x="128" y="13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66472DC-0A36-D5FC-2C93-58254AA1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6" y="5392738"/>
              <a:ext cx="355600" cy="354012"/>
            </a:xfrm>
            <a:custGeom>
              <a:avLst/>
              <a:gdLst>
                <a:gd name="T0" fmla="*/ 7 w 94"/>
                <a:gd name="T1" fmla="*/ 93 h 93"/>
                <a:gd name="T2" fmla="*/ 3 w 94"/>
                <a:gd name="T3" fmla="*/ 91 h 93"/>
                <a:gd name="T4" fmla="*/ 3 w 94"/>
                <a:gd name="T5" fmla="*/ 83 h 93"/>
                <a:gd name="T6" fmla="*/ 83 w 94"/>
                <a:gd name="T7" fmla="*/ 3 h 93"/>
                <a:gd name="T8" fmla="*/ 91 w 94"/>
                <a:gd name="T9" fmla="*/ 3 h 93"/>
                <a:gd name="T10" fmla="*/ 91 w 94"/>
                <a:gd name="T11" fmla="*/ 11 h 93"/>
                <a:gd name="T12" fmla="*/ 11 w 94"/>
                <a:gd name="T13" fmla="*/ 91 h 93"/>
                <a:gd name="T14" fmla="*/ 7 w 94"/>
                <a:gd name="T1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3">
                  <a:moveTo>
                    <a:pt x="7" y="93"/>
                  </a:moveTo>
                  <a:cubicBezTo>
                    <a:pt x="5" y="93"/>
                    <a:pt x="4" y="92"/>
                    <a:pt x="3" y="91"/>
                  </a:cubicBezTo>
                  <a:cubicBezTo>
                    <a:pt x="0" y="89"/>
                    <a:pt x="0" y="85"/>
                    <a:pt x="3" y="8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5" y="0"/>
                    <a:pt x="89" y="0"/>
                    <a:pt x="91" y="3"/>
                  </a:cubicBezTo>
                  <a:cubicBezTo>
                    <a:pt x="94" y="5"/>
                    <a:pt x="94" y="9"/>
                    <a:pt x="91" y="1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0" y="92"/>
                    <a:pt x="9" y="93"/>
                    <a:pt x="7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8FBA77AC-2641-6F8E-E291-AB5FEE848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738" y="5027613"/>
              <a:ext cx="327025" cy="292100"/>
            </a:xfrm>
            <a:custGeom>
              <a:avLst/>
              <a:gdLst>
                <a:gd name="T0" fmla="*/ 7 w 86"/>
                <a:gd name="T1" fmla="*/ 77 h 77"/>
                <a:gd name="T2" fmla="*/ 3 w 86"/>
                <a:gd name="T3" fmla="*/ 75 h 77"/>
                <a:gd name="T4" fmla="*/ 3 w 86"/>
                <a:gd name="T5" fmla="*/ 67 h 77"/>
                <a:gd name="T6" fmla="*/ 75 w 86"/>
                <a:gd name="T7" fmla="*/ 3 h 77"/>
                <a:gd name="T8" fmla="*/ 83 w 86"/>
                <a:gd name="T9" fmla="*/ 3 h 77"/>
                <a:gd name="T10" fmla="*/ 83 w 86"/>
                <a:gd name="T11" fmla="*/ 11 h 77"/>
                <a:gd name="T12" fmla="*/ 11 w 86"/>
                <a:gd name="T13" fmla="*/ 75 h 77"/>
                <a:gd name="T14" fmla="*/ 7 w 86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7">
                  <a:moveTo>
                    <a:pt x="7" y="77"/>
                  </a:moveTo>
                  <a:cubicBezTo>
                    <a:pt x="5" y="77"/>
                    <a:pt x="4" y="76"/>
                    <a:pt x="3" y="75"/>
                  </a:cubicBezTo>
                  <a:cubicBezTo>
                    <a:pt x="0" y="73"/>
                    <a:pt x="1" y="69"/>
                    <a:pt x="3" y="67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7" y="0"/>
                    <a:pt x="81" y="1"/>
                    <a:pt x="83" y="3"/>
                  </a:cubicBezTo>
                  <a:cubicBezTo>
                    <a:pt x="86" y="5"/>
                    <a:pt x="85" y="9"/>
                    <a:pt x="83" y="11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0" y="77"/>
                    <a:pt x="8" y="77"/>
                    <a:pt x="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AAD0AE8-54B3-C772-9F04-6FA6E23DD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5275263"/>
              <a:ext cx="171450" cy="4445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5" y="3"/>
                    <a:pt x="45" y="6"/>
                  </a:cubicBezTo>
                  <a:cubicBezTo>
                    <a:pt x="45" y="9"/>
                    <a:pt x="42" y="12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0AB40B2D-19ED-BC36-4D9C-1BA5D70B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1" y="5395913"/>
              <a:ext cx="166688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F539A3B1-15B7-3E91-FA1F-C9C5716BE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70071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E88C93D3-20D8-9C09-C394-A59EC11E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63" y="5821363"/>
              <a:ext cx="168275" cy="46037"/>
            </a:xfrm>
            <a:custGeom>
              <a:avLst/>
              <a:gdLst>
                <a:gd name="T0" fmla="*/ 38 w 44"/>
                <a:gd name="T1" fmla="*/ 12 h 12"/>
                <a:gd name="T2" fmla="*/ 6 w 44"/>
                <a:gd name="T3" fmla="*/ 12 h 12"/>
                <a:gd name="T4" fmla="*/ 0 w 44"/>
                <a:gd name="T5" fmla="*/ 6 h 12"/>
                <a:gd name="T6" fmla="*/ 6 w 44"/>
                <a:gd name="T7" fmla="*/ 0 h 12"/>
                <a:gd name="T8" fmla="*/ 38 w 44"/>
                <a:gd name="T9" fmla="*/ 0 h 12"/>
                <a:gd name="T10" fmla="*/ 44 w 44"/>
                <a:gd name="T11" fmla="*/ 6 h 12"/>
                <a:gd name="T12" fmla="*/ 38 w 4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2">
                  <a:moveTo>
                    <a:pt x="3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3"/>
                    <a:pt x="44" y="6"/>
                  </a:cubicBezTo>
                  <a:cubicBezTo>
                    <a:pt x="44" y="9"/>
                    <a:pt x="41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292FD97-5B28-0116-EF49-551F55AE8CF6}"/>
              </a:ext>
            </a:extLst>
          </p:cNvPr>
          <p:cNvGrpSpPr/>
          <p:nvPr/>
        </p:nvGrpSpPr>
        <p:grpSpPr>
          <a:xfrm>
            <a:off x="4682902" y="3569081"/>
            <a:ext cx="312146" cy="311139"/>
            <a:chOff x="8224838" y="646113"/>
            <a:chExt cx="492125" cy="4905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EE293EC3-FA2A-602B-E32B-27493D32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1" y="646113"/>
              <a:ext cx="225425" cy="325437"/>
            </a:xfrm>
            <a:custGeom>
              <a:avLst/>
              <a:gdLst>
                <a:gd name="T0" fmla="*/ 29 w 59"/>
                <a:gd name="T1" fmla="*/ 85 h 85"/>
                <a:gd name="T2" fmla="*/ 59 w 59"/>
                <a:gd name="T3" fmla="*/ 30 h 85"/>
                <a:gd name="T4" fmla="*/ 29 w 59"/>
                <a:gd name="T5" fmla="*/ 0 h 85"/>
                <a:gd name="T6" fmla="*/ 0 w 59"/>
                <a:gd name="T7" fmla="*/ 30 h 85"/>
                <a:gd name="T8" fmla="*/ 11 w 59"/>
                <a:gd name="T9" fmla="*/ 63 h 85"/>
                <a:gd name="T10" fmla="*/ 29 w 59"/>
                <a:gd name="T11" fmla="*/ 85 h 85"/>
                <a:gd name="T12" fmla="*/ 29 w 59"/>
                <a:gd name="T13" fmla="*/ 8 h 85"/>
                <a:gd name="T14" fmla="*/ 51 w 59"/>
                <a:gd name="T15" fmla="*/ 30 h 85"/>
                <a:gd name="T16" fmla="*/ 29 w 59"/>
                <a:gd name="T17" fmla="*/ 77 h 85"/>
                <a:gd name="T18" fmla="*/ 8 w 59"/>
                <a:gd name="T19" fmla="*/ 30 h 85"/>
                <a:gd name="T20" fmla="*/ 29 w 59"/>
                <a:gd name="T2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5">
                  <a:moveTo>
                    <a:pt x="29" y="85"/>
                  </a:moveTo>
                  <a:cubicBezTo>
                    <a:pt x="40" y="85"/>
                    <a:pt x="59" y="44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1"/>
                    <a:pt x="8" y="58"/>
                    <a:pt x="11" y="63"/>
                  </a:cubicBezTo>
                  <a:cubicBezTo>
                    <a:pt x="18" y="78"/>
                    <a:pt x="24" y="85"/>
                    <a:pt x="29" y="85"/>
                  </a:cubicBezTo>
                  <a:close/>
                  <a:moveTo>
                    <a:pt x="29" y="8"/>
                  </a:moveTo>
                  <a:cubicBezTo>
                    <a:pt x="41" y="8"/>
                    <a:pt x="51" y="18"/>
                    <a:pt x="51" y="30"/>
                  </a:cubicBezTo>
                  <a:cubicBezTo>
                    <a:pt x="51" y="44"/>
                    <a:pt x="35" y="73"/>
                    <a:pt x="29" y="77"/>
                  </a:cubicBezTo>
                  <a:cubicBezTo>
                    <a:pt x="24" y="73"/>
                    <a:pt x="8" y="44"/>
                    <a:pt x="8" y="30"/>
                  </a:cubicBezTo>
                  <a:cubicBezTo>
                    <a:pt x="8" y="18"/>
                    <a:pt x="1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BEFAAB3C-46AF-7425-4D96-0515B201C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751" y="700088"/>
              <a:ext cx="111125" cy="111125"/>
            </a:xfrm>
            <a:custGeom>
              <a:avLst/>
              <a:gdLst>
                <a:gd name="T0" fmla="*/ 29 w 29"/>
                <a:gd name="T1" fmla="*/ 15 h 29"/>
                <a:gd name="T2" fmla="*/ 14 w 29"/>
                <a:gd name="T3" fmla="*/ 0 h 29"/>
                <a:gd name="T4" fmla="*/ 0 w 29"/>
                <a:gd name="T5" fmla="*/ 15 h 29"/>
                <a:gd name="T6" fmla="*/ 14 w 29"/>
                <a:gd name="T7" fmla="*/ 29 h 29"/>
                <a:gd name="T8" fmla="*/ 29 w 29"/>
                <a:gd name="T9" fmla="*/ 15 h 29"/>
                <a:gd name="T10" fmla="*/ 4 w 29"/>
                <a:gd name="T11" fmla="*/ 15 h 29"/>
                <a:gd name="T12" fmla="*/ 14 w 29"/>
                <a:gd name="T13" fmla="*/ 4 h 29"/>
                <a:gd name="T14" fmla="*/ 25 w 29"/>
                <a:gd name="T15" fmla="*/ 15 h 29"/>
                <a:gd name="T16" fmla="*/ 14 w 29"/>
                <a:gd name="T17" fmla="*/ 25 h 29"/>
                <a:gd name="T18" fmla="*/ 4 w 29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3" y="29"/>
                    <a:pt x="29" y="23"/>
                    <a:pt x="29" y="15"/>
                  </a:cubicBezTo>
                  <a:close/>
                  <a:moveTo>
                    <a:pt x="4" y="15"/>
                  </a:move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5" y="8"/>
                    <a:pt x="25" y="15"/>
                  </a:cubicBezTo>
                  <a:cubicBezTo>
                    <a:pt x="25" y="21"/>
                    <a:pt x="20" y="25"/>
                    <a:pt x="14" y="25"/>
                  </a:cubicBezTo>
                  <a:cubicBezTo>
                    <a:pt x="9" y="25"/>
                    <a:pt x="4" y="2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DAEEA212-DA9C-18C5-7C7A-8E039B6A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768350"/>
              <a:ext cx="492125" cy="368300"/>
            </a:xfrm>
            <a:custGeom>
              <a:avLst/>
              <a:gdLst>
                <a:gd name="T0" fmla="*/ 126 w 128"/>
                <a:gd name="T1" fmla="*/ 1 h 96"/>
                <a:gd name="T2" fmla="*/ 123 w 128"/>
                <a:gd name="T3" fmla="*/ 1 h 96"/>
                <a:gd name="T4" fmla="*/ 97 w 128"/>
                <a:gd name="T5" fmla="*/ 7 h 96"/>
                <a:gd name="T6" fmla="*/ 94 w 128"/>
                <a:gd name="T7" fmla="*/ 12 h 96"/>
                <a:gd name="T8" fmla="*/ 99 w 128"/>
                <a:gd name="T9" fmla="*/ 15 h 96"/>
                <a:gd name="T10" fmla="*/ 120 w 128"/>
                <a:gd name="T11" fmla="*/ 10 h 96"/>
                <a:gd name="T12" fmla="*/ 120 w 128"/>
                <a:gd name="T13" fmla="*/ 80 h 96"/>
                <a:gd name="T14" fmla="*/ 87 w 128"/>
                <a:gd name="T15" fmla="*/ 87 h 96"/>
                <a:gd name="T16" fmla="*/ 87 w 128"/>
                <a:gd name="T17" fmla="*/ 38 h 96"/>
                <a:gd name="T18" fmla="*/ 85 w 128"/>
                <a:gd name="T19" fmla="*/ 36 h 96"/>
                <a:gd name="T20" fmla="*/ 83 w 128"/>
                <a:gd name="T21" fmla="*/ 38 h 96"/>
                <a:gd name="T22" fmla="*/ 83 w 128"/>
                <a:gd name="T23" fmla="*/ 87 h 96"/>
                <a:gd name="T24" fmla="*/ 43 w 128"/>
                <a:gd name="T25" fmla="*/ 73 h 96"/>
                <a:gd name="T26" fmla="*/ 43 w 128"/>
                <a:gd name="T27" fmla="*/ 38 h 96"/>
                <a:gd name="T28" fmla="*/ 41 w 128"/>
                <a:gd name="T29" fmla="*/ 36 h 96"/>
                <a:gd name="T30" fmla="*/ 39 w 128"/>
                <a:gd name="T31" fmla="*/ 38 h 96"/>
                <a:gd name="T32" fmla="*/ 39 w 128"/>
                <a:gd name="T33" fmla="*/ 73 h 96"/>
                <a:gd name="T34" fmla="*/ 8 w 128"/>
                <a:gd name="T35" fmla="*/ 86 h 96"/>
                <a:gd name="T36" fmla="*/ 8 w 128"/>
                <a:gd name="T37" fmla="*/ 16 h 96"/>
                <a:gd name="T38" fmla="*/ 29 w 128"/>
                <a:gd name="T39" fmla="*/ 8 h 96"/>
                <a:gd name="T40" fmla="*/ 31 w 128"/>
                <a:gd name="T41" fmla="*/ 3 h 96"/>
                <a:gd name="T42" fmla="*/ 26 w 128"/>
                <a:gd name="T43" fmla="*/ 0 h 96"/>
                <a:gd name="T44" fmla="*/ 3 w 128"/>
                <a:gd name="T45" fmla="*/ 10 h 96"/>
                <a:gd name="T46" fmla="*/ 0 w 128"/>
                <a:gd name="T47" fmla="*/ 14 h 96"/>
                <a:gd name="T48" fmla="*/ 0 w 128"/>
                <a:gd name="T49" fmla="*/ 92 h 96"/>
                <a:gd name="T50" fmla="*/ 2 w 128"/>
                <a:gd name="T51" fmla="*/ 95 h 96"/>
                <a:gd name="T52" fmla="*/ 4 w 128"/>
                <a:gd name="T53" fmla="*/ 96 h 96"/>
                <a:gd name="T54" fmla="*/ 6 w 128"/>
                <a:gd name="T55" fmla="*/ 96 h 96"/>
                <a:gd name="T56" fmla="*/ 41 w 128"/>
                <a:gd name="T57" fmla="*/ 81 h 96"/>
                <a:gd name="T58" fmla="*/ 84 w 128"/>
                <a:gd name="T59" fmla="*/ 96 h 96"/>
                <a:gd name="T60" fmla="*/ 87 w 128"/>
                <a:gd name="T61" fmla="*/ 96 h 96"/>
                <a:gd name="T62" fmla="*/ 125 w 128"/>
                <a:gd name="T63" fmla="*/ 87 h 96"/>
                <a:gd name="T64" fmla="*/ 128 w 128"/>
                <a:gd name="T65" fmla="*/ 83 h 96"/>
                <a:gd name="T66" fmla="*/ 128 w 128"/>
                <a:gd name="T67" fmla="*/ 4 h 96"/>
                <a:gd name="T68" fmla="*/ 126 w 128"/>
                <a:gd name="T69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96">
                  <a:moveTo>
                    <a:pt x="126" y="1"/>
                  </a:moveTo>
                  <a:cubicBezTo>
                    <a:pt x="125" y="1"/>
                    <a:pt x="124" y="0"/>
                    <a:pt x="123" y="1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5" y="7"/>
                    <a:pt x="94" y="10"/>
                    <a:pt x="94" y="12"/>
                  </a:cubicBezTo>
                  <a:cubicBezTo>
                    <a:pt x="95" y="14"/>
                    <a:pt x="97" y="15"/>
                    <a:pt x="99" y="15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7"/>
                    <a:pt x="86" y="36"/>
                    <a:pt x="85" y="36"/>
                  </a:cubicBezTo>
                  <a:cubicBezTo>
                    <a:pt x="84" y="36"/>
                    <a:pt x="83" y="37"/>
                    <a:pt x="83" y="3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2" y="36"/>
                    <a:pt x="41" y="36"/>
                  </a:cubicBezTo>
                  <a:cubicBezTo>
                    <a:pt x="40" y="36"/>
                    <a:pt x="39" y="37"/>
                    <a:pt x="39" y="3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2" y="5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1" y="95"/>
                    <a:pt x="2" y="95"/>
                  </a:cubicBezTo>
                  <a:cubicBezTo>
                    <a:pt x="2" y="96"/>
                    <a:pt x="3" y="96"/>
                    <a:pt x="4" y="96"/>
                  </a:cubicBezTo>
                  <a:cubicBezTo>
                    <a:pt x="5" y="96"/>
                    <a:pt x="5" y="96"/>
                    <a:pt x="6" y="9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6"/>
                    <a:pt x="86" y="96"/>
                    <a:pt x="87" y="96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7" y="86"/>
                    <a:pt x="128" y="85"/>
                    <a:pt x="128" y="8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3"/>
                    <a:pt x="127" y="2"/>
                    <a:pt x="1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83" name="Freeform 12">
            <a:extLst>
              <a:ext uri="{FF2B5EF4-FFF2-40B4-BE49-F238E27FC236}">
                <a16:creationId xmlns:a16="http://schemas.microsoft.com/office/drawing/2014/main" id="{40058AAD-6145-3CEA-328E-9389B9A32A5D}"/>
              </a:ext>
            </a:extLst>
          </p:cNvPr>
          <p:cNvSpPr>
            <a:spLocks noEditPoints="1"/>
          </p:cNvSpPr>
          <p:nvPr/>
        </p:nvSpPr>
        <p:spPr bwMode="auto">
          <a:xfrm>
            <a:off x="6338227" y="2246410"/>
            <a:ext cx="347321" cy="348631"/>
          </a:xfrm>
          <a:custGeom>
            <a:avLst/>
            <a:gdLst>
              <a:gd name="T0" fmla="*/ 14 w 112"/>
              <a:gd name="T1" fmla="*/ 93 h 112"/>
              <a:gd name="T2" fmla="*/ 19 w 112"/>
              <a:gd name="T3" fmla="*/ 99 h 112"/>
              <a:gd name="T4" fmla="*/ 25 w 112"/>
              <a:gd name="T5" fmla="*/ 99 h 112"/>
              <a:gd name="T6" fmla="*/ 25 w 112"/>
              <a:gd name="T7" fmla="*/ 98 h 112"/>
              <a:gd name="T8" fmla="*/ 82 w 112"/>
              <a:gd name="T9" fmla="*/ 101 h 112"/>
              <a:gd name="T10" fmla="*/ 87 w 112"/>
              <a:gd name="T11" fmla="*/ 98 h 112"/>
              <a:gd name="T12" fmla="*/ 87 w 112"/>
              <a:gd name="T13" fmla="*/ 98 h 112"/>
              <a:gd name="T14" fmla="*/ 93 w 112"/>
              <a:gd name="T15" fmla="*/ 98 h 112"/>
              <a:gd name="T16" fmla="*/ 99 w 112"/>
              <a:gd name="T17" fmla="*/ 93 h 112"/>
              <a:gd name="T18" fmla="*/ 99 w 112"/>
              <a:gd name="T19" fmla="*/ 87 h 112"/>
              <a:gd name="T20" fmla="*/ 98 w 112"/>
              <a:gd name="T21" fmla="*/ 87 h 112"/>
              <a:gd name="T22" fmla="*/ 101 w 112"/>
              <a:gd name="T23" fmla="*/ 30 h 112"/>
              <a:gd name="T24" fmla="*/ 98 w 112"/>
              <a:gd name="T25" fmla="*/ 25 h 112"/>
              <a:gd name="T26" fmla="*/ 98 w 112"/>
              <a:gd name="T27" fmla="*/ 24 h 112"/>
              <a:gd name="T28" fmla="*/ 98 w 112"/>
              <a:gd name="T29" fmla="*/ 19 h 112"/>
              <a:gd name="T30" fmla="*/ 93 w 112"/>
              <a:gd name="T31" fmla="*/ 13 h 112"/>
              <a:gd name="T32" fmla="*/ 87 w 112"/>
              <a:gd name="T33" fmla="*/ 13 h 112"/>
              <a:gd name="T34" fmla="*/ 86 w 112"/>
              <a:gd name="T35" fmla="*/ 14 h 112"/>
              <a:gd name="T36" fmla="*/ 30 w 112"/>
              <a:gd name="T37" fmla="*/ 11 h 112"/>
              <a:gd name="T38" fmla="*/ 25 w 112"/>
              <a:gd name="T39" fmla="*/ 14 h 112"/>
              <a:gd name="T40" fmla="*/ 24 w 112"/>
              <a:gd name="T41" fmla="*/ 14 h 112"/>
              <a:gd name="T42" fmla="*/ 19 w 112"/>
              <a:gd name="T43" fmla="*/ 14 h 112"/>
              <a:gd name="T44" fmla="*/ 13 w 112"/>
              <a:gd name="T45" fmla="*/ 19 h 112"/>
              <a:gd name="T46" fmla="*/ 13 w 112"/>
              <a:gd name="T47" fmla="*/ 25 h 112"/>
              <a:gd name="T48" fmla="*/ 14 w 112"/>
              <a:gd name="T49" fmla="*/ 26 h 112"/>
              <a:gd name="T50" fmla="*/ 11 w 112"/>
              <a:gd name="T51" fmla="*/ 82 h 112"/>
              <a:gd name="T52" fmla="*/ 14 w 112"/>
              <a:gd name="T53" fmla="*/ 87 h 112"/>
              <a:gd name="T54" fmla="*/ 14 w 112"/>
              <a:gd name="T55" fmla="*/ 87 h 112"/>
              <a:gd name="T56" fmla="*/ 14 w 112"/>
              <a:gd name="T57" fmla="*/ 93 h 112"/>
              <a:gd name="T58" fmla="*/ 78 w 112"/>
              <a:gd name="T59" fmla="*/ 94 h 112"/>
              <a:gd name="T60" fmla="*/ 31 w 112"/>
              <a:gd name="T61" fmla="*/ 92 h 112"/>
              <a:gd name="T62" fmla="*/ 46 w 112"/>
              <a:gd name="T63" fmla="*/ 78 h 112"/>
              <a:gd name="T64" fmla="*/ 66 w 112"/>
              <a:gd name="T65" fmla="*/ 78 h 112"/>
              <a:gd name="T66" fmla="*/ 81 w 112"/>
              <a:gd name="T67" fmla="*/ 92 h 112"/>
              <a:gd name="T68" fmla="*/ 78 w 112"/>
              <a:gd name="T69" fmla="*/ 94 h 112"/>
              <a:gd name="T70" fmla="*/ 42 w 112"/>
              <a:gd name="T71" fmla="*/ 64 h 112"/>
              <a:gd name="T72" fmla="*/ 48 w 112"/>
              <a:gd name="T73" fmla="*/ 42 h 112"/>
              <a:gd name="T74" fmla="*/ 70 w 112"/>
              <a:gd name="T75" fmla="*/ 48 h 112"/>
              <a:gd name="T76" fmla="*/ 67 w 112"/>
              <a:gd name="T77" fmla="*/ 68 h 112"/>
              <a:gd name="T78" fmla="*/ 67 w 112"/>
              <a:gd name="T79" fmla="*/ 68 h 112"/>
              <a:gd name="T80" fmla="*/ 64 w 112"/>
              <a:gd name="T81" fmla="*/ 70 h 112"/>
              <a:gd name="T82" fmla="*/ 44 w 112"/>
              <a:gd name="T83" fmla="*/ 67 h 112"/>
              <a:gd name="T84" fmla="*/ 44 w 112"/>
              <a:gd name="T85" fmla="*/ 67 h 112"/>
              <a:gd name="T86" fmla="*/ 42 w 112"/>
              <a:gd name="T87" fmla="*/ 64 h 112"/>
              <a:gd name="T88" fmla="*/ 94 w 112"/>
              <a:gd name="T89" fmla="*/ 34 h 112"/>
              <a:gd name="T90" fmla="*/ 92 w 112"/>
              <a:gd name="T91" fmla="*/ 81 h 112"/>
              <a:gd name="T92" fmla="*/ 78 w 112"/>
              <a:gd name="T93" fmla="*/ 66 h 112"/>
              <a:gd name="T94" fmla="*/ 78 w 112"/>
              <a:gd name="T95" fmla="*/ 46 h 112"/>
              <a:gd name="T96" fmla="*/ 92 w 112"/>
              <a:gd name="T97" fmla="*/ 31 h 112"/>
              <a:gd name="T98" fmla="*/ 94 w 112"/>
              <a:gd name="T99" fmla="*/ 34 h 112"/>
              <a:gd name="T100" fmla="*/ 34 w 112"/>
              <a:gd name="T101" fmla="*/ 18 h 112"/>
              <a:gd name="T102" fmla="*/ 81 w 112"/>
              <a:gd name="T103" fmla="*/ 20 h 112"/>
              <a:gd name="T104" fmla="*/ 66 w 112"/>
              <a:gd name="T105" fmla="*/ 34 h 112"/>
              <a:gd name="T106" fmla="*/ 45 w 112"/>
              <a:gd name="T107" fmla="*/ 34 h 112"/>
              <a:gd name="T108" fmla="*/ 31 w 112"/>
              <a:gd name="T109" fmla="*/ 20 h 112"/>
              <a:gd name="T110" fmla="*/ 34 w 112"/>
              <a:gd name="T111" fmla="*/ 18 h 112"/>
              <a:gd name="T112" fmla="*/ 18 w 112"/>
              <a:gd name="T113" fmla="*/ 78 h 112"/>
              <a:gd name="T114" fmla="*/ 20 w 112"/>
              <a:gd name="T115" fmla="*/ 31 h 112"/>
              <a:gd name="T116" fmla="*/ 34 w 112"/>
              <a:gd name="T117" fmla="*/ 46 h 112"/>
              <a:gd name="T118" fmla="*/ 34 w 112"/>
              <a:gd name="T119" fmla="*/ 66 h 112"/>
              <a:gd name="T120" fmla="*/ 20 w 112"/>
              <a:gd name="T121" fmla="*/ 81 h 112"/>
              <a:gd name="T122" fmla="*/ 18 w 112"/>
              <a:gd name="T123" fmla="*/ 7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" h="112">
                <a:moveTo>
                  <a:pt x="14" y="93"/>
                </a:moveTo>
                <a:cubicBezTo>
                  <a:pt x="19" y="99"/>
                  <a:pt x="19" y="99"/>
                  <a:pt x="19" y="99"/>
                </a:cubicBezTo>
                <a:cubicBezTo>
                  <a:pt x="21" y="100"/>
                  <a:pt x="23" y="100"/>
                  <a:pt x="25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42" y="110"/>
                  <a:pt x="64" y="112"/>
                  <a:pt x="82" y="101"/>
                </a:cubicBezTo>
                <a:cubicBezTo>
                  <a:pt x="84" y="100"/>
                  <a:pt x="85" y="99"/>
                  <a:pt x="87" y="98"/>
                </a:cubicBezTo>
                <a:cubicBezTo>
                  <a:pt x="87" y="98"/>
                  <a:pt x="87" y="98"/>
                  <a:pt x="87" y="98"/>
                </a:cubicBezTo>
                <a:cubicBezTo>
                  <a:pt x="89" y="100"/>
                  <a:pt x="91" y="100"/>
                  <a:pt x="93" y="98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1"/>
                  <a:pt x="100" y="89"/>
                  <a:pt x="99" y="87"/>
                </a:cubicBezTo>
                <a:cubicBezTo>
                  <a:pt x="98" y="87"/>
                  <a:pt x="98" y="87"/>
                  <a:pt x="98" y="87"/>
                </a:cubicBezTo>
                <a:cubicBezTo>
                  <a:pt x="110" y="70"/>
                  <a:pt x="112" y="48"/>
                  <a:pt x="101" y="30"/>
                </a:cubicBezTo>
                <a:cubicBezTo>
                  <a:pt x="100" y="28"/>
                  <a:pt x="99" y="27"/>
                  <a:pt x="98" y="25"/>
                </a:cubicBezTo>
                <a:cubicBezTo>
                  <a:pt x="98" y="24"/>
                  <a:pt x="98" y="24"/>
                  <a:pt x="98" y="24"/>
                </a:cubicBezTo>
                <a:cubicBezTo>
                  <a:pt x="100" y="23"/>
                  <a:pt x="100" y="21"/>
                  <a:pt x="98" y="19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2"/>
                  <a:pt x="89" y="12"/>
                  <a:pt x="87" y="13"/>
                </a:cubicBezTo>
                <a:cubicBezTo>
                  <a:pt x="86" y="14"/>
                  <a:pt x="86" y="14"/>
                  <a:pt x="86" y="14"/>
                </a:cubicBezTo>
                <a:cubicBezTo>
                  <a:pt x="70" y="2"/>
                  <a:pt x="48" y="0"/>
                  <a:pt x="30" y="11"/>
                </a:cubicBezTo>
                <a:cubicBezTo>
                  <a:pt x="28" y="12"/>
                  <a:pt x="27" y="13"/>
                  <a:pt x="25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2"/>
                  <a:pt x="21" y="12"/>
                  <a:pt x="19" y="14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1"/>
                  <a:pt x="12" y="23"/>
                  <a:pt x="13" y="25"/>
                </a:cubicBezTo>
                <a:cubicBezTo>
                  <a:pt x="14" y="26"/>
                  <a:pt x="14" y="26"/>
                  <a:pt x="14" y="26"/>
                </a:cubicBezTo>
                <a:cubicBezTo>
                  <a:pt x="2" y="42"/>
                  <a:pt x="0" y="64"/>
                  <a:pt x="11" y="82"/>
                </a:cubicBezTo>
                <a:cubicBezTo>
                  <a:pt x="12" y="84"/>
                  <a:pt x="13" y="85"/>
                  <a:pt x="14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2" y="89"/>
                  <a:pt x="12" y="91"/>
                  <a:pt x="14" y="93"/>
                </a:cubicBezTo>
                <a:close/>
                <a:moveTo>
                  <a:pt x="78" y="94"/>
                </a:moveTo>
                <a:cubicBezTo>
                  <a:pt x="63" y="103"/>
                  <a:pt x="45" y="102"/>
                  <a:pt x="31" y="92"/>
                </a:cubicBezTo>
                <a:cubicBezTo>
                  <a:pt x="46" y="78"/>
                  <a:pt x="46" y="78"/>
                  <a:pt x="46" y="78"/>
                </a:cubicBezTo>
                <a:cubicBezTo>
                  <a:pt x="52" y="81"/>
                  <a:pt x="60" y="81"/>
                  <a:pt x="66" y="78"/>
                </a:cubicBezTo>
                <a:cubicBezTo>
                  <a:pt x="81" y="92"/>
                  <a:pt x="81" y="92"/>
                  <a:pt x="81" y="92"/>
                </a:cubicBezTo>
                <a:cubicBezTo>
                  <a:pt x="80" y="93"/>
                  <a:pt x="79" y="93"/>
                  <a:pt x="78" y="94"/>
                </a:cubicBezTo>
                <a:close/>
                <a:moveTo>
                  <a:pt x="42" y="64"/>
                </a:moveTo>
                <a:cubicBezTo>
                  <a:pt x="38" y="56"/>
                  <a:pt x="40" y="47"/>
                  <a:pt x="48" y="42"/>
                </a:cubicBezTo>
                <a:cubicBezTo>
                  <a:pt x="56" y="38"/>
                  <a:pt x="65" y="40"/>
                  <a:pt x="70" y="48"/>
                </a:cubicBezTo>
                <a:cubicBezTo>
                  <a:pt x="74" y="55"/>
                  <a:pt x="72" y="63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66" y="69"/>
                  <a:pt x="65" y="69"/>
                  <a:pt x="64" y="70"/>
                </a:cubicBezTo>
                <a:cubicBezTo>
                  <a:pt x="57" y="74"/>
                  <a:pt x="49" y="72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3" y="66"/>
                  <a:pt x="43" y="65"/>
                  <a:pt x="42" y="64"/>
                </a:cubicBezTo>
                <a:close/>
                <a:moveTo>
                  <a:pt x="94" y="34"/>
                </a:moveTo>
                <a:cubicBezTo>
                  <a:pt x="103" y="49"/>
                  <a:pt x="102" y="67"/>
                  <a:pt x="92" y="81"/>
                </a:cubicBezTo>
                <a:cubicBezTo>
                  <a:pt x="78" y="66"/>
                  <a:pt x="78" y="66"/>
                  <a:pt x="78" y="66"/>
                </a:cubicBezTo>
                <a:cubicBezTo>
                  <a:pt x="81" y="60"/>
                  <a:pt x="81" y="52"/>
                  <a:pt x="78" y="46"/>
                </a:cubicBezTo>
                <a:cubicBezTo>
                  <a:pt x="92" y="31"/>
                  <a:pt x="92" y="31"/>
                  <a:pt x="92" y="31"/>
                </a:cubicBezTo>
                <a:cubicBezTo>
                  <a:pt x="93" y="32"/>
                  <a:pt x="93" y="33"/>
                  <a:pt x="94" y="34"/>
                </a:cubicBezTo>
                <a:close/>
                <a:moveTo>
                  <a:pt x="34" y="18"/>
                </a:moveTo>
                <a:cubicBezTo>
                  <a:pt x="49" y="9"/>
                  <a:pt x="67" y="10"/>
                  <a:pt x="81" y="20"/>
                </a:cubicBezTo>
                <a:cubicBezTo>
                  <a:pt x="66" y="34"/>
                  <a:pt x="66" y="34"/>
                  <a:pt x="66" y="34"/>
                </a:cubicBezTo>
                <a:cubicBezTo>
                  <a:pt x="60" y="31"/>
                  <a:pt x="52" y="31"/>
                  <a:pt x="45" y="34"/>
                </a:cubicBezTo>
                <a:cubicBezTo>
                  <a:pt x="31" y="20"/>
                  <a:pt x="31" y="20"/>
                  <a:pt x="31" y="20"/>
                </a:cubicBezTo>
                <a:cubicBezTo>
                  <a:pt x="32" y="19"/>
                  <a:pt x="33" y="19"/>
                  <a:pt x="34" y="18"/>
                </a:cubicBezTo>
                <a:close/>
                <a:moveTo>
                  <a:pt x="18" y="78"/>
                </a:moveTo>
                <a:cubicBezTo>
                  <a:pt x="9" y="63"/>
                  <a:pt x="10" y="45"/>
                  <a:pt x="20" y="31"/>
                </a:cubicBezTo>
                <a:cubicBezTo>
                  <a:pt x="34" y="46"/>
                  <a:pt x="34" y="46"/>
                  <a:pt x="34" y="46"/>
                </a:cubicBezTo>
                <a:cubicBezTo>
                  <a:pt x="31" y="52"/>
                  <a:pt x="31" y="60"/>
                  <a:pt x="34" y="66"/>
                </a:cubicBezTo>
                <a:cubicBezTo>
                  <a:pt x="20" y="81"/>
                  <a:pt x="20" y="81"/>
                  <a:pt x="20" y="81"/>
                </a:cubicBezTo>
                <a:cubicBezTo>
                  <a:pt x="19" y="80"/>
                  <a:pt x="19" y="79"/>
                  <a:pt x="18" y="7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820138-2DAA-C3BF-64C2-7F179F5ADB27}"/>
              </a:ext>
            </a:extLst>
          </p:cNvPr>
          <p:cNvGrpSpPr/>
          <p:nvPr/>
        </p:nvGrpSpPr>
        <p:grpSpPr>
          <a:xfrm>
            <a:off x="3865291" y="2258527"/>
            <a:ext cx="305112" cy="344062"/>
            <a:chOff x="9001126" y="2228850"/>
            <a:chExt cx="298450" cy="3365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EB78F9E9-0E96-9A9B-963A-93E5E5CFE5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764" y="2228850"/>
              <a:ext cx="255588" cy="257175"/>
            </a:xfrm>
            <a:custGeom>
              <a:avLst/>
              <a:gdLst>
                <a:gd name="T0" fmla="*/ 48 w 96"/>
                <a:gd name="T1" fmla="*/ 96 h 96"/>
                <a:gd name="T2" fmla="*/ 96 w 96"/>
                <a:gd name="T3" fmla="*/ 48 h 96"/>
                <a:gd name="T4" fmla="*/ 48 w 96"/>
                <a:gd name="T5" fmla="*/ 0 h 96"/>
                <a:gd name="T6" fmla="*/ 0 w 96"/>
                <a:gd name="T7" fmla="*/ 48 h 96"/>
                <a:gd name="T8" fmla="*/ 48 w 96"/>
                <a:gd name="T9" fmla="*/ 96 h 96"/>
                <a:gd name="T10" fmla="*/ 48 w 96"/>
                <a:gd name="T11" fmla="*/ 88 h 96"/>
                <a:gd name="T12" fmla="*/ 13 w 96"/>
                <a:gd name="T13" fmla="*/ 67 h 96"/>
                <a:gd name="T14" fmla="*/ 13 w 96"/>
                <a:gd name="T15" fmla="*/ 67 h 96"/>
                <a:gd name="T16" fmla="*/ 17 w 96"/>
                <a:gd name="T17" fmla="*/ 64 h 96"/>
                <a:gd name="T18" fmla="*/ 19 w 96"/>
                <a:gd name="T19" fmla="*/ 57 h 96"/>
                <a:gd name="T20" fmla="*/ 55 w 96"/>
                <a:gd name="T21" fmla="*/ 70 h 96"/>
                <a:gd name="T22" fmla="*/ 58 w 96"/>
                <a:gd name="T23" fmla="*/ 70 h 96"/>
                <a:gd name="T24" fmla="*/ 84 w 96"/>
                <a:gd name="T25" fmla="*/ 65 h 96"/>
                <a:gd name="T26" fmla="*/ 48 w 96"/>
                <a:gd name="T27" fmla="*/ 88 h 96"/>
                <a:gd name="T28" fmla="*/ 48 w 96"/>
                <a:gd name="T29" fmla="*/ 8 h 96"/>
                <a:gd name="T30" fmla="*/ 88 w 96"/>
                <a:gd name="T31" fmla="*/ 48 h 96"/>
                <a:gd name="T32" fmla="*/ 86 w 96"/>
                <a:gd name="T33" fmla="*/ 61 h 96"/>
                <a:gd name="T34" fmla="*/ 56 w 96"/>
                <a:gd name="T35" fmla="*/ 66 h 96"/>
                <a:gd name="T36" fmla="*/ 19 w 96"/>
                <a:gd name="T37" fmla="*/ 51 h 96"/>
                <a:gd name="T38" fmla="*/ 17 w 96"/>
                <a:gd name="T39" fmla="*/ 50 h 96"/>
                <a:gd name="T40" fmla="*/ 16 w 96"/>
                <a:gd name="T41" fmla="*/ 52 h 96"/>
                <a:gd name="T42" fmla="*/ 13 w 96"/>
                <a:gd name="T43" fmla="*/ 62 h 96"/>
                <a:gd name="T44" fmla="*/ 12 w 96"/>
                <a:gd name="T45" fmla="*/ 63 h 96"/>
                <a:gd name="T46" fmla="*/ 11 w 96"/>
                <a:gd name="T47" fmla="*/ 63 h 96"/>
                <a:gd name="T48" fmla="*/ 8 w 96"/>
                <a:gd name="T49" fmla="*/ 48 h 96"/>
                <a:gd name="T50" fmla="*/ 48 w 96"/>
                <a:gd name="T51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74" y="96"/>
                    <a:pt x="96" y="74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lose/>
                  <a:moveTo>
                    <a:pt x="48" y="88"/>
                  </a:moveTo>
                  <a:cubicBezTo>
                    <a:pt x="33" y="88"/>
                    <a:pt x="20" y="79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67"/>
                    <a:pt x="16" y="66"/>
                    <a:pt x="17" y="64"/>
                  </a:cubicBezTo>
                  <a:cubicBezTo>
                    <a:pt x="18" y="62"/>
                    <a:pt x="18" y="59"/>
                    <a:pt x="19" y="57"/>
                  </a:cubicBezTo>
                  <a:cubicBezTo>
                    <a:pt x="24" y="61"/>
                    <a:pt x="35" y="68"/>
                    <a:pt x="55" y="70"/>
                  </a:cubicBezTo>
                  <a:cubicBezTo>
                    <a:pt x="56" y="70"/>
                    <a:pt x="57" y="70"/>
                    <a:pt x="58" y="70"/>
                  </a:cubicBezTo>
                  <a:cubicBezTo>
                    <a:pt x="67" y="70"/>
                    <a:pt x="77" y="67"/>
                    <a:pt x="84" y="65"/>
                  </a:cubicBezTo>
                  <a:cubicBezTo>
                    <a:pt x="77" y="79"/>
                    <a:pt x="64" y="88"/>
                    <a:pt x="48" y="88"/>
                  </a:cubicBezTo>
                  <a:close/>
                  <a:moveTo>
                    <a:pt x="48" y="8"/>
                  </a:moveTo>
                  <a:cubicBezTo>
                    <a:pt x="70" y="8"/>
                    <a:pt x="88" y="26"/>
                    <a:pt x="88" y="48"/>
                  </a:cubicBezTo>
                  <a:cubicBezTo>
                    <a:pt x="88" y="52"/>
                    <a:pt x="87" y="57"/>
                    <a:pt x="86" y="61"/>
                  </a:cubicBezTo>
                  <a:cubicBezTo>
                    <a:pt x="80" y="63"/>
                    <a:pt x="66" y="66"/>
                    <a:pt x="56" y="66"/>
                  </a:cubicBezTo>
                  <a:cubicBezTo>
                    <a:pt x="29" y="64"/>
                    <a:pt x="20" y="51"/>
                    <a:pt x="19" y="51"/>
                  </a:cubicBezTo>
                  <a:cubicBezTo>
                    <a:pt x="19" y="51"/>
                    <a:pt x="18" y="50"/>
                    <a:pt x="17" y="50"/>
                  </a:cubicBezTo>
                  <a:cubicBezTo>
                    <a:pt x="17" y="51"/>
                    <a:pt x="16" y="51"/>
                    <a:pt x="16" y="52"/>
                  </a:cubicBezTo>
                  <a:cubicBezTo>
                    <a:pt x="16" y="52"/>
                    <a:pt x="15" y="58"/>
                    <a:pt x="13" y="62"/>
                  </a:cubicBezTo>
                  <a:cubicBezTo>
                    <a:pt x="13" y="63"/>
                    <a:pt x="12" y="63"/>
                    <a:pt x="12" y="63"/>
                  </a:cubicBezTo>
                  <a:cubicBezTo>
                    <a:pt x="12" y="63"/>
                    <a:pt x="11" y="63"/>
                    <a:pt x="11" y="63"/>
                  </a:cubicBezTo>
                  <a:cubicBezTo>
                    <a:pt x="9" y="58"/>
                    <a:pt x="8" y="53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26DD1A48-785A-27B9-4E90-1097B2F5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6" y="2447925"/>
              <a:ext cx="298450" cy="117475"/>
            </a:xfrm>
            <a:custGeom>
              <a:avLst/>
              <a:gdLst>
                <a:gd name="T0" fmla="*/ 98 w 112"/>
                <a:gd name="T1" fmla="*/ 1 h 44"/>
                <a:gd name="T2" fmla="*/ 93 w 112"/>
                <a:gd name="T3" fmla="*/ 2 h 44"/>
                <a:gd name="T4" fmla="*/ 94 w 112"/>
                <a:gd name="T5" fmla="*/ 7 h 44"/>
                <a:gd name="T6" fmla="*/ 104 w 112"/>
                <a:gd name="T7" fmla="*/ 20 h 44"/>
                <a:gd name="T8" fmla="*/ 56 w 112"/>
                <a:gd name="T9" fmla="*/ 36 h 44"/>
                <a:gd name="T10" fmla="*/ 8 w 112"/>
                <a:gd name="T11" fmla="*/ 20 h 44"/>
                <a:gd name="T12" fmla="*/ 18 w 112"/>
                <a:gd name="T13" fmla="*/ 7 h 44"/>
                <a:gd name="T14" fmla="*/ 19 w 112"/>
                <a:gd name="T15" fmla="*/ 2 h 44"/>
                <a:gd name="T16" fmla="*/ 14 w 112"/>
                <a:gd name="T17" fmla="*/ 1 h 44"/>
                <a:gd name="T18" fmla="*/ 0 w 112"/>
                <a:gd name="T19" fmla="*/ 20 h 44"/>
                <a:gd name="T20" fmla="*/ 56 w 112"/>
                <a:gd name="T21" fmla="*/ 44 h 44"/>
                <a:gd name="T22" fmla="*/ 112 w 112"/>
                <a:gd name="T23" fmla="*/ 20 h 44"/>
                <a:gd name="T24" fmla="*/ 98 w 112"/>
                <a:gd name="T2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44">
                  <a:moveTo>
                    <a:pt x="98" y="1"/>
                  </a:moveTo>
                  <a:cubicBezTo>
                    <a:pt x="97" y="0"/>
                    <a:pt x="94" y="0"/>
                    <a:pt x="93" y="2"/>
                  </a:cubicBezTo>
                  <a:cubicBezTo>
                    <a:pt x="91" y="4"/>
                    <a:pt x="92" y="6"/>
                    <a:pt x="94" y="7"/>
                  </a:cubicBezTo>
                  <a:cubicBezTo>
                    <a:pt x="101" y="13"/>
                    <a:pt x="104" y="16"/>
                    <a:pt x="104" y="20"/>
                  </a:cubicBezTo>
                  <a:cubicBezTo>
                    <a:pt x="104" y="32"/>
                    <a:pt x="91" y="36"/>
                    <a:pt x="56" y="36"/>
                  </a:cubicBezTo>
                  <a:cubicBezTo>
                    <a:pt x="21" y="36"/>
                    <a:pt x="8" y="32"/>
                    <a:pt x="8" y="20"/>
                  </a:cubicBezTo>
                  <a:cubicBezTo>
                    <a:pt x="8" y="16"/>
                    <a:pt x="11" y="13"/>
                    <a:pt x="18" y="7"/>
                  </a:cubicBezTo>
                  <a:cubicBezTo>
                    <a:pt x="20" y="6"/>
                    <a:pt x="21" y="4"/>
                    <a:pt x="19" y="2"/>
                  </a:cubicBezTo>
                  <a:cubicBezTo>
                    <a:pt x="18" y="0"/>
                    <a:pt x="15" y="0"/>
                    <a:pt x="14" y="1"/>
                  </a:cubicBezTo>
                  <a:cubicBezTo>
                    <a:pt x="7" y="6"/>
                    <a:pt x="0" y="11"/>
                    <a:pt x="0" y="20"/>
                  </a:cubicBezTo>
                  <a:cubicBezTo>
                    <a:pt x="0" y="42"/>
                    <a:pt x="29" y="44"/>
                    <a:pt x="56" y="44"/>
                  </a:cubicBezTo>
                  <a:cubicBezTo>
                    <a:pt x="83" y="44"/>
                    <a:pt x="112" y="42"/>
                    <a:pt x="112" y="20"/>
                  </a:cubicBezTo>
                  <a:cubicBezTo>
                    <a:pt x="112" y="11"/>
                    <a:pt x="105" y="6"/>
                    <a:pt x="9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D6BBAD1-13DF-5F8B-9473-FE1B6DD740D0}"/>
              </a:ext>
            </a:extLst>
          </p:cNvPr>
          <p:cNvGrpSpPr/>
          <p:nvPr/>
        </p:nvGrpSpPr>
        <p:grpSpPr>
          <a:xfrm>
            <a:off x="8000228" y="3586497"/>
            <a:ext cx="308370" cy="285033"/>
            <a:chOff x="9685338" y="4306888"/>
            <a:chExt cx="293688" cy="2714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8" name="Freeform 238">
              <a:extLst>
                <a:ext uri="{FF2B5EF4-FFF2-40B4-BE49-F238E27FC236}">
                  <a16:creationId xmlns:a16="http://schemas.microsoft.com/office/drawing/2014/main" id="{B8A828D4-DDE0-727D-8B96-4161FF27C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38" y="4306888"/>
              <a:ext cx="293688" cy="261938"/>
            </a:xfrm>
            <a:custGeom>
              <a:avLst/>
              <a:gdLst>
                <a:gd name="T0" fmla="*/ 101 w 110"/>
                <a:gd name="T1" fmla="*/ 26 h 98"/>
                <a:gd name="T2" fmla="*/ 55 w 110"/>
                <a:gd name="T3" fmla="*/ 0 h 98"/>
                <a:gd name="T4" fmla="*/ 9 w 110"/>
                <a:gd name="T5" fmla="*/ 26 h 98"/>
                <a:gd name="T6" fmla="*/ 7 w 110"/>
                <a:gd name="T7" fmla="*/ 74 h 98"/>
                <a:gd name="T8" fmla="*/ 7 w 110"/>
                <a:gd name="T9" fmla="*/ 78 h 98"/>
                <a:gd name="T10" fmla="*/ 23 w 110"/>
                <a:gd name="T11" fmla="*/ 98 h 98"/>
                <a:gd name="T12" fmla="*/ 23 w 110"/>
                <a:gd name="T13" fmla="*/ 58 h 98"/>
                <a:gd name="T14" fmla="*/ 12 w 110"/>
                <a:gd name="T15" fmla="*/ 64 h 98"/>
                <a:gd name="T16" fmla="*/ 16 w 110"/>
                <a:gd name="T17" fmla="*/ 30 h 98"/>
                <a:gd name="T18" fmla="*/ 55 w 110"/>
                <a:gd name="T19" fmla="*/ 8 h 98"/>
                <a:gd name="T20" fmla="*/ 94 w 110"/>
                <a:gd name="T21" fmla="*/ 30 h 98"/>
                <a:gd name="T22" fmla="*/ 98 w 110"/>
                <a:gd name="T23" fmla="*/ 64 h 98"/>
                <a:gd name="T24" fmla="*/ 87 w 110"/>
                <a:gd name="T25" fmla="*/ 58 h 98"/>
                <a:gd name="T26" fmla="*/ 87 w 110"/>
                <a:gd name="T27" fmla="*/ 98 h 98"/>
                <a:gd name="T28" fmla="*/ 103 w 110"/>
                <a:gd name="T29" fmla="*/ 78 h 98"/>
                <a:gd name="T30" fmla="*/ 103 w 110"/>
                <a:gd name="T31" fmla="*/ 74 h 98"/>
                <a:gd name="T32" fmla="*/ 101 w 110"/>
                <a:gd name="T33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98">
                  <a:moveTo>
                    <a:pt x="101" y="26"/>
                  </a:moveTo>
                  <a:cubicBezTo>
                    <a:pt x="91" y="10"/>
                    <a:pt x="73" y="0"/>
                    <a:pt x="55" y="0"/>
                  </a:cubicBezTo>
                  <a:cubicBezTo>
                    <a:pt x="37" y="0"/>
                    <a:pt x="19" y="10"/>
                    <a:pt x="9" y="26"/>
                  </a:cubicBezTo>
                  <a:cubicBezTo>
                    <a:pt x="0" y="41"/>
                    <a:pt x="0" y="58"/>
                    <a:pt x="7" y="74"/>
                  </a:cubicBezTo>
                  <a:cubicBezTo>
                    <a:pt x="7" y="75"/>
                    <a:pt x="7" y="77"/>
                    <a:pt x="7" y="78"/>
                  </a:cubicBezTo>
                  <a:cubicBezTo>
                    <a:pt x="7" y="89"/>
                    <a:pt x="15" y="98"/>
                    <a:pt x="23" y="9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8"/>
                    <a:pt x="15" y="61"/>
                    <a:pt x="12" y="64"/>
                  </a:cubicBezTo>
                  <a:cubicBezTo>
                    <a:pt x="8" y="52"/>
                    <a:pt x="10" y="41"/>
                    <a:pt x="16" y="30"/>
                  </a:cubicBezTo>
                  <a:cubicBezTo>
                    <a:pt x="24" y="17"/>
                    <a:pt x="40" y="8"/>
                    <a:pt x="55" y="8"/>
                  </a:cubicBezTo>
                  <a:cubicBezTo>
                    <a:pt x="70" y="8"/>
                    <a:pt x="86" y="17"/>
                    <a:pt x="94" y="30"/>
                  </a:cubicBezTo>
                  <a:cubicBezTo>
                    <a:pt x="100" y="41"/>
                    <a:pt x="102" y="52"/>
                    <a:pt x="98" y="64"/>
                  </a:cubicBezTo>
                  <a:cubicBezTo>
                    <a:pt x="95" y="61"/>
                    <a:pt x="91" y="58"/>
                    <a:pt x="87" y="5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95" y="98"/>
                    <a:pt x="103" y="89"/>
                    <a:pt x="103" y="78"/>
                  </a:cubicBezTo>
                  <a:cubicBezTo>
                    <a:pt x="103" y="77"/>
                    <a:pt x="103" y="75"/>
                    <a:pt x="103" y="74"/>
                  </a:cubicBezTo>
                  <a:cubicBezTo>
                    <a:pt x="110" y="58"/>
                    <a:pt x="110" y="41"/>
                    <a:pt x="10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9">
              <a:extLst>
                <a:ext uri="{FF2B5EF4-FFF2-40B4-BE49-F238E27FC236}">
                  <a16:creationId xmlns:a16="http://schemas.microsoft.com/office/drawing/2014/main" id="{27280125-8485-D89B-E8F8-9C58AFAE6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8363" y="4451350"/>
              <a:ext cx="20638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Freeform 240">
              <a:extLst>
                <a:ext uri="{FF2B5EF4-FFF2-40B4-BE49-F238E27FC236}">
                  <a16:creationId xmlns:a16="http://schemas.microsoft.com/office/drawing/2014/main" id="{B4CB1852-2460-EAE7-D04A-EBA0923A7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363" y="4451350"/>
              <a:ext cx="22225" cy="127000"/>
            </a:xfrm>
            <a:custGeom>
              <a:avLst/>
              <a:gdLst>
                <a:gd name="T0" fmla="*/ 4 w 8"/>
                <a:gd name="T1" fmla="*/ 0 h 48"/>
                <a:gd name="T2" fmla="*/ 0 w 8"/>
                <a:gd name="T3" fmla="*/ 4 h 48"/>
                <a:gd name="T4" fmla="*/ 0 w 8"/>
                <a:gd name="T5" fmla="*/ 44 h 48"/>
                <a:gd name="T6" fmla="*/ 4 w 8"/>
                <a:gd name="T7" fmla="*/ 48 h 48"/>
                <a:gd name="T8" fmla="*/ 8 w 8"/>
                <a:gd name="T9" fmla="*/ 44 h 48"/>
                <a:gd name="T10" fmla="*/ 8 w 8"/>
                <a:gd name="T11" fmla="*/ 4 h 48"/>
                <a:gd name="T12" fmla="*/ 4 w 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2" y="48"/>
                    <a:pt x="4" y="48"/>
                  </a:cubicBezTo>
                  <a:cubicBezTo>
                    <a:pt x="6" y="48"/>
                    <a:pt x="8" y="47"/>
                    <a:pt x="8" y="4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B13F4D5-5282-03AF-62EF-D80040493D20}"/>
              </a:ext>
            </a:extLst>
          </p:cNvPr>
          <p:cNvGrpSpPr/>
          <p:nvPr/>
        </p:nvGrpSpPr>
        <p:grpSpPr>
          <a:xfrm>
            <a:off x="1494272" y="4209051"/>
            <a:ext cx="355757" cy="353997"/>
            <a:chOff x="6259514" y="2238375"/>
            <a:chExt cx="320675" cy="3190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ED45CA8A-F8B9-9D6D-09D9-027572B5E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9514" y="2238375"/>
              <a:ext cx="320675" cy="319088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08 h 120"/>
                <a:gd name="T4" fmla="*/ 48 w 120"/>
                <a:gd name="T5" fmla="*/ 106 h 120"/>
                <a:gd name="T6" fmla="*/ 14 w 120"/>
                <a:gd name="T7" fmla="*/ 72 h 120"/>
                <a:gd name="T8" fmla="*/ 12 w 120"/>
                <a:gd name="T9" fmla="*/ 72 h 120"/>
                <a:gd name="T10" fmla="*/ 0 w 120"/>
                <a:gd name="T11" fmla="*/ 60 h 120"/>
                <a:gd name="T12" fmla="*/ 12 w 120"/>
                <a:gd name="T13" fmla="*/ 48 h 120"/>
                <a:gd name="T14" fmla="*/ 14 w 120"/>
                <a:gd name="T15" fmla="*/ 48 h 120"/>
                <a:gd name="T16" fmla="*/ 48 w 120"/>
                <a:gd name="T17" fmla="*/ 14 h 120"/>
                <a:gd name="T18" fmla="*/ 48 w 120"/>
                <a:gd name="T19" fmla="*/ 12 h 120"/>
                <a:gd name="T20" fmla="*/ 60 w 120"/>
                <a:gd name="T21" fmla="*/ 0 h 120"/>
                <a:gd name="T22" fmla="*/ 72 w 120"/>
                <a:gd name="T23" fmla="*/ 12 h 120"/>
                <a:gd name="T24" fmla="*/ 72 w 120"/>
                <a:gd name="T25" fmla="*/ 14 h 120"/>
                <a:gd name="T26" fmla="*/ 106 w 120"/>
                <a:gd name="T27" fmla="*/ 48 h 120"/>
                <a:gd name="T28" fmla="*/ 108 w 120"/>
                <a:gd name="T29" fmla="*/ 48 h 120"/>
                <a:gd name="T30" fmla="*/ 120 w 120"/>
                <a:gd name="T31" fmla="*/ 60 h 120"/>
                <a:gd name="T32" fmla="*/ 108 w 120"/>
                <a:gd name="T33" fmla="*/ 72 h 120"/>
                <a:gd name="T34" fmla="*/ 106 w 120"/>
                <a:gd name="T35" fmla="*/ 72 h 120"/>
                <a:gd name="T36" fmla="*/ 72 w 120"/>
                <a:gd name="T37" fmla="*/ 106 h 120"/>
                <a:gd name="T38" fmla="*/ 72 w 120"/>
                <a:gd name="T39" fmla="*/ 108 h 120"/>
                <a:gd name="T40" fmla="*/ 60 w 120"/>
                <a:gd name="T41" fmla="*/ 120 h 120"/>
                <a:gd name="T42" fmla="*/ 12 w 120"/>
                <a:gd name="T43" fmla="*/ 56 h 120"/>
                <a:gd name="T44" fmla="*/ 8 w 120"/>
                <a:gd name="T45" fmla="*/ 60 h 120"/>
                <a:gd name="T46" fmla="*/ 12 w 120"/>
                <a:gd name="T47" fmla="*/ 64 h 120"/>
                <a:gd name="T48" fmla="*/ 17 w 120"/>
                <a:gd name="T49" fmla="*/ 64 h 120"/>
                <a:gd name="T50" fmla="*/ 21 w 120"/>
                <a:gd name="T51" fmla="*/ 67 h 120"/>
                <a:gd name="T52" fmla="*/ 53 w 120"/>
                <a:gd name="T53" fmla="*/ 99 h 120"/>
                <a:gd name="T54" fmla="*/ 56 w 120"/>
                <a:gd name="T55" fmla="*/ 103 h 120"/>
                <a:gd name="T56" fmla="*/ 56 w 120"/>
                <a:gd name="T57" fmla="*/ 108 h 120"/>
                <a:gd name="T58" fmla="*/ 60 w 120"/>
                <a:gd name="T59" fmla="*/ 112 h 120"/>
                <a:gd name="T60" fmla="*/ 64 w 120"/>
                <a:gd name="T61" fmla="*/ 108 h 120"/>
                <a:gd name="T62" fmla="*/ 64 w 120"/>
                <a:gd name="T63" fmla="*/ 103 h 120"/>
                <a:gd name="T64" fmla="*/ 67 w 120"/>
                <a:gd name="T65" fmla="*/ 99 h 120"/>
                <a:gd name="T66" fmla="*/ 99 w 120"/>
                <a:gd name="T67" fmla="*/ 67 h 120"/>
                <a:gd name="T68" fmla="*/ 103 w 120"/>
                <a:gd name="T69" fmla="*/ 64 h 120"/>
                <a:gd name="T70" fmla="*/ 108 w 120"/>
                <a:gd name="T71" fmla="*/ 64 h 120"/>
                <a:gd name="T72" fmla="*/ 112 w 120"/>
                <a:gd name="T73" fmla="*/ 60 h 120"/>
                <a:gd name="T74" fmla="*/ 108 w 120"/>
                <a:gd name="T75" fmla="*/ 56 h 120"/>
                <a:gd name="T76" fmla="*/ 103 w 120"/>
                <a:gd name="T77" fmla="*/ 56 h 120"/>
                <a:gd name="T78" fmla="*/ 99 w 120"/>
                <a:gd name="T79" fmla="*/ 53 h 120"/>
                <a:gd name="T80" fmla="*/ 67 w 120"/>
                <a:gd name="T81" fmla="*/ 21 h 120"/>
                <a:gd name="T82" fmla="*/ 64 w 120"/>
                <a:gd name="T83" fmla="*/ 17 h 120"/>
                <a:gd name="T84" fmla="*/ 64 w 120"/>
                <a:gd name="T85" fmla="*/ 12 h 120"/>
                <a:gd name="T86" fmla="*/ 60 w 120"/>
                <a:gd name="T87" fmla="*/ 8 h 120"/>
                <a:gd name="T88" fmla="*/ 56 w 120"/>
                <a:gd name="T89" fmla="*/ 12 h 120"/>
                <a:gd name="T90" fmla="*/ 56 w 120"/>
                <a:gd name="T91" fmla="*/ 17 h 120"/>
                <a:gd name="T92" fmla="*/ 53 w 120"/>
                <a:gd name="T93" fmla="*/ 21 h 120"/>
                <a:gd name="T94" fmla="*/ 21 w 120"/>
                <a:gd name="T95" fmla="*/ 53 h 120"/>
                <a:gd name="T96" fmla="*/ 17 w 120"/>
                <a:gd name="T97" fmla="*/ 56 h 120"/>
                <a:gd name="T98" fmla="*/ 12 w 120"/>
                <a:gd name="T99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53" y="120"/>
                    <a:pt x="48" y="115"/>
                    <a:pt x="48" y="108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31" y="102"/>
                    <a:pt x="18" y="89"/>
                    <a:pt x="14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5" y="72"/>
                    <a:pt x="0" y="67"/>
                    <a:pt x="0" y="60"/>
                  </a:cubicBezTo>
                  <a:cubicBezTo>
                    <a:pt x="0" y="53"/>
                    <a:pt x="5" y="48"/>
                    <a:pt x="12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8" y="31"/>
                    <a:pt x="31" y="18"/>
                    <a:pt x="48" y="1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53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89" y="18"/>
                    <a:pt x="102" y="31"/>
                    <a:pt x="106" y="48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15" y="48"/>
                    <a:pt x="120" y="53"/>
                    <a:pt x="120" y="60"/>
                  </a:cubicBezTo>
                  <a:cubicBezTo>
                    <a:pt x="120" y="67"/>
                    <a:pt x="115" y="72"/>
                    <a:pt x="108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2" y="89"/>
                    <a:pt x="89" y="102"/>
                    <a:pt x="72" y="106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15"/>
                    <a:pt x="67" y="120"/>
                    <a:pt x="60" y="120"/>
                  </a:cubicBezTo>
                  <a:close/>
                  <a:moveTo>
                    <a:pt x="12" y="56"/>
                  </a:moveTo>
                  <a:cubicBezTo>
                    <a:pt x="10" y="56"/>
                    <a:pt x="8" y="58"/>
                    <a:pt x="8" y="60"/>
                  </a:cubicBezTo>
                  <a:cubicBezTo>
                    <a:pt x="8" y="62"/>
                    <a:pt x="10" y="64"/>
                    <a:pt x="12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9" y="64"/>
                    <a:pt x="20" y="65"/>
                    <a:pt x="21" y="67"/>
                  </a:cubicBezTo>
                  <a:cubicBezTo>
                    <a:pt x="24" y="83"/>
                    <a:pt x="37" y="96"/>
                    <a:pt x="53" y="99"/>
                  </a:cubicBezTo>
                  <a:cubicBezTo>
                    <a:pt x="55" y="100"/>
                    <a:pt x="56" y="101"/>
                    <a:pt x="56" y="103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8" y="112"/>
                    <a:pt x="60" y="112"/>
                  </a:cubicBezTo>
                  <a:cubicBezTo>
                    <a:pt x="62" y="112"/>
                    <a:pt x="64" y="110"/>
                    <a:pt x="64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4" y="101"/>
                    <a:pt x="65" y="100"/>
                    <a:pt x="67" y="99"/>
                  </a:cubicBezTo>
                  <a:cubicBezTo>
                    <a:pt x="83" y="96"/>
                    <a:pt x="96" y="83"/>
                    <a:pt x="99" y="67"/>
                  </a:cubicBezTo>
                  <a:cubicBezTo>
                    <a:pt x="100" y="65"/>
                    <a:pt x="101" y="64"/>
                    <a:pt x="103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2" y="62"/>
                    <a:pt x="112" y="60"/>
                  </a:cubicBezTo>
                  <a:cubicBezTo>
                    <a:pt x="112" y="58"/>
                    <a:pt x="110" y="56"/>
                    <a:pt x="108" y="56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1" y="56"/>
                    <a:pt x="100" y="55"/>
                    <a:pt x="99" y="53"/>
                  </a:cubicBezTo>
                  <a:cubicBezTo>
                    <a:pt x="96" y="37"/>
                    <a:pt x="83" y="24"/>
                    <a:pt x="67" y="21"/>
                  </a:cubicBezTo>
                  <a:cubicBezTo>
                    <a:pt x="65" y="20"/>
                    <a:pt x="64" y="19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0"/>
                    <a:pt x="62" y="8"/>
                    <a:pt x="60" y="8"/>
                  </a:cubicBezTo>
                  <a:cubicBezTo>
                    <a:pt x="58" y="8"/>
                    <a:pt x="56" y="10"/>
                    <a:pt x="56" y="1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9"/>
                    <a:pt x="55" y="20"/>
                    <a:pt x="53" y="21"/>
                  </a:cubicBezTo>
                  <a:cubicBezTo>
                    <a:pt x="37" y="24"/>
                    <a:pt x="24" y="37"/>
                    <a:pt x="21" y="53"/>
                  </a:cubicBezTo>
                  <a:cubicBezTo>
                    <a:pt x="20" y="55"/>
                    <a:pt x="19" y="56"/>
                    <a:pt x="17" y="56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90C30B9D-40A4-1661-8C25-082AE5BBAB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1114" y="2338388"/>
              <a:ext cx="117475" cy="117475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4 h 44"/>
                <a:gd name="T12" fmla="*/ 4 w 44"/>
                <a:gd name="T13" fmla="*/ 22 h 44"/>
                <a:gd name="T14" fmla="*/ 22 w 44"/>
                <a:gd name="T15" fmla="*/ 40 h 44"/>
                <a:gd name="T16" fmla="*/ 40 w 44"/>
                <a:gd name="T17" fmla="*/ 22 h 44"/>
                <a:gd name="T18" fmla="*/ 22 w 44"/>
                <a:gd name="T1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4"/>
                  </a:moveTo>
                  <a:cubicBezTo>
                    <a:pt x="12" y="4"/>
                    <a:pt x="4" y="12"/>
                    <a:pt x="4" y="22"/>
                  </a:cubicBezTo>
                  <a:cubicBezTo>
                    <a:pt x="4" y="32"/>
                    <a:pt x="12" y="40"/>
                    <a:pt x="22" y="40"/>
                  </a:cubicBezTo>
                  <a:cubicBezTo>
                    <a:pt x="32" y="40"/>
                    <a:pt x="40" y="32"/>
                    <a:pt x="40" y="22"/>
                  </a:cubicBezTo>
                  <a:cubicBezTo>
                    <a:pt x="40" y="12"/>
                    <a:pt x="32" y="4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DBECFF6-DD08-7071-2B83-5C9E6B62CA41}"/>
              </a:ext>
            </a:extLst>
          </p:cNvPr>
          <p:cNvGrpSpPr/>
          <p:nvPr/>
        </p:nvGrpSpPr>
        <p:grpSpPr>
          <a:xfrm>
            <a:off x="3054204" y="2296119"/>
            <a:ext cx="311933" cy="259508"/>
            <a:chOff x="11266488" y="4143375"/>
            <a:chExt cx="377825" cy="3143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5" name="Oval 9">
              <a:extLst>
                <a:ext uri="{FF2B5EF4-FFF2-40B4-BE49-F238E27FC236}">
                  <a16:creationId xmlns:a16="http://schemas.microsoft.com/office/drawing/2014/main" id="{AF2214EA-5E32-125A-BEB9-2489A0BDA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7301" y="437991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93EBFA80-33AA-B3FF-6122-A41DC7EBE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26" y="4291013"/>
              <a:ext cx="209550" cy="77788"/>
            </a:xfrm>
            <a:custGeom>
              <a:avLst/>
              <a:gdLst>
                <a:gd name="T0" fmla="*/ 50 w 54"/>
                <a:gd name="T1" fmla="*/ 20 h 20"/>
                <a:gd name="T2" fmla="*/ 46 w 54"/>
                <a:gd name="T3" fmla="*/ 18 h 20"/>
                <a:gd name="T4" fmla="*/ 27 w 54"/>
                <a:gd name="T5" fmla="*/ 8 h 20"/>
                <a:gd name="T6" fmla="*/ 8 w 54"/>
                <a:gd name="T7" fmla="*/ 18 h 20"/>
                <a:gd name="T8" fmla="*/ 2 w 54"/>
                <a:gd name="T9" fmla="*/ 19 h 20"/>
                <a:gd name="T10" fmla="*/ 1 w 54"/>
                <a:gd name="T11" fmla="*/ 13 h 20"/>
                <a:gd name="T12" fmla="*/ 27 w 54"/>
                <a:gd name="T13" fmla="*/ 0 h 20"/>
                <a:gd name="T14" fmla="*/ 53 w 54"/>
                <a:gd name="T15" fmla="*/ 13 h 20"/>
                <a:gd name="T16" fmla="*/ 52 w 54"/>
                <a:gd name="T17" fmla="*/ 19 h 20"/>
                <a:gd name="T18" fmla="*/ 50 w 54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0">
                  <a:moveTo>
                    <a:pt x="50" y="20"/>
                  </a:moveTo>
                  <a:cubicBezTo>
                    <a:pt x="48" y="20"/>
                    <a:pt x="47" y="19"/>
                    <a:pt x="46" y="18"/>
                  </a:cubicBezTo>
                  <a:cubicBezTo>
                    <a:pt x="42" y="12"/>
                    <a:pt x="35" y="8"/>
                    <a:pt x="27" y="8"/>
                  </a:cubicBezTo>
                  <a:cubicBezTo>
                    <a:pt x="19" y="8"/>
                    <a:pt x="12" y="12"/>
                    <a:pt x="8" y="18"/>
                  </a:cubicBezTo>
                  <a:cubicBezTo>
                    <a:pt x="6" y="20"/>
                    <a:pt x="4" y="20"/>
                    <a:pt x="2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7" y="5"/>
                    <a:pt x="17" y="0"/>
                    <a:pt x="27" y="0"/>
                  </a:cubicBezTo>
                  <a:cubicBezTo>
                    <a:pt x="37" y="0"/>
                    <a:pt x="47" y="5"/>
                    <a:pt x="53" y="13"/>
                  </a:cubicBezTo>
                  <a:cubicBezTo>
                    <a:pt x="54" y="15"/>
                    <a:pt x="54" y="17"/>
                    <a:pt x="52" y="19"/>
                  </a:cubicBezTo>
                  <a:cubicBezTo>
                    <a:pt x="51" y="19"/>
                    <a:pt x="50" y="20"/>
                    <a:pt x="5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3EFAA453-E3A4-0420-3E34-081AE4844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4143375"/>
              <a:ext cx="377825" cy="100013"/>
            </a:xfrm>
            <a:custGeom>
              <a:avLst/>
              <a:gdLst>
                <a:gd name="T0" fmla="*/ 4 w 98"/>
                <a:gd name="T1" fmla="*/ 26 h 26"/>
                <a:gd name="T2" fmla="*/ 1 w 98"/>
                <a:gd name="T3" fmla="*/ 25 h 26"/>
                <a:gd name="T4" fmla="*/ 2 w 98"/>
                <a:gd name="T5" fmla="*/ 19 h 26"/>
                <a:gd name="T6" fmla="*/ 49 w 98"/>
                <a:gd name="T7" fmla="*/ 0 h 26"/>
                <a:gd name="T8" fmla="*/ 96 w 98"/>
                <a:gd name="T9" fmla="*/ 19 h 26"/>
                <a:gd name="T10" fmla="*/ 97 w 98"/>
                <a:gd name="T11" fmla="*/ 25 h 26"/>
                <a:gd name="T12" fmla="*/ 91 w 98"/>
                <a:gd name="T13" fmla="*/ 25 h 26"/>
                <a:gd name="T14" fmla="*/ 49 w 98"/>
                <a:gd name="T15" fmla="*/ 8 h 26"/>
                <a:gd name="T16" fmla="*/ 7 w 98"/>
                <a:gd name="T17" fmla="*/ 25 h 26"/>
                <a:gd name="T18" fmla="*/ 4 w 98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6">
                  <a:moveTo>
                    <a:pt x="4" y="26"/>
                  </a:moveTo>
                  <a:cubicBezTo>
                    <a:pt x="3" y="26"/>
                    <a:pt x="2" y="25"/>
                    <a:pt x="1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5" y="7"/>
                    <a:pt x="31" y="0"/>
                    <a:pt x="49" y="0"/>
                  </a:cubicBezTo>
                  <a:cubicBezTo>
                    <a:pt x="67" y="0"/>
                    <a:pt x="83" y="7"/>
                    <a:pt x="96" y="19"/>
                  </a:cubicBezTo>
                  <a:cubicBezTo>
                    <a:pt x="98" y="20"/>
                    <a:pt x="98" y="23"/>
                    <a:pt x="97" y="25"/>
                  </a:cubicBezTo>
                  <a:cubicBezTo>
                    <a:pt x="95" y="26"/>
                    <a:pt x="93" y="26"/>
                    <a:pt x="91" y="25"/>
                  </a:cubicBezTo>
                  <a:cubicBezTo>
                    <a:pt x="79" y="14"/>
                    <a:pt x="65" y="8"/>
                    <a:pt x="49" y="8"/>
                  </a:cubicBezTo>
                  <a:cubicBezTo>
                    <a:pt x="33" y="8"/>
                    <a:pt x="19" y="14"/>
                    <a:pt x="7" y="25"/>
                  </a:cubicBezTo>
                  <a:cubicBezTo>
                    <a:pt x="6" y="26"/>
                    <a:pt x="5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C34C7A29-792E-F1C1-D1C2-5EDECDB7D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7763" y="4216400"/>
              <a:ext cx="295275" cy="90488"/>
            </a:xfrm>
            <a:custGeom>
              <a:avLst/>
              <a:gdLst>
                <a:gd name="T0" fmla="*/ 72 w 76"/>
                <a:gd name="T1" fmla="*/ 22 h 23"/>
                <a:gd name="T2" fmla="*/ 69 w 76"/>
                <a:gd name="T3" fmla="*/ 21 h 23"/>
                <a:gd name="T4" fmla="*/ 38 w 76"/>
                <a:gd name="T5" fmla="*/ 8 h 23"/>
                <a:gd name="T6" fmla="*/ 7 w 76"/>
                <a:gd name="T7" fmla="*/ 21 h 23"/>
                <a:gd name="T8" fmla="*/ 1 w 76"/>
                <a:gd name="T9" fmla="*/ 21 h 23"/>
                <a:gd name="T10" fmla="*/ 1 w 76"/>
                <a:gd name="T11" fmla="*/ 15 h 23"/>
                <a:gd name="T12" fmla="*/ 38 w 76"/>
                <a:gd name="T13" fmla="*/ 0 h 23"/>
                <a:gd name="T14" fmla="*/ 75 w 76"/>
                <a:gd name="T15" fmla="*/ 15 h 23"/>
                <a:gd name="T16" fmla="*/ 75 w 76"/>
                <a:gd name="T17" fmla="*/ 21 h 23"/>
                <a:gd name="T18" fmla="*/ 72 w 76"/>
                <a:gd name="T1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3">
                  <a:moveTo>
                    <a:pt x="72" y="22"/>
                  </a:moveTo>
                  <a:cubicBezTo>
                    <a:pt x="71" y="22"/>
                    <a:pt x="70" y="22"/>
                    <a:pt x="69" y="21"/>
                  </a:cubicBezTo>
                  <a:cubicBezTo>
                    <a:pt x="61" y="13"/>
                    <a:pt x="50" y="8"/>
                    <a:pt x="38" y="8"/>
                  </a:cubicBezTo>
                  <a:cubicBezTo>
                    <a:pt x="26" y="8"/>
                    <a:pt x="15" y="13"/>
                    <a:pt x="7" y="21"/>
                  </a:cubicBezTo>
                  <a:cubicBezTo>
                    <a:pt x="5" y="23"/>
                    <a:pt x="3" y="23"/>
                    <a:pt x="1" y="21"/>
                  </a:cubicBezTo>
                  <a:cubicBezTo>
                    <a:pt x="0" y="19"/>
                    <a:pt x="0" y="17"/>
                    <a:pt x="1" y="15"/>
                  </a:cubicBezTo>
                  <a:cubicBezTo>
                    <a:pt x="11" y="6"/>
                    <a:pt x="24" y="0"/>
                    <a:pt x="38" y="0"/>
                  </a:cubicBezTo>
                  <a:cubicBezTo>
                    <a:pt x="52" y="0"/>
                    <a:pt x="65" y="6"/>
                    <a:pt x="75" y="15"/>
                  </a:cubicBezTo>
                  <a:cubicBezTo>
                    <a:pt x="76" y="17"/>
                    <a:pt x="76" y="19"/>
                    <a:pt x="75" y="21"/>
                  </a:cubicBezTo>
                  <a:cubicBezTo>
                    <a:pt x="74" y="22"/>
                    <a:pt x="73" y="22"/>
                    <a:pt x="7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D3642A1-CFFC-91A1-1A3A-FAF33FD8F669}"/>
              </a:ext>
            </a:extLst>
          </p:cNvPr>
          <p:cNvGrpSpPr/>
          <p:nvPr/>
        </p:nvGrpSpPr>
        <p:grpSpPr>
          <a:xfrm>
            <a:off x="5508039" y="2292282"/>
            <a:ext cx="356494" cy="256885"/>
            <a:chOff x="2713038" y="622300"/>
            <a:chExt cx="431800" cy="3111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1EEEE366-BAB5-364D-2E23-FB56B41BD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4050"/>
              <a:ext cx="185738" cy="247650"/>
            </a:xfrm>
            <a:custGeom>
              <a:avLst/>
              <a:gdLst>
                <a:gd name="T0" fmla="*/ 44 w 48"/>
                <a:gd name="T1" fmla="*/ 56 h 64"/>
                <a:gd name="T2" fmla="*/ 8 w 48"/>
                <a:gd name="T3" fmla="*/ 56 h 64"/>
                <a:gd name="T4" fmla="*/ 8 w 48"/>
                <a:gd name="T5" fmla="*/ 8 h 64"/>
                <a:gd name="T6" fmla="*/ 40 w 48"/>
                <a:gd name="T7" fmla="*/ 8 h 64"/>
                <a:gd name="T8" fmla="*/ 44 w 48"/>
                <a:gd name="T9" fmla="*/ 4 h 64"/>
                <a:gd name="T10" fmla="*/ 40 w 48"/>
                <a:gd name="T11" fmla="*/ 0 h 64"/>
                <a:gd name="T12" fmla="*/ 8 w 48"/>
                <a:gd name="T13" fmla="*/ 0 h 64"/>
                <a:gd name="T14" fmla="*/ 0 w 48"/>
                <a:gd name="T15" fmla="*/ 8 h 64"/>
                <a:gd name="T16" fmla="*/ 0 w 48"/>
                <a:gd name="T17" fmla="*/ 56 h 64"/>
                <a:gd name="T18" fmla="*/ 8 w 48"/>
                <a:gd name="T19" fmla="*/ 64 h 64"/>
                <a:gd name="T20" fmla="*/ 44 w 48"/>
                <a:gd name="T21" fmla="*/ 64 h 64"/>
                <a:gd name="T22" fmla="*/ 48 w 48"/>
                <a:gd name="T23" fmla="*/ 60 h 64"/>
                <a:gd name="T24" fmla="*/ 44 w 48"/>
                <a:gd name="T25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4">
                  <a:moveTo>
                    <a:pt x="44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8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4" y="64"/>
                    <a:pt x="8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6" y="64"/>
                    <a:pt x="48" y="62"/>
                    <a:pt x="48" y="60"/>
                  </a:cubicBezTo>
                  <a:cubicBezTo>
                    <a:pt x="48" y="58"/>
                    <a:pt x="46" y="56"/>
                    <a:pt x="4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CD143721-297A-7FD5-2802-6E73B91C4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654050"/>
              <a:ext cx="200025" cy="247650"/>
            </a:xfrm>
            <a:custGeom>
              <a:avLst/>
              <a:gdLst>
                <a:gd name="T0" fmla="*/ 44 w 52"/>
                <a:gd name="T1" fmla="*/ 16 h 64"/>
                <a:gd name="T2" fmla="*/ 44 w 52"/>
                <a:gd name="T3" fmla="*/ 8 h 64"/>
                <a:gd name="T4" fmla="*/ 36 w 52"/>
                <a:gd name="T5" fmla="*/ 0 h 64"/>
                <a:gd name="T6" fmla="*/ 4 w 52"/>
                <a:gd name="T7" fmla="*/ 0 h 64"/>
                <a:gd name="T8" fmla="*/ 0 w 52"/>
                <a:gd name="T9" fmla="*/ 4 h 64"/>
                <a:gd name="T10" fmla="*/ 4 w 52"/>
                <a:gd name="T11" fmla="*/ 8 h 64"/>
                <a:gd name="T12" fmla="*/ 36 w 52"/>
                <a:gd name="T13" fmla="*/ 8 h 64"/>
                <a:gd name="T14" fmla="*/ 36 w 52"/>
                <a:gd name="T15" fmla="*/ 20 h 64"/>
                <a:gd name="T16" fmla="*/ 36 w 52"/>
                <a:gd name="T17" fmla="*/ 44 h 64"/>
                <a:gd name="T18" fmla="*/ 36 w 52"/>
                <a:gd name="T19" fmla="*/ 56 h 64"/>
                <a:gd name="T20" fmla="*/ 8 w 52"/>
                <a:gd name="T21" fmla="*/ 56 h 64"/>
                <a:gd name="T22" fmla="*/ 4 w 52"/>
                <a:gd name="T23" fmla="*/ 60 h 64"/>
                <a:gd name="T24" fmla="*/ 8 w 52"/>
                <a:gd name="T25" fmla="*/ 64 h 64"/>
                <a:gd name="T26" fmla="*/ 36 w 52"/>
                <a:gd name="T27" fmla="*/ 64 h 64"/>
                <a:gd name="T28" fmla="*/ 44 w 52"/>
                <a:gd name="T29" fmla="*/ 56 h 64"/>
                <a:gd name="T30" fmla="*/ 44 w 52"/>
                <a:gd name="T31" fmla="*/ 48 h 64"/>
                <a:gd name="T32" fmla="*/ 52 w 52"/>
                <a:gd name="T33" fmla="*/ 40 h 64"/>
                <a:gd name="T34" fmla="*/ 52 w 52"/>
                <a:gd name="T35" fmla="*/ 24 h 64"/>
                <a:gd name="T36" fmla="*/ 44 w 52"/>
                <a:gd name="T37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64">
                  <a:moveTo>
                    <a:pt x="44" y="16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0" y="0"/>
                    <a:pt x="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6"/>
                    <a:pt x="4" y="58"/>
                    <a:pt x="4" y="60"/>
                  </a:cubicBezTo>
                  <a:cubicBezTo>
                    <a:pt x="4" y="62"/>
                    <a:pt x="6" y="64"/>
                    <a:pt x="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0" y="64"/>
                    <a:pt x="44" y="60"/>
                    <a:pt x="44" y="5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52" y="44"/>
                    <a:pt x="52" y="4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0"/>
                    <a:pt x="48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EEE9C131-BE63-4D67-2060-65790D86B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3" y="622300"/>
              <a:ext cx="169863" cy="311150"/>
            </a:xfrm>
            <a:custGeom>
              <a:avLst/>
              <a:gdLst>
                <a:gd name="T0" fmla="*/ 107 w 107"/>
                <a:gd name="T1" fmla="*/ 78 h 196"/>
                <a:gd name="T2" fmla="*/ 58 w 107"/>
                <a:gd name="T3" fmla="*/ 78 h 196"/>
                <a:gd name="T4" fmla="*/ 58 w 107"/>
                <a:gd name="T5" fmla="*/ 0 h 196"/>
                <a:gd name="T6" fmla="*/ 0 w 107"/>
                <a:gd name="T7" fmla="*/ 117 h 196"/>
                <a:gd name="T8" fmla="*/ 49 w 107"/>
                <a:gd name="T9" fmla="*/ 117 h 196"/>
                <a:gd name="T10" fmla="*/ 49 w 107"/>
                <a:gd name="T11" fmla="*/ 196 h 196"/>
                <a:gd name="T12" fmla="*/ 107 w 107"/>
                <a:gd name="T13" fmla="*/ 7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96">
                  <a:moveTo>
                    <a:pt x="107" y="78"/>
                  </a:moveTo>
                  <a:lnTo>
                    <a:pt x="58" y="78"/>
                  </a:lnTo>
                  <a:lnTo>
                    <a:pt x="58" y="0"/>
                  </a:lnTo>
                  <a:lnTo>
                    <a:pt x="0" y="117"/>
                  </a:lnTo>
                  <a:lnTo>
                    <a:pt x="49" y="117"/>
                  </a:lnTo>
                  <a:lnTo>
                    <a:pt x="49" y="196"/>
                  </a:lnTo>
                  <a:lnTo>
                    <a:pt x="107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519B285-733B-DE19-ACE3-A3C3A696CB3C}"/>
              </a:ext>
            </a:extLst>
          </p:cNvPr>
          <p:cNvGrpSpPr/>
          <p:nvPr/>
        </p:nvGrpSpPr>
        <p:grpSpPr>
          <a:xfrm>
            <a:off x="9539797" y="2894178"/>
            <a:ext cx="386591" cy="341551"/>
            <a:chOff x="7659688" y="1598613"/>
            <a:chExt cx="981074" cy="866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B7E4B7F8-FE10-8EF3-EBE7-246E215AB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9688" y="1598613"/>
              <a:ext cx="981074" cy="866775"/>
            </a:xfrm>
            <a:custGeom>
              <a:avLst/>
              <a:gdLst>
                <a:gd name="T0" fmla="*/ 167 w 258"/>
                <a:gd name="T1" fmla="*/ 228 h 228"/>
                <a:gd name="T2" fmla="*/ 123 w 258"/>
                <a:gd name="T3" fmla="*/ 210 h 228"/>
                <a:gd name="T4" fmla="*/ 79 w 258"/>
                <a:gd name="T5" fmla="*/ 166 h 228"/>
                <a:gd name="T6" fmla="*/ 72 w 258"/>
                <a:gd name="T7" fmla="*/ 161 h 228"/>
                <a:gd name="T8" fmla="*/ 71 w 258"/>
                <a:gd name="T9" fmla="*/ 162 h 228"/>
                <a:gd name="T10" fmla="*/ 75 w 258"/>
                <a:gd name="T11" fmla="*/ 173 h 228"/>
                <a:gd name="T12" fmla="*/ 75 w 258"/>
                <a:gd name="T13" fmla="*/ 210 h 228"/>
                <a:gd name="T14" fmla="*/ 57 w 258"/>
                <a:gd name="T15" fmla="*/ 218 h 228"/>
                <a:gd name="T16" fmla="*/ 39 w 258"/>
                <a:gd name="T17" fmla="*/ 210 h 228"/>
                <a:gd name="T18" fmla="*/ 1 w 258"/>
                <a:gd name="T19" fmla="*/ 122 h 228"/>
                <a:gd name="T20" fmla="*/ 35 w 258"/>
                <a:gd name="T21" fmla="*/ 33 h 228"/>
                <a:gd name="T22" fmla="*/ 117 w 258"/>
                <a:gd name="T23" fmla="*/ 0 h 228"/>
                <a:gd name="T24" fmla="*/ 207 w 258"/>
                <a:gd name="T25" fmla="*/ 37 h 228"/>
                <a:gd name="T26" fmla="*/ 211 w 258"/>
                <a:gd name="T27" fmla="*/ 210 h 228"/>
                <a:gd name="T28" fmla="*/ 167 w 258"/>
                <a:gd name="T29" fmla="*/ 228 h 228"/>
                <a:gd name="T30" fmla="*/ 72 w 258"/>
                <a:gd name="T31" fmla="*/ 149 h 228"/>
                <a:gd name="T32" fmla="*/ 87 w 258"/>
                <a:gd name="T33" fmla="*/ 157 h 228"/>
                <a:gd name="T34" fmla="*/ 131 w 258"/>
                <a:gd name="T35" fmla="*/ 201 h 228"/>
                <a:gd name="T36" fmla="*/ 167 w 258"/>
                <a:gd name="T37" fmla="*/ 216 h 228"/>
                <a:gd name="T38" fmla="*/ 203 w 258"/>
                <a:gd name="T39" fmla="*/ 201 h 228"/>
                <a:gd name="T40" fmla="*/ 199 w 258"/>
                <a:gd name="T41" fmla="*/ 46 h 228"/>
                <a:gd name="T42" fmla="*/ 117 w 258"/>
                <a:gd name="T43" fmla="*/ 12 h 228"/>
                <a:gd name="T44" fmla="*/ 43 w 258"/>
                <a:gd name="T45" fmla="*/ 42 h 228"/>
                <a:gd name="T46" fmla="*/ 13 w 258"/>
                <a:gd name="T47" fmla="*/ 121 h 228"/>
                <a:gd name="T48" fmla="*/ 47 w 258"/>
                <a:gd name="T49" fmla="*/ 201 h 228"/>
                <a:gd name="T50" fmla="*/ 67 w 258"/>
                <a:gd name="T51" fmla="*/ 201 h 228"/>
                <a:gd name="T52" fmla="*/ 67 w 258"/>
                <a:gd name="T53" fmla="*/ 182 h 228"/>
                <a:gd name="T54" fmla="*/ 63 w 258"/>
                <a:gd name="T55" fmla="*/ 153 h 228"/>
                <a:gd name="T56" fmla="*/ 72 w 258"/>
                <a:gd name="T5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8" h="228">
                  <a:moveTo>
                    <a:pt x="167" y="228"/>
                  </a:moveTo>
                  <a:cubicBezTo>
                    <a:pt x="150" y="228"/>
                    <a:pt x="134" y="221"/>
                    <a:pt x="123" y="210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74" y="161"/>
                    <a:pt x="72" y="161"/>
                    <a:pt x="72" y="161"/>
                  </a:cubicBezTo>
                  <a:cubicBezTo>
                    <a:pt x="72" y="161"/>
                    <a:pt x="72" y="161"/>
                    <a:pt x="71" y="162"/>
                  </a:cubicBezTo>
                  <a:cubicBezTo>
                    <a:pt x="70" y="163"/>
                    <a:pt x="70" y="168"/>
                    <a:pt x="75" y="173"/>
                  </a:cubicBezTo>
                  <a:cubicBezTo>
                    <a:pt x="85" y="184"/>
                    <a:pt x="85" y="200"/>
                    <a:pt x="75" y="210"/>
                  </a:cubicBezTo>
                  <a:cubicBezTo>
                    <a:pt x="70" y="215"/>
                    <a:pt x="64" y="218"/>
                    <a:pt x="57" y="218"/>
                  </a:cubicBezTo>
                  <a:cubicBezTo>
                    <a:pt x="50" y="218"/>
                    <a:pt x="44" y="215"/>
                    <a:pt x="39" y="210"/>
                  </a:cubicBezTo>
                  <a:cubicBezTo>
                    <a:pt x="16" y="187"/>
                    <a:pt x="2" y="155"/>
                    <a:pt x="1" y="122"/>
                  </a:cubicBezTo>
                  <a:cubicBezTo>
                    <a:pt x="0" y="88"/>
                    <a:pt x="12" y="56"/>
                    <a:pt x="35" y="33"/>
                  </a:cubicBezTo>
                  <a:cubicBezTo>
                    <a:pt x="57" y="12"/>
                    <a:pt x="86" y="0"/>
                    <a:pt x="117" y="0"/>
                  </a:cubicBezTo>
                  <a:cubicBezTo>
                    <a:pt x="150" y="0"/>
                    <a:pt x="183" y="13"/>
                    <a:pt x="207" y="37"/>
                  </a:cubicBezTo>
                  <a:cubicBezTo>
                    <a:pt x="256" y="86"/>
                    <a:pt x="258" y="163"/>
                    <a:pt x="211" y="210"/>
                  </a:cubicBezTo>
                  <a:cubicBezTo>
                    <a:pt x="200" y="221"/>
                    <a:pt x="184" y="228"/>
                    <a:pt x="167" y="228"/>
                  </a:cubicBezTo>
                  <a:close/>
                  <a:moveTo>
                    <a:pt x="72" y="149"/>
                  </a:moveTo>
                  <a:cubicBezTo>
                    <a:pt x="77" y="149"/>
                    <a:pt x="81" y="152"/>
                    <a:pt x="87" y="157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41" y="211"/>
                    <a:pt x="153" y="216"/>
                    <a:pt x="167" y="216"/>
                  </a:cubicBezTo>
                  <a:cubicBezTo>
                    <a:pt x="181" y="216"/>
                    <a:pt x="193" y="211"/>
                    <a:pt x="203" y="201"/>
                  </a:cubicBezTo>
                  <a:cubicBezTo>
                    <a:pt x="245" y="160"/>
                    <a:pt x="243" y="90"/>
                    <a:pt x="199" y="46"/>
                  </a:cubicBezTo>
                  <a:cubicBezTo>
                    <a:pt x="177" y="24"/>
                    <a:pt x="147" y="12"/>
                    <a:pt x="117" y="12"/>
                  </a:cubicBezTo>
                  <a:cubicBezTo>
                    <a:pt x="89" y="12"/>
                    <a:pt x="63" y="22"/>
                    <a:pt x="43" y="42"/>
                  </a:cubicBezTo>
                  <a:cubicBezTo>
                    <a:pt x="23" y="62"/>
                    <a:pt x="12" y="91"/>
                    <a:pt x="13" y="121"/>
                  </a:cubicBezTo>
                  <a:cubicBezTo>
                    <a:pt x="14" y="151"/>
                    <a:pt x="26" y="181"/>
                    <a:pt x="47" y="201"/>
                  </a:cubicBezTo>
                  <a:cubicBezTo>
                    <a:pt x="53" y="207"/>
                    <a:pt x="61" y="207"/>
                    <a:pt x="67" y="201"/>
                  </a:cubicBezTo>
                  <a:cubicBezTo>
                    <a:pt x="72" y="196"/>
                    <a:pt x="72" y="187"/>
                    <a:pt x="67" y="182"/>
                  </a:cubicBezTo>
                  <a:cubicBezTo>
                    <a:pt x="56" y="171"/>
                    <a:pt x="57" y="159"/>
                    <a:pt x="63" y="153"/>
                  </a:cubicBezTo>
                  <a:cubicBezTo>
                    <a:pt x="66" y="150"/>
                    <a:pt x="69" y="149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5" name="Freeform 20">
              <a:extLst>
                <a:ext uri="{FF2B5EF4-FFF2-40B4-BE49-F238E27FC236}">
                  <a16:creationId xmlns:a16="http://schemas.microsoft.com/office/drawing/2014/main" id="{378B101A-126F-EE1D-DB96-82F44C9C9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7375" y="1789113"/>
              <a:ext cx="166687" cy="168275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7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7 w 44"/>
                <a:gd name="T11" fmla="*/ 6 h 44"/>
                <a:gd name="T12" fmla="*/ 44 w 44"/>
                <a:gd name="T13" fmla="*/ 22 h 44"/>
                <a:gd name="T14" fmla="*/ 37 w 44"/>
                <a:gd name="T15" fmla="*/ 37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0" y="41"/>
                    <a:pt x="6" y="37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0" y="2"/>
                    <a:pt x="16" y="0"/>
                    <a:pt x="22" y="0"/>
                  </a:cubicBezTo>
                  <a:cubicBezTo>
                    <a:pt x="28" y="0"/>
                    <a:pt x="33" y="2"/>
                    <a:pt x="37" y="6"/>
                  </a:cubicBezTo>
                  <a:cubicBezTo>
                    <a:pt x="42" y="10"/>
                    <a:pt x="44" y="16"/>
                    <a:pt x="44" y="22"/>
                  </a:cubicBezTo>
                  <a:cubicBezTo>
                    <a:pt x="44" y="28"/>
                    <a:pt x="42" y="33"/>
                    <a:pt x="37" y="37"/>
                  </a:cubicBezTo>
                  <a:cubicBezTo>
                    <a:pt x="33" y="41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4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4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4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6097D19E-84C9-7474-2511-42FA010B7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1675" y="1995488"/>
              <a:ext cx="147637" cy="136525"/>
            </a:xfrm>
            <a:custGeom>
              <a:avLst/>
              <a:gdLst>
                <a:gd name="T0" fmla="*/ 20 w 39"/>
                <a:gd name="T1" fmla="*/ 36 h 36"/>
                <a:gd name="T2" fmla="*/ 7 w 39"/>
                <a:gd name="T3" fmla="*/ 30 h 36"/>
                <a:gd name="T4" fmla="*/ 7 w 39"/>
                <a:gd name="T5" fmla="*/ 5 h 36"/>
                <a:gd name="T6" fmla="*/ 20 w 39"/>
                <a:gd name="T7" fmla="*/ 0 h 36"/>
                <a:gd name="T8" fmla="*/ 32 w 39"/>
                <a:gd name="T9" fmla="*/ 5 h 36"/>
                <a:gd name="T10" fmla="*/ 32 w 39"/>
                <a:gd name="T11" fmla="*/ 30 h 36"/>
                <a:gd name="T12" fmla="*/ 20 w 39"/>
                <a:gd name="T13" fmla="*/ 36 h 36"/>
                <a:gd name="T14" fmla="*/ 20 w 39"/>
                <a:gd name="T15" fmla="*/ 12 h 36"/>
                <a:gd name="T16" fmla="*/ 15 w 39"/>
                <a:gd name="T17" fmla="*/ 13 h 36"/>
                <a:gd name="T18" fmla="*/ 15 w 39"/>
                <a:gd name="T19" fmla="*/ 22 h 36"/>
                <a:gd name="T20" fmla="*/ 24 w 39"/>
                <a:gd name="T21" fmla="*/ 22 h 36"/>
                <a:gd name="T22" fmla="*/ 24 w 39"/>
                <a:gd name="T23" fmla="*/ 13 h 36"/>
                <a:gd name="T24" fmla="*/ 20 w 39"/>
                <a:gd name="T2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6">
                  <a:moveTo>
                    <a:pt x="20" y="36"/>
                  </a:moveTo>
                  <a:cubicBezTo>
                    <a:pt x="15" y="36"/>
                    <a:pt x="10" y="34"/>
                    <a:pt x="7" y="30"/>
                  </a:cubicBezTo>
                  <a:cubicBezTo>
                    <a:pt x="0" y="23"/>
                    <a:pt x="0" y="12"/>
                    <a:pt x="7" y="5"/>
                  </a:cubicBezTo>
                  <a:cubicBezTo>
                    <a:pt x="10" y="1"/>
                    <a:pt x="15" y="0"/>
                    <a:pt x="20" y="0"/>
                  </a:cubicBezTo>
                  <a:cubicBezTo>
                    <a:pt x="24" y="0"/>
                    <a:pt x="29" y="1"/>
                    <a:pt x="32" y="5"/>
                  </a:cubicBezTo>
                  <a:cubicBezTo>
                    <a:pt x="39" y="12"/>
                    <a:pt x="39" y="23"/>
                    <a:pt x="32" y="30"/>
                  </a:cubicBezTo>
                  <a:cubicBezTo>
                    <a:pt x="29" y="34"/>
                    <a:pt x="24" y="36"/>
                    <a:pt x="20" y="36"/>
                  </a:cubicBezTo>
                  <a:close/>
                  <a:moveTo>
                    <a:pt x="20" y="12"/>
                  </a:moveTo>
                  <a:cubicBezTo>
                    <a:pt x="18" y="12"/>
                    <a:pt x="17" y="12"/>
                    <a:pt x="15" y="13"/>
                  </a:cubicBezTo>
                  <a:cubicBezTo>
                    <a:pt x="13" y="16"/>
                    <a:pt x="13" y="20"/>
                    <a:pt x="15" y="22"/>
                  </a:cubicBezTo>
                  <a:cubicBezTo>
                    <a:pt x="18" y="24"/>
                    <a:pt x="22" y="24"/>
                    <a:pt x="24" y="22"/>
                  </a:cubicBezTo>
                  <a:cubicBezTo>
                    <a:pt x="26" y="20"/>
                    <a:pt x="26" y="16"/>
                    <a:pt x="24" y="13"/>
                  </a:cubicBezTo>
                  <a:cubicBezTo>
                    <a:pt x="23" y="12"/>
                    <a:pt x="21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8325D2BF-42CA-23A9-EB7D-665AA0001B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1500" y="2154238"/>
              <a:ext cx="198437" cy="198438"/>
            </a:xfrm>
            <a:custGeom>
              <a:avLst/>
              <a:gdLst>
                <a:gd name="T0" fmla="*/ 26 w 52"/>
                <a:gd name="T1" fmla="*/ 52 h 52"/>
                <a:gd name="T2" fmla="*/ 7 w 52"/>
                <a:gd name="T3" fmla="*/ 44 h 52"/>
                <a:gd name="T4" fmla="*/ 0 w 52"/>
                <a:gd name="T5" fmla="*/ 26 h 52"/>
                <a:gd name="T6" fmla="*/ 7 w 52"/>
                <a:gd name="T7" fmla="*/ 7 h 52"/>
                <a:gd name="T8" fmla="*/ 26 w 52"/>
                <a:gd name="T9" fmla="*/ 0 h 52"/>
                <a:gd name="T10" fmla="*/ 44 w 52"/>
                <a:gd name="T11" fmla="*/ 7 h 52"/>
                <a:gd name="T12" fmla="*/ 52 w 52"/>
                <a:gd name="T13" fmla="*/ 26 h 52"/>
                <a:gd name="T14" fmla="*/ 44 w 52"/>
                <a:gd name="T15" fmla="*/ 44 h 52"/>
                <a:gd name="T16" fmla="*/ 26 w 52"/>
                <a:gd name="T17" fmla="*/ 52 h 52"/>
                <a:gd name="T18" fmla="*/ 26 w 52"/>
                <a:gd name="T19" fmla="*/ 12 h 52"/>
                <a:gd name="T20" fmla="*/ 16 w 52"/>
                <a:gd name="T21" fmla="*/ 16 h 52"/>
                <a:gd name="T22" fmla="*/ 12 w 52"/>
                <a:gd name="T23" fmla="*/ 26 h 52"/>
                <a:gd name="T24" fmla="*/ 16 w 52"/>
                <a:gd name="T25" fmla="*/ 35 h 52"/>
                <a:gd name="T26" fmla="*/ 36 w 52"/>
                <a:gd name="T27" fmla="*/ 35 h 52"/>
                <a:gd name="T28" fmla="*/ 40 w 52"/>
                <a:gd name="T29" fmla="*/ 26 h 52"/>
                <a:gd name="T30" fmla="*/ 36 w 52"/>
                <a:gd name="T31" fmla="*/ 16 h 52"/>
                <a:gd name="T32" fmla="*/ 26 w 52"/>
                <a:gd name="T33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9" y="52"/>
                    <a:pt x="12" y="49"/>
                    <a:pt x="7" y="44"/>
                  </a:cubicBezTo>
                  <a:cubicBezTo>
                    <a:pt x="3" y="39"/>
                    <a:pt x="0" y="32"/>
                    <a:pt x="0" y="26"/>
                  </a:cubicBezTo>
                  <a:cubicBezTo>
                    <a:pt x="0" y="19"/>
                    <a:pt x="3" y="12"/>
                    <a:pt x="7" y="7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9" y="2"/>
                    <a:pt x="44" y="7"/>
                  </a:cubicBezTo>
                  <a:cubicBezTo>
                    <a:pt x="49" y="12"/>
                    <a:pt x="52" y="19"/>
                    <a:pt x="52" y="26"/>
                  </a:cubicBezTo>
                  <a:cubicBezTo>
                    <a:pt x="52" y="32"/>
                    <a:pt x="49" y="39"/>
                    <a:pt x="44" y="44"/>
                  </a:cubicBezTo>
                  <a:cubicBezTo>
                    <a:pt x="39" y="49"/>
                    <a:pt x="33" y="52"/>
                    <a:pt x="26" y="52"/>
                  </a:cubicBezTo>
                  <a:close/>
                  <a:moveTo>
                    <a:pt x="26" y="12"/>
                  </a:moveTo>
                  <a:cubicBezTo>
                    <a:pt x="22" y="12"/>
                    <a:pt x="19" y="13"/>
                    <a:pt x="16" y="16"/>
                  </a:cubicBezTo>
                  <a:cubicBezTo>
                    <a:pt x="13" y="18"/>
                    <a:pt x="12" y="22"/>
                    <a:pt x="12" y="26"/>
                  </a:cubicBezTo>
                  <a:cubicBezTo>
                    <a:pt x="12" y="29"/>
                    <a:pt x="13" y="33"/>
                    <a:pt x="16" y="35"/>
                  </a:cubicBezTo>
                  <a:cubicBezTo>
                    <a:pt x="21" y="41"/>
                    <a:pt x="30" y="41"/>
                    <a:pt x="36" y="35"/>
                  </a:cubicBezTo>
                  <a:cubicBezTo>
                    <a:pt x="38" y="33"/>
                    <a:pt x="40" y="29"/>
                    <a:pt x="40" y="26"/>
                  </a:cubicBezTo>
                  <a:cubicBezTo>
                    <a:pt x="40" y="22"/>
                    <a:pt x="38" y="18"/>
                    <a:pt x="36" y="16"/>
                  </a:cubicBezTo>
                  <a:cubicBezTo>
                    <a:pt x="33" y="13"/>
                    <a:pt x="30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B056475-4271-67B6-C599-A39BEBA459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747838"/>
              <a:ext cx="166687" cy="166688"/>
            </a:xfrm>
            <a:custGeom>
              <a:avLst/>
              <a:gdLst>
                <a:gd name="T0" fmla="*/ 22 w 44"/>
                <a:gd name="T1" fmla="*/ 44 h 44"/>
                <a:gd name="T2" fmla="*/ 6 w 44"/>
                <a:gd name="T3" fmla="*/ 38 h 44"/>
                <a:gd name="T4" fmla="*/ 0 w 44"/>
                <a:gd name="T5" fmla="*/ 22 h 44"/>
                <a:gd name="T6" fmla="*/ 6 w 44"/>
                <a:gd name="T7" fmla="*/ 6 h 44"/>
                <a:gd name="T8" fmla="*/ 22 w 44"/>
                <a:gd name="T9" fmla="*/ 0 h 44"/>
                <a:gd name="T10" fmla="*/ 38 w 44"/>
                <a:gd name="T11" fmla="*/ 6 h 44"/>
                <a:gd name="T12" fmla="*/ 44 w 44"/>
                <a:gd name="T13" fmla="*/ 22 h 44"/>
                <a:gd name="T14" fmla="*/ 38 w 44"/>
                <a:gd name="T15" fmla="*/ 38 h 44"/>
                <a:gd name="T16" fmla="*/ 22 w 44"/>
                <a:gd name="T17" fmla="*/ 44 h 44"/>
                <a:gd name="T18" fmla="*/ 22 w 44"/>
                <a:gd name="T19" fmla="*/ 12 h 44"/>
                <a:gd name="T20" fmla="*/ 15 w 44"/>
                <a:gd name="T21" fmla="*/ 15 h 44"/>
                <a:gd name="T22" fmla="*/ 12 w 44"/>
                <a:gd name="T23" fmla="*/ 22 h 44"/>
                <a:gd name="T24" fmla="*/ 15 w 44"/>
                <a:gd name="T25" fmla="*/ 29 h 44"/>
                <a:gd name="T26" fmla="*/ 29 w 44"/>
                <a:gd name="T27" fmla="*/ 29 h 44"/>
                <a:gd name="T28" fmla="*/ 32 w 44"/>
                <a:gd name="T29" fmla="*/ 22 h 44"/>
                <a:gd name="T30" fmla="*/ 29 w 44"/>
                <a:gd name="T31" fmla="*/ 15 h 44"/>
                <a:gd name="T32" fmla="*/ 22 w 44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6" y="44"/>
                    <a:pt x="11" y="42"/>
                    <a:pt x="6" y="38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1"/>
                    <a:pt x="6" y="6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8" y="6"/>
                  </a:cubicBezTo>
                  <a:cubicBezTo>
                    <a:pt x="42" y="11"/>
                    <a:pt x="44" y="16"/>
                    <a:pt x="44" y="22"/>
                  </a:cubicBezTo>
                  <a:cubicBezTo>
                    <a:pt x="44" y="28"/>
                    <a:pt x="42" y="33"/>
                    <a:pt x="38" y="38"/>
                  </a:cubicBezTo>
                  <a:cubicBezTo>
                    <a:pt x="33" y="42"/>
                    <a:pt x="28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9" y="12"/>
                    <a:pt x="17" y="13"/>
                    <a:pt x="15" y="15"/>
                  </a:cubicBezTo>
                  <a:cubicBezTo>
                    <a:pt x="13" y="17"/>
                    <a:pt x="12" y="19"/>
                    <a:pt x="12" y="22"/>
                  </a:cubicBezTo>
                  <a:cubicBezTo>
                    <a:pt x="12" y="25"/>
                    <a:pt x="13" y="27"/>
                    <a:pt x="15" y="29"/>
                  </a:cubicBezTo>
                  <a:cubicBezTo>
                    <a:pt x="19" y="33"/>
                    <a:pt x="25" y="33"/>
                    <a:pt x="29" y="29"/>
                  </a:cubicBezTo>
                  <a:cubicBezTo>
                    <a:pt x="31" y="27"/>
                    <a:pt x="32" y="25"/>
                    <a:pt x="32" y="22"/>
                  </a:cubicBezTo>
                  <a:cubicBezTo>
                    <a:pt x="32" y="19"/>
                    <a:pt x="31" y="17"/>
                    <a:pt x="29" y="15"/>
                  </a:cubicBezTo>
                  <a:cubicBezTo>
                    <a:pt x="27" y="13"/>
                    <a:pt x="25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09" name="Freeform 38">
            <a:extLst>
              <a:ext uri="{FF2B5EF4-FFF2-40B4-BE49-F238E27FC236}">
                <a16:creationId xmlns:a16="http://schemas.microsoft.com/office/drawing/2014/main" id="{2E71E68F-1048-C5C4-27B8-CB9CFE33E359}"/>
              </a:ext>
            </a:extLst>
          </p:cNvPr>
          <p:cNvSpPr>
            <a:spLocks noEditPoints="1"/>
          </p:cNvSpPr>
          <p:nvPr/>
        </p:nvSpPr>
        <p:spPr bwMode="auto">
          <a:xfrm>
            <a:off x="8006147" y="4216318"/>
            <a:ext cx="340351" cy="339464"/>
          </a:xfrm>
          <a:custGeom>
            <a:avLst/>
            <a:gdLst>
              <a:gd name="T0" fmla="*/ 236 w 236"/>
              <a:gd name="T1" fmla="*/ 38 h 236"/>
              <a:gd name="T2" fmla="*/ 230 w 236"/>
              <a:gd name="T3" fmla="*/ 0 h 236"/>
              <a:gd name="T4" fmla="*/ 192 w 236"/>
              <a:gd name="T5" fmla="*/ 6 h 236"/>
              <a:gd name="T6" fmla="*/ 44 w 236"/>
              <a:gd name="T7" fmla="*/ 16 h 236"/>
              <a:gd name="T8" fmla="*/ 38 w 236"/>
              <a:gd name="T9" fmla="*/ 0 h 236"/>
              <a:gd name="T10" fmla="*/ 0 w 236"/>
              <a:gd name="T11" fmla="*/ 6 h 236"/>
              <a:gd name="T12" fmla="*/ 6 w 236"/>
              <a:gd name="T13" fmla="*/ 44 h 236"/>
              <a:gd name="T14" fmla="*/ 16 w 236"/>
              <a:gd name="T15" fmla="*/ 192 h 236"/>
              <a:gd name="T16" fmla="*/ 0 w 236"/>
              <a:gd name="T17" fmla="*/ 198 h 236"/>
              <a:gd name="T18" fmla="*/ 6 w 236"/>
              <a:gd name="T19" fmla="*/ 236 h 236"/>
              <a:gd name="T20" fmla="*/ 44 w 236"/>
              <a:gd name="T21" fmla="*/ 230 h 236"/>
              <a:gd name="T22" fmla="*/ 192 w 236"/>
              <a:gd name="T23" fmla="*/ 220 h 236"/>
              <a:gd name="T24" fmla="*/ 198 w 236"/>
              <a:gd name="T25" fmla="*/ 236 h 236"/>
              <a:gd name="T26" fmla="*/ 236 w 236"/>
              <a:gd name="T27" fmla="*/ 230 h 236"/>
              <a:gd name="T28" fmla="*/ 230 w 236"/>
              <a:gd name="T29" fmla="*/ 192 h 236"/>
              <a:gd name="T30" fmla="*/ 220 w 236"/>
              <a:gd name="T31" fmla="*/ 44 h 236"/>
              <a:gd name="T32" fmla="*/ 204 w 236"/>
              <a:gd name="T33" fmla="*/ 12 h 236"/>
              <a:gd name="T34" fmla="*/ 224 w 236"/>
              <a:gd name="T35" fmla="*/ 32 h 236"/>
              <a:gd name="T36" fmla="*/ 204 w 236"/>
              <a:gd name="T37" fmla="*/ 12 h 236"/>
              <a:gd name="T38" fmla="*/ 32 w 236"/>
              <a:gd name="T39" fmla="*/ 12 h 236"/>
              <a:gd name="T40" fmla="*/ 12 w 236"/>
              <a:gd name="T41" fmla="*/ 32 h 236"/>
              <a:gd name="T42" fmla="*/ 32 w 236"/>
              <a:gd name="T43" fmla="*/ 224 h 236"/>
              <a:gd name="T44" fmla="*/ 12 w 236"/>
              <a:gd name="T45" fmla="*/ 204 h 236"/>
              <a:gd name="T46" fmla="*/ 32 w 236"/>
              <a:gd name="T47" fmla="*/ 224 h 236"/>
              <a:gd name="T48" fmla="*/ 204 w 236"/>
              <a:gd name="T49" fmla="*/ 224 h 236"/>
              <a:gd name="T50" fmla="*/ 224 w 236"/>
              <a:gd name="T51" fmla="*/ 204 h 236"/>
              <a:gd name="T52" fmla="*/ 208 w 236"/>
              <a:gd name="T53" fmla="*/ 192 h 236"/>
              <a:gd name="T54" fmla="*/ 192 w 236"/>
              <a:gd name="T55" fmla="*/ 198 h 236"/>
              <a:gd name="T56" fmla="*/ 44 w 236"/>
              <a:gd name="T57" fmla="*/ 208 h 236"/>
              <a:gd name="T58" fmla="*/ 38 w 236"/>
              <a:gd name="T59" fmla="*/ 192 h 236"/>
              <a:gd name="T60" fmla="*/ 28 w 236"/>
              <a:gd name="T61" fmla="*/ 44 h 236"/>
              <a:gd name="T62" fmla="*/ 44 w 236"/>
              <a:gd name="T63" fmla="*/ 38 h 236"/>
              <a:gd name="T64" fmla="*/ 192 w 236"/>
              <a:gd name="T65" fmla="*/ 28 h 236"/>
              <a:gd name="T66" fmla="*/ 198 w 236"/>
              <a:gd name="T67" fmla="*/ 44 h 236"/>
              <a:gd name="T68" fmla="*/ 208 w 236"/>
              <a:gd name="T69" fmla="*/ 19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6" h="236">
                <a:moveTo>
                  <a:pt x="230" y="44"/>
                </a:moveTo>
                <a:cubicBezTo>
                  <a:pt x="233" y="44"/>
                  <a:pt x="236" y="41"/>
                  <a:pt x="236" y="38"/>
                </a:cubicBezTo>
                <a:cubicBezTo>
                  <a:pt x="236" y="6"/>
                  <a:pt x="236" y="6"/>
                  <a:pt x="236" y="6"/>
                </a:cubicBezTo>
                <a:cubicBezTo>
                  <a:pt x="236" y="3"/>
                  <a:pt x="233" y="0"/>
                  <a:pt x="230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195" y="0"/>
                  <a:pt x="192" y="3"/>
                  <a:pt x="192" y="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3"/>
                  <a:pt x="41" y="0"/>
                  <a:pt x="3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1"/>
                  <a:pt x="3" y="44"/>
                  <a:pt x="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3" y="192"/>
                  <a:pt x="0" y="195"/>
                  <a:pt x="0" y="198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3"/>
                  <a:pt x="3" y="236"/>
                  <a:pt x="6" y="236"/>
                </a:cubicBezTo>
                <a:cubicBezTo>
                  <a:pt x="38" y="236"/>
                  <a:pt x="38" y="236"/>
                  <a:pt x="38" y="236"/>
                </a:cubicBezTo>
                <a:cubicBezTo>
                  <a:pt x="41" y="236"/>
                  <a:pt x="44" y="233"/>
                  <a:pt x="44" y="230"/>
                </a:cubicBezTo>
                <a:cubicBezTo>
                  <a:pt x="44" y="220"/>
                  <a:pt x="44" y="220"/>
                  <a:pt x="44" y="220"/>
                </a:cubicBezTo>
                <a:cubicBezTo>
                  <a:pt x="192" y="220"/>
                  <a:pt x="192" y="220"/>
                  <a:pt x="192" y="220"/>
                </a:cubicBezTo>
                <a:cubicBezTo>
                  <a:pt x="192" y="230"/>
                  <a:pt x="192" y="230"/>
                  <a:pt x="192" y="230"/>
                </a:cubicBezTo>
                <a:cubicBezTo>
                  <a:pt x="192" y="233"/>
                  <a:pt x="195" y="236"/>
                  <a:pt x="198" y="236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3" y="236"/>
                  <a:pt x="236" y="233"/>
                  <a:pt x="236" y="230"/>
                </a:cubicBezTo>
                <a:cubicBezTo>
                  <a:pt x="236" y="198"/>
                  <a:pt x="236" y="198"/>
                  <a:pt x="236" y="198"/>
                </a:cubicBezTo>
                <a:cubicBezTo>
                  <a:pt x="236" y="195"/>
                  <a:pt x="233" y="192"/>
                  <a:pt x="230" y="192"/>
                </a:cubicBezTo>
                <a:cubicBezTo>
                  <a:pt x="220" y="192"/>
                  <a:pt x="220" y="192"/>
                  <a:pt x="220" y="192"/>
                </a:cubicBezTo>
                <a:cubicBezTo>
                  <a:pt x="220" y="44"/>
                  <a:pt x="220" y="44"/>
                  <a:pt x="220" y="44"/>
                </a:cubicBezTo>
                <a:lnTo>
                  <a:pt x="230" y="44"/>
                </a:lnTo>
                <a:close/>
                <a:moveTo>
                  <a:pt x="204" y="12"/>
                </a:moveTo>
                <a:cubicBezTo>
                  <a:pt x="224" y="12"/>
                  <a:pt x="224" y="12"/>
                  <a:pt x="224" y="12"/>
                </a:cubicBezTo>
                <a:cubicBezTo>
                  <a:pt x="224" y="32"/>
                  <a:pt x="224" y="32"/>
                  <a:pt x="224" y="32"/>
                </a:cubicBezTo>
                <a:cubicBezTo>
                  <a:pt x="204" y="32"/>
                  <a:pt x="204" y="32"/>
                  <a:pt x="204" y="32"/>
                </a:cubicBezTo>
                <a:lnTo>
                  <a:pt x="204" y="12"/>
                </a:lnTo>
                <a:close/>
                <a:moveTo>
                  <a:pt x="12" y="12"/>
                </a:moveTo>
                <a:cubicBezTo>
                  <a:pt x="32" y="12"/>
                  <a:pt x="32" y="12"/>
                  <a:pt x="32" y="12"/>
                </a:cubicBezTo>
                <a:cubicBezTo>
                  <a:pt x="32" y="32"/>
                  <a:pt x="32" y="32"/>
                  <a:pt x="32" y="32"/>
                </a:cubicBezTo>
                <a:cubicBezTo>
                  <a:pt x="12" y="32"/>
                  <a:pt x="12" y="32"/>
                  <a:pt x="12" y="32"/>
                </a:cubicBezTo>
                <a:lnTo>
                  <a:pt x="12" y="12"/>
                </a:lnTo>
                <a:close/>
                <a:moveTo>
                  <a:pt x="32" y="224"/>
                </a:moveTo>
                <a:cubicBezTo>
                  <a:pt x="12" y="224"/>
                  <a:pt x="12" y="224"/>
                  <a:pt x="12" y="224"/>
                </a:cubicBezTo>
                <a:cubicBezTo>
                  <a:pt x="12" y="204"/>
                  <a:pt x="12" y="204"/>
                  <a:pt x="12" y="204"/>
                </a:cubicBezTo>
                <a:cubicBezTo>
                  <a:pt x="32" y="204"/>
                  <a:pt x="32" y="204"/>
                  <a:pt x="32" y="204"/>
                </a:cubicBezTo>
                <a:lnTo>
                  <a:pt x="32" y="224"/>
                </a:lnTo>
                <a:close/>
                <a:moveTo>
                  <a:pt x="224" y="224"/>
                </a:moveTo>
                <a:cubicBezTo>
                  <a:pt x="204" y="224"/>
                  <a:pt x="204" y="224"/>
                  <a:pt x="204" y="224"/>
                </a:cubicBezTo>
                <a:cubicBezTo>
                  <a:pt x="204" y="204"/>
                  <a:pt x="204" y="204"/>
                  <a:pt x="204" y="204"/>
                </a:cubicBezTo>
                <a:cubicBezTo>
                  <a:pt x="224" y="204"/>
                  <a:pt x="224" y="204"/>
                  <a:pt x="224" y="204"/>
                </a:cubicBezTo>
                <a:lnTo>
                  <a:pt x="224" y="224"/>
                </a:lnTo>
                <a:close/>
                <a:moveTo>
                  <a:pt x="208" y="192"/>
                </a:moveTo>
                <a:cubicBezTo>
                  <a:pt x="198" y="192"/>
                  <a:pt x="198" y="192"/>
                  <a:pt x="198" y="192"/>
                </a:cubicBezTo>
                <a:cubicBezTo>
                  <a:pt x="195" y="192"/>
                  <a:pt x="192" y="195"/>
                  <a:pt x="192" y="198"/>
                </a:cubicBezTo>
                <a:cubicBezTo>
                  <a:pt x="192" y="208"/>
                  <a:pt x="192" y="208"/>
                  <a:pt x="192" y="208"/>
                </a:cubicBezTo>
                <a:cubicBezTo>
                  <a:pt x="44" y="208"/>
                  <a:pt x="44" y="208"/>
                  <a:pt x="44" y="208"/>
                </a:cubicBezTo>
                <a:cubicBezTo>
                  <a:pt x="44" y="198"/>
                  <a:pt x="44" y="198"/>
                  <a:pt x="44" y="198"/>
                </a:cubicBezTo>
                <a:cubicBezTo>
                  <a:pt x="44" y="195"/>
                  <a:pt x="41" y="192"/>
                  <a:pt x="38" y="192"/>
                </a:cubicBezTo>
                <a:cubicBezTo>
                  <a:pt x="28" y="192"/>
                  <a:pt x="28" y="192"/>
                  <a:pt x="28" y="192"/>
                </a:cubicBezTo>
                <a:cubicBezTo>
                  <a:pt x="28" y="44"/>
                  <a:pt x="28" y="44"/>
                  <a:pt x="28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41" y="44"/>
                  <a:pt x="44" y="41"/>
                  <a:pt x="44" y="38"/>
                </a:cubicBezTo>
                <a:cubicBezTo>
                  <a:pt x="44" y="28"/>
                  <a:pt x="44" y="28"/>
                  <a:pt x="44" y="28"/>
                </a:cubicBezTo>
                <a:cubicBezTo>
                  <a:pt x="192" y="28"/>
                  <a:pt x="192" y="28"/>
                  <a:pt x="192" y="28"/>
                </a:cubicBezTo>
                <a:cubicBezTo>
                  <a:pt x="192" y="38"/>
                  <a:pt x="192" y="38"/>
                  <a:pt x="192" y="38"/>
                </a:cubicBezTo>
                <a:cubicBezTo>
                  <a:pt x="192" y="41"/>
                  <a:pt x="195" y="44"/>
                  <a:pt x="198" y="44"/>
                </a:cubicBezTo>
                <a:cubicBezTo>
                  <a:pt x="208" y="44"/>
                  <a:pt x="208" y="44"/>
                  <a:pt x="208" y="44"/>
                </a:cubicBezTo>
                <a:lnTo>
                  <a:pt x="208" y="19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403E42B-2444-A20C-7F32-5461CBEF334D}"/>
              </a:ext>
            </a:extLst>
          </p:cNvPr>
          <p:cNvGrpSpPr/>
          <p:nvPr/>
        </p:nvGrpSpPr>
        <p:grpSpPr>
          <a:xfrm>
            <a:off x="10346631" y="4173494"/>
            <a:ext cx="389261" cy="395814"/>
            <a:chOff x="9632950" y="3167063"/>
            <a:chExt cx="471488" cy="4794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3D08A11D-425E-0BEB-44E4-A0DA73E4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950" y="3167063"/>
              <a:ext cx="309563" cy="479425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id="{19171112-5CF8-1EA8-F537-6723DD5F8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4738" y="3275013"/>
              <a:ext cx="139700" cy="263525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13" name="Freeform 5">
            <a:extLst>
              <a:ext uri="{FF2B5EF4-FFF2-40B4-BE49-F238E27FC236}">
                <a16:creationId xmlns:a16="http://schemas.microsoft.com/office/drawing/2014/main" id="{CF54A130-E906-E90F-115B-CCEE015EE674}"/>
              </a:ext>
            </a:extLst>
          </p:cNvPr>
          <p:cNvSpPr>
            <a:spLocks noEditPoints="1"/>
          </p:cNvSpPr>
          <p:nvPr/>
        </p:nvSpPr>
        <p:spPr bwMode="auto">
          <a:xfrm>
            <a:off x="7189558" y="2912654"/>
            <a:ext cx="351733" cy="304601"/>
          </a:xfrm>
          <a:custGeom>
            <a:avLst/>
            <a:gdLst>
              <a:gd name="T0" fmla="*/ 396 w 461"/>
              <a:gd name="T1" fmla="*/ 399 h 399"/>
              <a:gd name="T2" fmla="*/ 378 w 461"/>
              <a:gd name="T3" fmla="*/ 18 h 399"/>
              <a:gd name="T4" fmla="*/ 444 w 461"/>
              <a:gd name="T5" fmla="*/ 0 h 399"/>
              <a:gd name="T6" fmla="*/ 461 w 461"/>
              <a:gd name="T7" fmla="*/ 381 h 399"/>
              <a:gd name="T8" fmla="*/ 398 w 461"/>
              <a:gd name="T9" fmla="*/ 379 h 399"/>
              <a:gd name="T10" fmla="*/ 442 w 461"/>
              <a:gd name="T11" fmla="*/ 20 h 399"/>
              <a:gd name="T12" fmla="*/ 398 w 461"/>
              <a:gd name="T13" fmla="*/ 379 h 399"/>
              <a:gd name="T14" fmla="*/ 302 w 461"/>
              <a:gd name="T15" fmla="*/ 399 h 399"/>
              <a:gd name="T16" fmla="*/ 284 w 461"/>
              <a:gd name="T17" fmla="*/ 144 h 399"/>
              <a:gd name="T18" fmla="*/ 349 w 461"/>
              <a:gd name="T19" fmla="*/ 126 h 399"/>
              <a:gd name="T20" fmla="*/ 367 w 461"/>
              <a:gd name="T21" fmla="*/ 381 h 399"/>
              <a:gd name="T22" fmla="*/ 304 w 461"/>
              <a:gd name="T23" fmla="*/ 379 h 399"/>
              <a:gd name="T24" fmla="*/ 347 w 461"/>
              <a:gd name="T25" fmla="*/ 146 h 399"/>
              <a:gd name="T26" fmla="*/ 304 w 461"/>
              <a:gd name="T27" fmla="*/ 379 h 399"/>
              <a:gd name="T28" fmla="*/ 207 w 461"/>
              <a:gd name="T29" fmla="*/ 399 h 399"/>
              <a:gd name="T30" fmla="*/ 189 w 461"/>
              <a:gd name="T31" fmla="*/ 239 h 399"/>
              <a:gd name="T32" fmla="*/ 254 w 461"/>
              <a:gd name="T33" fmla="*/ 221 h 399"/>
              <a:gd name="T34" fmla="*/ 272 w 461"/>
              <a:gd name="T35" fmla="*/ 381 h 399"/>
              <a:gd name="T36" fmla="*/ 209 w 461"/>
              <a:gd name="T37" fmla="*/ 379 h 399"/>
              <a:gd name="T38" fmla="*/ 252 w 461"/>
              <a:gd name="T39" fmla="*/ 241 h 399"/>
              <a:gd name="T40" fmla="*/ 209 w 461"/>
              <a:gd name="T41" fmla="*/ 379 h 399"/>
              <a:gd name="T42" fmla="*/ 112 w 461"/>
              <a:gd name="T43" fmla="*/ 399 h 399"/>
              <a:gd name="T44" fmla="*/ 94 w 461"/>
              <a:gd name="T45" fmla="*/ 302 h 399"/>
              <a:gd name="T46" fmla="*/ 159 w 461"/>
              <a:gd name="T47" fmla="*/ 284 h 399"/>
              <a:gd name="T48" fmla="*/ 177 w 461"/>
              <a:gd name="T49" fmla="*/ 381 h 399"/>
              <a:gd name="T50" fmla="*/ 114 w 461"/>
              <a:gd name="T51" fmla="*/ 379 h 399"/>
              <a:gd name="T52" fmla="*/ 157 w 461"/>
              <a:gd name="T53" fmla="*/ 304 h 399"/>
              <a:gd name="T54" fmla="*/ 114 w 461"/>
              <a:gd name="T55" fmla="*/ 379 h 399"/>
              <a:gd name="T56" fmla="*/ 17 w 461"/>
              <a:gd name="T57" fmla="*/ 399 h 399"/>
              <a:gd name="T58" fmla="*/ 0 w 461"/>
              <a:gd name="T59" fmla="*/ 334 h 399"/>
              <a:gd name="T60" fmla="*/ 65 w 461"/>
              <a:gd name="T61" fmla="*/ 316 h 399"/>
              <a:gd name="T62" fmla="*/ 83 w 461"/>
              <a:gd name="T63" fmla="*/ 381 h 399"/>
              <a:gd name="T64" fmla="*/ 19 w 461"/>
              <a:gd name="T65" fmla="*/ 379 h 399"/>
              <a:gd name="T66" fmla="*/ 63 w 461"/>
              <a:gd name="T67" fmla="*/ 336 h 399"/>
              <a:gd name="T68" fmla="*/ 19 w 461"/>
              <a:gd name="T69" fmla="*/ 37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1" h="399">
                <a:moveTo>
                  <a:pt x="444" y="399"/>
                </a:moveTo>
                <a:cubicBezTo>
                  <a:pt x="396" y="399"/>
                  <a:pt x="396" y="399"/>
                  <a:pt x="396" y="399"/>
                </a:cubicBezTo>
                <a:cubicBezTo>
                  <a:pt x="386" y="399"/>
                  <a:pt x="378" y="391"/>
                  <a:pt x="378" y="381"/>
                </a:cubicBezTo>
                <a:cubicBezTo>
                  <a:pt x="378" y="18"/>
                  <a:pt x="378" y="18"/>
                  <a:pt x="378" y="18"/>
                </a:cubicBezTo>
                <a:cubicBezTo>
                  <a:pt x="378" y="8"/>
                  <a:pt x="386" y="0"/>
                  <a:pt x="396" y="0"/>
                </a:cubicBezTo>
                <a:cubicBezTo>
                  <a:pt x="444" y="0"/>
                  <a:pt x="444" y="0"/>
                  <a:pt x="444" y="0"/>
                </a:cubicBezTo>
                <a:cubicBezTo>
                  <a:pt x="454" y="0"/>
                  <a:pt x="461" y="8"/>
                  <a:pt x="461" y="18"/>
                </a:cubicBezTo>
                <a:cubicBezTo>
                  <a:pt x="461" y="381"/>
                  <a:pt x="461" y="381"/>
                  <a:pt x="461" y="381"/>
                </a:cubicBezTo>
                <a:cubicBezTo>
                  <a:pt x="461" y="391"/>
                  <a:pt x="454" y="399"/>
                  <a:pt x="444" y="399"/>
                </a:cubicBezTo>
                <a:close/>
                <a:moveTo>
                  <a:pt x="398" y="379"/>
                </a:moveTo>
                <a:cubicBezTo>
                  <a:pt x="442" y="379"/>
                  <a:pt x="442" y="379"/>
                  <a:pt x="442" y="379"/>
                </a:cubicBezTo>
                <a:cubicBezTo>
                  <a:pt x="442" y="20"/>
                  <a:pt x="442" y="20"/>
                  <a:pt x="442" y="20"/>
                </a:cubicBezTo>
                <a:cubicBezTo>
                  <a:pt x="398" y="20"/>
                  <a:pt x="398" y="20"/>
                  <a:pt x="398" y="20"/>
                </a:cubicBezTo>
                <a:lnTo>
                  <a:pt x="398" y="379"/>
                </a:lnTo>
                <a:close/>
                <a:moveTo>
                  <a:pt x="349" y="399"/>
                </a:moveTo>
                <a:cubicBezTo>
                  <a:pt x="302" y="399"/>
                  <a:pt x="302" y="399"/>
                  <a:pt x="302" y="399"/>
                </a:cubicBezTo>
                <a:cubicBezTo>
                  <a:pt x="292" y="399"/>
                  <a:pt x="284" y="391"/>
                  <a:pt x="284" y="381"/>
                </a:cubicBezTo>
                <a:cubicBezTo>
                  <a:pt x="284" y="144"/>
                  <a:pt x="284" y="144"/>
                  <a:pt x="284" y="144"/>
                </a:cubicBezTo>
                <a:cubicBezTo>
                  <a:pt x="284" y="134"/>
                  <a:pt x="292" y="126"/>
                  <a:pt x="302" y="126"/>
                </a:cubicBezTo>
                <a:cubicBezTo>
                  <a:pt x="349" y="126"/>
                  <a:pt x="349" y="126"/>
                  <a:pt x="349" y="126"/>
                </a:cubicBezTo>
                <a:cubicBezTo>
                  <a:pt x="359" y="126"/>
                  <a:pt x="367" y="134"/>
                  <a:pt x="367" y="144"/>
                </a:cubicBezTo>
                <a:cubicBezTo>
                  <a:pt x="367" y="381"/>
                  <a:pt x="367" y="381"/>
                  <a:pt x="367" y="381"/>
                </a:cubicBezTo>
                <a:cubicBezTo>
                  <a:pt x="367" y="391"/>
                  <a:pt x="359" y="399"/>
                  <a:pt x="349" y="399"/>
                </a:cubicBezTo>
                <a:close/>
                <a:moveTo>
                  <a:pt x="304" y="379"/>
                </a:moveTo>
                <a:cubicBezTo>
                  <a:pt x="347" y="379"/>
                  <a:pt x="347" y="379"/>
                  <a:pt x="347" y="379"/>
                </a:cubicBezTo>
                <a:cubicBezTo>
                  <a:pt x="347" y="146"/>
                  <a:pt x="347" y="146"/>
                  <a:pt x="347" y="146"/>
                </a:cubicBezTo>
                <a:cubicBezTo>
                  <a:pt x="304" y="146"/>
                  <a:pt x="304" y="146"/>
                  <a:pt x="304" y="146"/>
                </a:cubicBezTo>
                <a:lnTo>
                  <a:pt x="304" y="379"/>
                </a:lnTo>
                <a:close/>
                <a:moveTo>
                  <a:pt x="254" y="399"/>
                </a:moveTo>
                <a:cubicBezTo>
                  <a:pt x="207" y="399"/>
                  <a:pt x="207" y="399"/>
                  <a:pt x="207" y="399"/>
                </a:cubicBezTo>
                <a:cubicBezTo>
                  <a:pt x="197" y="399"/>
                  <a:pt x="189" y="391"/>
                  <a:pt x="189" y="381"/>
                </a:cubicBezTo>
                <a:cubicBezTo>
                  <a:pt x="189" y="239"/>
                  <a:pt x="189" y="239"/>
                  <a:pt x="189" y="239"/>
                </a:cubicBezTo>
                <a:cubicBezTo>
                  <a:pt x="189" y="229"/>
                  <a:pt x="197" y="221"/>
                  <a:pt x="207" y="221"/>
                </a:cubicBezTo>
                <a:cubicBezTo>
                  <a:pt x="254" y="221"/>
                  <a:pt x="254" y="221"/>
                  <a:pt x="254" y="221"/>
                </a:cubicBezTo>
                <a:cubicBezTo>
                  <a:pt x="264" y="221"/>
                  <a:pt x="272" y="229"/>
                  <a:pt x="272" y="239"/>
                </a:cubicBezTo>
                <a:cubicBezTo>
                  <a:pt x="272" y="381"/>
                  <a:pt x="272" y="381"/>
                  <a:pt x="272" y="381"/>
                </a:cubicBezTo>
                <a:cubicBezTo>
                  <a:pt x="272" y="391"/>
                  <a:pt x="264" y="399"/>
                  <a:pt x="254" y="399"/>
                </a:cubicBezTo>
                <a:close/>
                <a:moveTo>
                  <a:pt x="209" y="379"/>
                </a:moveTo>
                <a:cubicBezTo>
                  <a:pt x="252" y="379"/>
                  <a:pt x="252" y="379"/>
                  <a:pt x="252" y="379"/>
                </a:cubicBezTo>
                <a:cubicBezTo>
                  <a:pt x="252" y="241"/>
                  <a:pt x="252" y="241"/>
                  <a:pt x="252" y="241"/>
                </a:cubicBezTo>
                <a:cubicBezTo>
                  <a:pt x="209" y="241"/>
                  <a:pt x="209" y="241"/>
                  <a:pt x="209" y="241"/>
                </a:cubicBezTo>
                <a:lnTo>
                  <a:pt x="209" y="379"/>
                </a:lnTo>
                <a:close/>
                <a:moveTo>
                  <a:pt x="159" y="399"/>
                </a:moveTo>
                <a:cubicBezTo>
                  <a:pt x="112" y="399"/>
                  <a:pt x="112" y="399"/>
                  <a:pt x="112" y="399"/>
                </a:cubicBezTo>
                <a:cubicBezTo>
                  <a:pt x="102" y="399"/>
                  <a:pt x="94" y="391"/>
                  <a:pt x="94" y="381"/>
                </a:cubicBezTo>
                <a:cubicBezTo>
                  <a:pt x="94" y="302"/>
                  <a:pt x="94" y="302"/>
                  <a:pt x="94" y="302"/>
                </a:cubicBezTo>
                <a:cubicBezTo>
                  <a:pt x="94" y="292"/>
                  <a:pt x="102" y="284"/>
                  <a:pt x="112" y="284"/>
                </a:cubicBezTo>
                <a:cubicBezTo>
                  <a:pt x="159" y="284"/>
                  <a:pt x="159" y="284"/>
                  <a:pt x="159" y="284"/>
                </a:cubicBezTo>
                <a:cubicBezTo>
                  <a:pt x="169" y="284"/>
                  <a:pt x="177" y="292"/>
                  <a:pt x="177" y="302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177" y="391"/>
                  <a:pt x="169" y="399"/>
                  <a:pt x="159" y="399"/>
                </a:cubicBezTo>
                <a:close/>
                <a:moveTo>
                  <a:pt x="114" y="379"/>
                </a:moveTo>
                <a:cubicBezTo>
                  <a:pt x="157" y="379"/>
                  <a:pt x="157" y="379"/>
                  <a:pt x="157" y="379"/>
                </a:cubicBezTo>
                <a:cubicBezTo>
                  <a:pt x="157" y="304"/>
                  <a:pt x="157" y="304"/>
                  <a:pt x="157" y="304"/>
                </a:cubicBezTo>
                <a:cubicBezTo>
                  <a:pt x="114" y="304"/>
                  <a:pt x="114" y="304"/>
                  <a:pt x="114" y="304"/>
                </a:cubicBezTo>
                <a:lnTo>
                  <a:pt x="114" y="379"/>
                </a:lnTo>
                <a:close/>
                <a:moveTo>
                  <a:pt x="65" y="399"/>
                </a:moveTo>
                <a:cubicBezTo>
                  <a:pt x="17" y="399"/>
                  <a:pt x="17" y="399"/>
                  <a:pt x="17" y="399"/>
                </a:cubicBezTo>
                <a:cubicBezTo>
                  <a:pt x="7" y="399"/>
                  <a:pt x="0" y="391"/>
                  <a:pt x="0" y="381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24"/>
                  <a:pt x="7" y="316"/>
                  <a:pt x="17" y="316"/>
                </a:cubicBezTo>
                <a:cubicBezTo>
                  <a:pt x="65" y="316"/>
                  <a:pt x="65" y="316"/>
                  <a:pt x="65" y="316"/>
                </a:cubicBezTo>
                <a:cubicBezTo>
                  <a:pt x="75" y="316"/>
                  <a:pt x="83" y="324"/>
                  <a:pt x="83" y="334"/>
                </a:cubicBezTo>
                <a:cubicBezTo>
                  <a:pt x="83" y="381"/>
                  <a:pt x="83" y="381"/>
                  <a:pt x="83" y="381"/>
                </a:cubicBezTo>
                <a:cubicBezTo>
                  <a:pt x="83" y="391"/>
                  <a:pt x="75" y="399"/>
                  <a:pt x="65" y="399"/>
                </a:cubicBezTo>
                <a:close/>
                <a:moveTo>
                  <a:pt x="19" y="379"/>
                </a:moveTo>
                <a:cubicBezTo>
                  <a:pt x="63" y="379"/>
                  <a:pt x="63" y="379"/>
                  <a:pt x="63" y="379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19" y="336"/>
                  <a:pt x="19" y="336"/>
                  <a:pt x="19" y="336"/>
                </a:cubicBezTo>
                <a:lnTo>
                  <a:pt x="19" y="3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8795DFA-9667-EE35-6F21-1F988CFC8937}"/>
              </a:ext>
            </a:extLst>
          </p:cNvPr>
          <p:cNvGrpSpPr/>
          <p:nvPr/>
        </p:nvGrpSpPr>
        <p:grpSpPr>
          <a:xfrm>
            <a:off x="2190593" y="3579047"/>
            <a:ext cx="434241" cy="291205"/>
            <a:chOff x="3175" y="0"/>
            <a:chExt cx="4564063" cy="30607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C994E389-DEA6-C4E5-531E-4A6E77DE5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1990725"/>
              <a:ext cx="800100" cy="801688"/>
            </a:xfrm>
            <a:custGeom>
              <a:avLst/>
              <a:gdLst>
                <a:gd name="T0" fmla="*/ 436 w 504"/>
                <a:gd name="T1" fmla="*/ 505 h 505"/>
                <a:gd name="T2" fmla="*/ 0 w 504"/>
                <a:gd name="T3" fmla="*/ 69 h 505"/>
                <a:gd name="T4" fmla="*/ 69 w 504"/>
                <a:gd name="T5" fmla="*/ 0 h 505"/>
                <a:gd name="T6" fmla="*/ 504 w 504"/>
                <a:gd name="T7" fmla="*/ 437 h 505"/>
                <a:gd name="T8" fmla="*/ 436 w 504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05">
                  <a:moveTo>
                    <a:pt x="436" y="505"/>
                  </a:moveTo>
                  <a:lnTo>
                    <a:pt x="0" y="69"/>
                  </a:lnTo>
                  <a:lnTo>
                    <a:pt x="69" y="0"/>
                  </a:lnTo>
                  <a:lnTo>
                    <a:pt x="504" y="437"/>
                  </a:lnTo>
                  <a:lnTo>
                    <a:pt x="436" y="5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8DD3BC35-8CBC-FB4A-FA25-2EF556D70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7263" y="365125"/>
              <a:ext cx="650875" cy="650875"/>
            </a:xfrm>
            <a:custGeom>
              <a:avLst/>
              <a:gdLst>
                <a:gd name="T0" fmla="*/ 87 w 173"/>
                <a:gd name="T1" fmla="*/ 173 h 173"/>
                <a:gd name="T2" fmla="*/ 0 w 173"/>
                <a:gd name="T3" fmla="*/ 86 h 173"/>
                <a:gd name="T4" fmla="*/ 87 w 173"/>
                <a:gd name="T5" fmla="*/ 0 h 173"/>
                <a:gd name="T6" fmla="*/ 173 w 173"/>
                <a:gd name="T7" fmla="*/ 86 h 173"/>
                <a:gd name="T8" fmla="*/ 87 w 173"/>
                <a:gd name="T9" fmla="*/ 173 h 173"/>
                <a:gd name="T10" fmla="*/ 87 w 173"/>
                <a:gd name="T11" fmla="*/ 41 h 173"/>
                <a:gd name="T12" fmla="*/ 42 w 173"/>
                <a:gd name="T13" fmla="*/ 86 h 173"/>
                <a:gd name="T14" fmla="*/ 87 w 173"/>
                <a:gd name="T15" fmla="*/ 131 h 173"/>
                <a:gd name="T16" fmla="*/ 131 w 173"/>
                <a:gd name="T17" fmla="*/ 86 h 173"/>
                <a:gd name="T18" fmla="*/ 87 w 173"/>
                <a:gd name="T19" fmla="*/ 4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7" y="173"/>
                  </a:moveTo>
                  <a:cubicBezTo>
                    <a:pt x="39" y="173"/>
                    <a:pt x="0" y="134"/>
                    <a:pt x="0" y="86"/>
                  </a:cubicBezTo>
                  <a:cubicBezTo>
                    <a:pt x="0" y="39"/>
                    <a:pt x="39" y="0"/>
                    <a:pt x="87" y="0"/>
                  </a:cubicBezTo>
                  <a:cubicBezTo>
                    <a:pt x="134" y="0"/>
                    <a:pt x="173" y="39"/>
                    <a:pt x="173" y="86"/>
                  </a:cubicBezTo>
                  <a:cubicBezTo>
                    <a:pt x="173" y="134"/>
                    <a:pt x="134" y="173"/>
                    <a:pt x="87" y="173"/>
                  </a:cubicBezTo>
                  <a:close/>
                  <a:moveTo>
                    <a:pt x="87" y="41"/>
                  </a:moveTo>
                  <a:cubicBezTo>
                    <a:pt x="62" y="41"/>
                    <a:pt x="42" y="61"/>
                    <a:pt x="42" y="86"/>
                  </a:cubicBezTo>
                  <a:cubicBezTo>
                    <a:pt x="42" y="111"/>
                    <a:pt x="62" y="131"/>
                    <a:pt x="87" y="131"/>
                  </a:cubicBezTo>
                  <a:cubicBezTo>
                    <a:pt x="111" y="131"/>
                    <a:pt x="131" y="111"/>
                    <a:pt x="131" y="86"/>
                  </a:cubicBezTo>
                  <a:cubicBezTo>
                    <a:pt x="131" y="61"/>
                    <a:pt x="111" y="41"/>
                    <a:pt x="8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7" name="Rectangle 11">
              <a:extLst>
                <a:ext uri="{FF2B5EF4-FFF2-40B4-BE49-F238E27FC236}">
                  <a16:creationId xmlns:a16="http://schemas.microsoft.com/office/drawing/2014/main" id="{0CFDF56B-B8AE-B07B-F3B1-9FB61057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488" y="2555875"/>
              <a:ext cx="158750" cy="428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8" name="Rectangle 12">
              <a:extLst>
                <a:ext uri="{FF2B5EF4-FFF2-40B4-BE49-F238E27FC236}">
                  <a16:creationId xmlns:a16="http://schemas.microsoft.com/office/drawing/2014/main" id="{EEA5FA49-64FE-150D-BD5E-E0A421D63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2717800"/>
              <a:ext cx="153988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C6827FAC-A93F-D006-8A52-C8A352C89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0"/>
              <a:ext cx="4564063" cy="2909888"/>
            </a:xfrm>
            <a:custGeom>
              <a:avLst/>
              <a:gdLst>
                <a:gd name="T0" fmla="*/ 0 w 2875"/>
                <a:gd name="T1" fmla="*/ 1833 h 1833"/>
                <a:gd name="T2" fmla="*/ 0 w 2875"/>
                <a:gd name="T3" fmla="*/ 0 h 1833"/>
                <a:gd name="T4" fmla="*/ 2875 w 2875"/>
                <a:gd name="T5" fmla="*/ 0 h 1833"/>
                <a:gd name="T6" fmla="*/ 2875 w 2875"/>
                <a:gd name="T7" fmla="*/ 1731 h 1833"/>
                <a:gd name="T8" fmla="*/ 1802 w 2875"/>
                <a:gd name="T9" fmla="*/ 628 h 1833"/>
                <a:gd name="T10" fmla="*/ 1082 w 2875"/>
                <a:gd name="T11" fmla="*/ 1368 h 1833"/>
                <a:gd name="T12" fmla="*/ 767 w 2875"/>
                <a:gd name="T13" fmla="*/ 1046 h 1833"/>
                <a:gd name="T14" fmla="*/ 0 w 2875"/>
                <a:gd name="T15" fmla="*/ 1833 h 1833"/>
                <a:gd name="T16" fmla="*/ 97 w 2875"/>
                <a:gd name="T17" fmla="*/ 100 h 1833"/>
                <a:gd name="T18" fmla="*/ 97 w 2875"/>
                <a:gd name="T19" fmla="*/ 1591 h 1833"/>
                <a:gd name="T20" fmla="*/ 767 w 2875"/>
                <a:gd name="T21" fmla="*/ 903 h 1833"/>
                <a:gd name="T22" fmla="*/ 1082 w 2875"/>
                <a:gd name="T23" fmla="*/ 1228 h 1833"/>
                <a:gd name="T24" fmla="*/ 1802 w 2875"/>
                <a:gd name="T25" fmla="*/ 486 h 1833"/>
                <a:gd name="T26" fmla="*/ 2775 w 2875"/>
                <a:gd name="T27" fmla="*/ 1487 h 1833"/>
                <a:gd name="T28" fmla="*/ 2775 w 2875"/>
                <a:gd name="T29" fmla="*/ 100 h 1833"/>
                <a:gd name="T30" fmla="*/ 97 w 2875"/>
                <a:gd name="T31" fmla="*/ 100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833">
                  <a:moveTo>
                    <a:pt x="0" y="1833"/>
                  </a:moveTo>
                  <a:lnTo>
                    <a:pt x="0" y="0"/>
                  </a:lnTo>
                  <a:lnTo>
                    <a:pt x="2875" y="0"/>
                  </a:lnTo>
                  <a:lnTo>
                    <a:pt x="2875" y="1731"/>
                  </a:lnTo>
                  <a:lnTo>
                    <a:pt x="1802" y="628"/>
                  </a:lnTo>
                  <a:lnTo>
                    <a:pt x="1082" y="1368"/>
                  </a:lnTo>
                  <a:lnTo>
                    <a:pt x="767" y="1046"/>
                  </a:lnTo>
                  <a:lnTo>
                    <a:pt x="0" y="1833"/>
                  </a:lnTo>
                  <a:close/>
                  <a:moveTo>
                    <a:pt x="97" y="100"/>
                  </a:moveTo>
                  <a:lnTo>
                    <a:pt x="97" y="1591"/>
                  </a:lnTo>
                  <a:lnTo>
                    <a:pt x="767" y="903"/>
                  </a:lnTo>
                  <a:lnTo>
                    <a:pt x="1082" y="1228"/>
                  </a:lnTo>
                  <a:lnTo>
                    <a:pt x="1802" y="486"/>
                  </a:lnTo>
                  <a:lnTo>
                    <a:pt x="2775" y="1487"/>
                  </a:lnTo>
                  <a:lnTo>
                    <a:pt x="2775" y="100"/>
                  </a:lnTo>
                  <a:lnTo>
                    <a:pt x="97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id="{D84AF2FB-91F2-B3C6-28E2-2098280A10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771525"/>
              <a:ext cx="4564063" cy="2289175"/>
            </a:xfrm>
            <a:custGeom>
              <a:avLst/>
              <a:gdLst>
                <a:gd name="T0" fmla="*/ 2875 w 2875"/>
                <a:gd name="T1" fmla="*/ 1442 h 1442"/>
                <a:gd name="T2" fmla="*/ 0 w 2875"/>
                <a:gd name="T3" fmla="*/ 1442 h 1442"/>
                <a:gd name="T4" fmla="*/ 0 w 2875"/>
                <a:gd name="T5" fmla="*/ 1207 h 1442"/>
                <a:gd name="T6" fmla="*/ 767 w 2875"/>
                <a:gd name="T7" fmla="*/ 417 h 1442"/>
                <a:gd name="T8" fmla="*/ 1082 w 2875"/>
                <a:gd name="T9" fmla="*/ 742 h 1442"/>
                <a:gd name="T10" fmla="*/ 1802 w 2875"/>
                <a:gd name="T11" fmla="*/ 0 h 1442"/>
                <a:gd name="T12" fmla="*/ 2875 w 2875"/>
                <a:gd name="T13" fmla="*/ 1103 h 1442"/>
                <a:gd name="T14" fmla="*/ 2875 w 2875"/>
                <a:gd name="T15" fmla="*/ 1442 h 1442"/>
                <a:gd name="T16" fmla="*/ 97 w 2875"/>
                <a:gd name="T17" fmla="*/ 1345 h 1442"/>
                <a:gd name="T18" fmla="*/ 2775 w 2875"/>
                <a:gd name="T19" fmla="*/ 1345 h 1442"/>
                <a:gd name="T20" fmla="*/ 2775 w 2875"/>
                <a:gd name="T21" fmla="*/ 1143 h 1442"/>
                <a:gd name="T22" fmla="*/ 1802 w 2875"/>
                <a:gd name="T23" fmla="*/ 142 h 1442"/>
                <a:gd name="T24" fmla="*/ 1082 w 2875"/>
                <a:gd name="T25" fmla="*/ 882 h 1442"/>
                <a:gd name="T26" fmla="*/ 767 w 2875"/>
                <a:gd name="T27" fmla="*/ 560 h 1442"/>
                <a:gd name="T28" fmla="*/ 97 w 2875"/>
                <a:gd name="T29" fmla="*/ 1247 h 1442"/>
                <a:gd name="T30" fmla="*/ 97 w 2875"/>
                <a:gd name="T31" fmla="*/ 1345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5" h="1442">
                  <a:moveTo>
                    <a:pt x="2875" y="1442"/>
                  </a:moveTo>
                  <a:lnTo>
                    <a:pt x="0" y="1442"/>
                  </a:lnTo>
                  <a:lnTo>
                    <a:pt x="0" y="1207"/>
                  </a:lnTo>
                  <a:lnTo>
                    <a:pt x="767" y="417"/>
                  </a:lnTo>
                  <a:lnTo>
                    <a:pt x="1082" y="742"/>
                  </a:lnTo>
                  <a:lnTo>
                    <a:pt x="1802" y="0"/>
                  </a:lnTo>
                  <a:lnTo>
                    <a:pt x="2875" y="1103"/>
                  </a:lnTo>
                  <a:lnTo>
                    <a:pt x="2875" y="1442"/>
                  </a:lnTo>
                  <a:close/>
                  <a:moveTo>
                    <a:pt x="97" y="1345"/>
                  </a:moveTo>
                  <a:lnTo>
                    <a:pt x="2775" y="1345"/>
                  </a:lnTo>
                  <a:lnTo>
                    <a:pt x="2775" y="1143"/>
                  </a:lnTo>
                  <a:lnTo>
                    <a:pt x="1802" y="142"/>
                  </a:lnTo>
                  <a:lnTo>
                    <a:pt x="1082" y="882"/>
                  </a:lnTo>
                  <a:lnTo>
                    <a:pt x="767" y="560"/>
                  </a:lnTo>
                  <a:lnTo>
                    <a:pt x="97" y="1247"/>
                  </a:lnTo>
                  <a:lnTo>
                    <a:pt x="97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062132A-B9DD-8B29-9471-6B49D0525E12}"/>
              </a:ext>
            </a:extLst>
          </p:cNvPr>
          <p:cNvGrpSpPr/>
          <p:nvPr/>
        </p:nvGrpSpPr>
        <p:grpSpPr>
          <a:xfrm>
            <a:off x="1480358" y="4911657"/>
            <a:ext cx="383587" cy="270408"/>
            <a:chOff x="0" y="0"/>
            <a:chExt cx="5681663" cy="4005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2" name="Freeform 18">
              <a:extLst>
                <a:ext uri="{FF2B5EF4-FFF2-40B4-BE49-F238E27FC236}">
                  <a16:creationId xmlns:a16="http://schemas.microsoft.com/office/drawing/2014/main" id="{810F5B13-83CD-27AF-276C-2C68AF454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5681663" cy="4005263"/>
            </a:xfrm>
            <a:custGeom>
              <a:avLst/>
              <a:gdLst>
                <a:gd name="T0" fmla="*/ 1383 w 1512"/>
                <a:gd name="T1" fmla="*/ 1065 h 1065"/>
                <a:gd name="T2" fmla="*/ 129 w 1512"/>
                <a:gd name="T3" fmla="*/ 1065 h 1065"/>
                <a:gd name="T4" fmla="*/ 0 w 1512"/>
                <a:gd name="T5" fmla="*/ 936 h 1065"/>
                <a:gd name="T6" fmla="*/ 0 w 1512"/>
                <a:gd name="T7" fmla="*/ 563 h 1065"/>
                <a:gd name="T8" fmla="*/ 469 w 1512"/>
                <a:gd name="T9" fmla="*/ 0 h 1065"/>
                <a:gd name="T10" fmla="*/ 1043 w 1512"/>
                <a:gd name="T11" fmla="*/ 0 h 1065"/>
                <a:gd name="T12" fmla="*/ 1512 w 1512"/>
                <a:gd name="T13" fmla="*/ 563 h 1065"/>
                <a:gd name="T14" fmla="*/ 1512 w 1512"/>
                <a:gd name="T15" fmla="*/ 936 h 1065"/>
                <a:gd name="T16" fmla="*/ 1383 w 1512"/>
                <a:gd name="T17" fmla="*/ 1065 h 1065"/>
                <a:gd name="T18" fmla="*/ 79 w 1512"/>
                <a:gd name="T19" fmla="*/ 592 h 1065"/>
                <a:gd name="T20" fmla="*/ 79 w 1512"/>
                <a:gd name="T21" fmla="*/ 936 h 1065"/>
                <a:gd name="T22" fmla="*/ 129 w 1512"/>
                <a:gd name="T23" fmla="*/ 986 h 1065"/>
                <a:gd name="T24" fmla="*/ 1383 w 1512"/>
                <a:gd name="T25" fmla="*/ 986 h 1065"/>
                <a:gd name="T26" fmla="*/ 1433 w 1512"/>
                <a:gd name="T27" fmla="*/ 936 h 1065"/>
                <a:gd name="T28" fmla="*/ 1433 w 1512"/>
                <a:gd name="T29" fmla="*/ 592 h 1065"/>
                <a:gd name="T30" fmla="*/ 1006 w 1512"/>
                <a:gd name="T31" fmla="*/ 79 h 1065"/>
                <a:gd name="T32" fmla="*/ 506 w 1512"/>
                <a:gd name="T33" fmla="*/ 79 h 1065"/>
                <a:gd name="T34" fmla="*/ 79 w 1512"/>
                <a:gd name="T35" fmla="*/ 59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2" h="1065">
                  <a:moveTo>
                    <a:pt x="1383" y="1065"/>
                  </a:moveTo>
                  <a:cubicBezTo>
                    <a:pt x="129" y="1065"/>
                    <a:pt x="129" y="1065"/>
                    <a:pt x="129" y="1065"/>
                  </a:cubicBezTo>
                  <a:cubicBezTo>
                    <a:pt x="58" y="1065"/>
                    <a:pt x="0" y="1007"/>
                    <a:pt x="0" y="936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1043" y="0"/>
                    <a:pt x="1043" y="0"/>
                    <a:pt x="1043" y="0"/>
                  </a:cubicBezTo>
                  <a:cubicBezTo>
                    <a:pt x="1512" y="563"/>
                    <a:pt x="1512" y="563"/>
                    <a:pt x="1512" y="563"/>
                  </a:cubicBezTo>
                  <a:cubicBezTo>
                    <a:pt x="1512" y="936"/>
                    <a:pt x="1512" y="936"/>
                    <a:pt x="1512" y="936"/>
                  </a:cubicBezTo>
                  <a:cubicBezTo>
                    <a:pt x="1512" y="1007"/>
                    <a:pt x="1454" y="1065"/>
                    <a:pt x="1383" y="1065"/>
                  </a:cubicBezTo>
                  <a:close/>
                  <a:moveTo>
                    <a:pt x="79" y="592"/>
                  </a:moveTo>
                  <a:cubicBezTo>
                    <a:pt x="79" y="936"/>
                    <a:pt x="79" y="936"/>
                    <a:pt x="79" y="936"/>
                  </a:cubicBezTo>
                  <a:cubicBezTo>
                    <a:pt x="79" y="963"/>
                    <a:pt x="101" y="986"/>
                    <a:pt x="129" y="986"/>
                  </a:cubicBezTo>
                  <a:cubicBezTo>
                    <a:pt x="1383" y="986"/>
                    <a:pt x="1383" y="986"/>
                    <a:pt x="1383" y="986"/>
                  </a:cubicBezTo>
                  <a:cubicBezTo>
                    <a:pt x="1411" y="986"/>
                    <a:pt x="1433" y="963"/>
                    <a:pt x="1433" y="936"/>
                  </a:cubicBezTo>
                  <a:cubicBezTo>
                    <a:pt x="1433" y="592"/>
                    <a:pt x="1433" y="592"/>
                    <a:pt x="1433" y="592"/>
                  </a:cubicBezTo>
                  <a:cubicBezTo>
                    <a:pt x="1006" y="79"/>
                    <a:pt x="1006" y="79"/>
                    <a:pt x="1006" y="79"/>
                  </a:cubicBezTo>
                  <a:cubicBezTo>
                    <a:pt x="506" y="79"/>
                    <a:pt x="506" y="79"/>
                    <a:pt x="506" y="79"/>
                  </a:cubicBezTo>
                  <a:lnTo>
                    <a:pt x="7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3" name="Freeform 19">
              <a:extLst>
                <a:ext uri="{FF2B5EF4-FFF2-40B4-BE49-F238E27FC236}">
                  <a16:creationId xmlns:a16="http://schemas.microsoft.com/office/drawing/2014/main" id="{AF8EEB92-0640-7EDB-1BF0-FD9EA3812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588" y="2433638"/>
              <a:ext cx="2374900" cy="484188"/>
            </a:xfrm>
            <a:custGeom>
              <a:avLst/>
              <a:gdLst>
                <a:gd name="T0" fmla="*/ 1191 w 1496"/>
                <a:gd name="T1" fmla="*/ 305 h 305"/>
                <a:gd name="T2" fmla="*/ 306 w 1496"/>
                <a:gd name="T3" fmla="*/ 305 h 305"/>
                <a:gd name="T4" fmla="*/ 0 w 1496"/>
                <a:gd name="T5" fmla="*/ 0 h 305"/>
                <a:gd name="T6" fmla="*/ 1496 w 1496"/>
                <a:gd name="T7" fmla="*/ 0 h 305"/>
                <a:gd name="T8" fmla="*/ 1191 w 1496"/>
                <a:gd name="T9" fmla="*/ 305 h 305"/>
                <a:gd name="T10" fmla="*/ 343 w 1496"/>
                <a:gd name="T11" fmla="*/ 213 h 305"/>
                <a:gd name="T12" fmla="*/ 1153 w 1496"/>
                <a:gd name="T13" fmla="*/ 213 h 305"/>
                <a:gd name="T14" fmla="*/ 1271 w 1496"/>
                <a:gd name="T15" fmla="*/ 94 h 305"/>
                <a:gd name="T16" fmla="*/ 225 w 1496"/>
                <a:gd name="T17" fmla="*/ 94 h 305"/>
                <a:gd name="T18" fmla="*/ 343 w 1496"/>
                <a:gd name="T19" fmla="*/ 21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6" h="305">
                  <a:moveTo>
                    <a:pt x="1191" y="305"/>
                  </a:moveTo>
                  <a:lnTo>
                    <a:pt x="306" y="305"/>
                  </a:lnTo>
                  <a:lnTo>
                    <a:pt x="0" y="0"/>
                  </a:lnTo>
                  <a:lnTo>
                    <a:pt x="1496" y="0"/>
                  </a:lnTo>
                  <a:lnTo>
                    <a:pt x="1191" y="305"/>
                  </a:lnTo>
                  <a:close/>
                  <a:moveTo>
                    <a:pt x="343" y="213"/>
                  </a:moveTo>
                  <a:lnTo>
                    <a:pt x="1153" y="213"/>
                  </a:lnTo>
                  <a:lnTo>
                    <a:pt x="1271" y="94"/>
                  </a:lnTo>
                  <a:lnTo>
                    <a:pt x="225" y="94"/>
                  </a:lnTo>
                  <a:lnTo>
                    <a:pt x="343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4" name="Freeform 20">
              <a:extLst>
                <a:ext uri="{FF2B5EF4-FFF2-40B4-BE49-F238E27FC236}">
                  <a16:creationId xmlns:a16="http://schemas.microsoft.com/office/drawing/2014/main" id="{00F9EE8A-54D6-01B8-3429-644777362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38" y="412750"/>
              <a:ext cx="4826000" cy="1831975"/>
            </a:xfrm>
            <a:custGeom>
              <a:avLst/>
              <a:gdLst>
                <a:gd name="T0" fmla="*/ 3040 w 3040"/>
                <a:gd name="T1" fmla="*/ 1154 h 1154"/>
                <a:gd name="T2" fmla="*/ 0 w 3040"/>
                <a:gd name="T3" fmla="*/ 1154 h 1154"/>
                <a:gd name="T4" fmla="*/ 962 w 3040"/>
                <a:gd name="T5" fmla="*/ 0 h 1154"/>
                <a:gd name="T6" fmla="*/ 2079 w 3040"/>
                <a:gd name="T7" fmla="*/ 0 h 1154"/>
                <a:gd name="T8" fmla="*/ 3040 w 3040"/>
                <a:gd name="T9" fmla="*/ 1154 h 1154"/>
                <a:gd name="T10" fmla="*/ 199 w 3040"/>
                <a:gd name="T11" fmla="*/ 1062 h 1154"/>
                <a:gd name="T12" fmla="*/ 2841 w 3040"/>
                <a:gd name="T13" fmla="*/ 1062 h 1154"/>
                <a:gd name="T14" fmla="*/ 2036 w 3040"/>
                <a:gd name="T15" fmla="*/ 93 h 1154"/>
                <a:gd name="T16" fmla="*/ 1006 w 3040"/>
                <a:gd name="T17" fmla="*/ 93 h 1154"/>
                <a:gd name="T18" fmla="*/ 199 w 3040"/>
                <a:gd name="T19" fmla="*/ 1062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0" h="1154">
                  <a:moveTo>
                    <a:pt x="3040" y="1154"/>
                  </a:moveTo>
                  <a:lnTo>
                    <a:pt x="0" y="1154"/>
                  </a:lnTo>
                  <a:lnTo>
                    <a:pt x="962" y="0"/>
                  </a:lnTo>
                  <a:lnTo>
                    <a:pt x="2079" y="0"/>
                  </a:lnTo>
                  <a:lnTo>
                    <a:pt x="3040" y="1154"/>
                  </a:lnTo>
                  <a:close/>
                  <a:moveTo>
                    <a:pt x="199" y="1062"/>
                  </a:moveTo>
                  <a:lnTo>
                    <a:pt x="2841" y="1062"/>
                  </a:lnTo>
                  <a:lnTo>
                    <a:pt x="2036" y="93"/>
                  </a:lnTo>
                  <a:lnTo>
                    <a:pt x="1006" y="93"/>
                  </a:lnTo>
                  <a:lnTo>
                    <a:pt x="199" y="10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A90D2053-2A63-E9B3-2470-688104FB1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475" y="747713"/>
              <a:ext cx="2397125" cy="485775"/>
            </a:xfrm>
            <a:custGeom>
              <a:avLst/>
              <a:gdLst>
                <a:gd name="T0" fmla="*/ 1510 w 1510"/>
                <a:gd name="T1" fmla="*/ 306 h 306"/>
                <a:gd name="T2" fmla="*/ 0 w 1510"/>
                <a:gd name="T3" fmla="*/ 306 h 306"/>
                <a:gd name="T4" fmla="*/ 225 w 1510"/>
                <a:gd name="T5" fmla="*/ 0 h 306"/>
                <a:gd name="T6" fmla="*/ 1285 w 1510"/>
                <a:gd name="T7" fmla="*/ 0 h 306"/>
                <a:gd name="T8" fmla="*/ 1510 w 1510"/>
                <a:gd name="T9" fmla="*/ 306 h 306"/>
                <a:gd name="T10" fmla="*/ 185 w 1510"/>
                <a:gd name="T11" fmla="*/ 214 h 306"/>
                <a:gd name="T12" fmla="*/ 1326 w 1510"/>
                <a:gd name="T13" fmla="*/ 214 h 306"/>
                <a:gd name="T14" fmla="*/ 1238 w 1510"/>
                <a:gd name="T15" fmla="*/ 95 h 306"/>
                <a:gd name="T16" fmla="*/ 272 w 1510"/>
                <a:gd name="T17" fmla="*/ 95 h 306"/>
                <a:gd name="T18" fmla="*/ 185 w 1510"/>
                <a:gd name="T19" fmla="*/ 21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0" h="306">
                  <a:moveTo>
                    <a:pt x="1510" y="306"/>
                  </a:moveTo>
                  <a:lnTo>
                    <a:pt x="0" y="306"/>
                  </a:lnTo>
                  <a:lnTo>
                    <a:pt x="225" y="0"/>
                  </a:lnTo>
                  <a:lnTo>
                    <a:pt x="1285" y="0"/>
                  </a:lnTo>
                  <a:lnTo>
                    <a:pt x="1510" y="306"/>
                  </a:lnTo>
                  <a:close/>
                  <a:moveTo>
                    <a:pt x="185" y="214"/>
                  </a:moveTo>
                  <a:lnTo>
                    <a:pt x="1326" y="214"/>
                  </a:lnTo>
                  <a:lnTo>
                    <a:pt x="1238" y="95"/>
                  </a:lnTo>
                  <a:lnTo>
                    <a:pt x="272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B5321E9E-0543-CBD7-30E2-AEBBDD7F9E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350" y="1420813"/>
              <a:ext cx="3381375" cy="488950"/>
            </a:xfrm>
            <a:custGeom>
              <a:avLst/>
              <a:gdLst>
                <a:gd name="T0" fmla="*/ 2130 w 2130"/>
                <a:gd name="T1" fmla="*/ 308 h 308"/>
                <a:gd name="T2" fmla="*/ 0 w 2130"/>
                <a:gd name="T3" fmla="*/ 308 h 308"/>
                <a:gd name="T4" fmla="*/ 222 w 2130"/>
                <a:gd name="T5" fmla="*/ 0 h 308"/>
                <a:gd name="T6" fmla="*/ 1908 w 2130"/>
                <a:gd name="T7" fmla="*/ 0 h 308"/>
                <a:gd name="T8" fmla="*/ 2130 w 2130"/>
                <a:gd name="T9" fmla="*/ 308 h 308"/>
                <a:gd name="T10" fmla="*/ 185 w 2130"/>
                <a:gd name="T11" fmla="*/ 214 h 308"/>
                <a:gd name="T12" fmla="*/ 1946 w 2130"/>
                <a:gd name="T13" fmla="*/ 214 h 308"/>
                <a:gd name="T14" fmla="*/ 1860 w 2130"/>
                <a:gd name="T15" fmla="*/ 95 h 308"/>
                <a:gd name="T16" fmla="*/ 270 w 2130"/>
                <a:gd name="T17" fmla="*/ 95 h 308"/>
                <a:gd name="T18" fmla="*/ 185 w 2130"/>
                <a:gd name="T19" fmla="*/ 21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0" h="308">
                  <a:moveTo>
                    <a:pt x="2130" y="308"/>
                  </a:moveTo>
                  <a:lnTo>
                    <a:pt x="0" y="308"/>
                  </a:lnTo>
                  <a:lnTo>
                    <a:pt x="222" y="0"/>
                  </a:lnTo>
                  <a:lnTo>
                    <a:pt x="1908" y="0"/>
                  </a:lnTo>
                  <a:lnTo>
                    <a:pt x="2130" y="308"/>
                  </a:lnTo>
                  <a:close/>
                  <a:moveTo>
                    <a:pt x="185" y="214"/>
                  </a:moveTo>
                  <a:lnTo>
                    <a:pt x="1946" y="214"/>
                  </a:lnTo>
                  <a:lnTo>
                    <a:pt x="1860" y="95"/>
                  </a:lnTo>
                  <a:lnTo>
                    <a:pt x="270" y="95"/>
                  </a:lnTo>
                  <a:lnTo>
                    <a:pt x="18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C52A109-3875-5655-70EE-8284F203980B}"/>
              </a:ext>
            </a:extLst>
          </p:cNvPr>
          <p:cNvGrpSpPr/>
          <p:nvPr/>
        </p:nvGrpSpPr>
        <p:grpSpPr>
          <a:xfrm>
            <a:off x="3870523" y="2905671"/>
            <a:ext cx="294645" cy="318569"/>
            <a:chOff x="5910263" y="3230563"/>
            <a:chExt cx="371475" cy="40163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3DBFEDD3-7D75-B592-E1FE-2F7DA4214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263" y="3230563"/>
              <a:ext cx="371475" cy="401638"/>
            </a:xfrm>
            <a:custGeom>
              <a:avLst/>
              <a:gdLst>
                <a:gd name="T0" fmla="*/ 96 w 96"/>
                <a:gd name="T1" fmla="*/ 56 h 104"/>
                <a:gd name="T2" fmla="*/ 77 w 96"/>
                <a:gd name="T3" fmla="*/ 18 h 104"/>
                <a:gd name="T4" fmla="*/ 77 w 96"/>
                <a:gd name="T5" fmla="*/ 18 h 104"/>
                <a:gd name="T6" fmla="*/ 81 w 96"/>
                <a:gd name="T7" fmla="*/ 11 h 104"/>
                <a:gd name="T8" fmla="*/ 87 w 96"/>
                <a:gd name="T9" fmla="*/ 14 h 104"/>
                <a:gd name="T10" fmla="*/ 89 w 96"/>
                <a:gd name="T11" fmla="*/ 13 h 104"/>
                <a:gd name="T12" fmla="*/ 89 w 96"/>
                <a:gd name="T13" fmla="*/ 10 h 104"/>
                <a:gd name="T14" fmla="*/ 80 w 96"/>
                <a:gd name="T15" fmla="*/ 5 h 104"/>
                <a:gd name="T16" fmla="*/ 80 w 96"/>
                <a:gd name="T17" fmla="*/ 5 h 104"/>
                <a:gd name="T18" fmla="*/ 80 w 96"/>
                <a:gd name="T19" fmla="*/ 5 h 104"/>
                <a:gd name="T20" fmla="*/ 71 w 96"/>
                <a:gd name="T21" fmla="*/ 0 h 104"/>
                <a:gd name="T22" fmla="*/ 69 w 96"/>
                <a:gd name="T23" fmla="*/ 1 h 104"/>
                <a:gd name="T24" fmla="*/ 69 w 96"/>
                <a:gd name="T25" fmla="*/ 4 h 104"/>
                <a:gd name="T26" fmla="*/ 75 w 96"/>
                <a:gd name="T27" fmla="*/ 7 h 104"/>
                <a:gd name="T28" fmla="*/ 71 w 96"/>
                <a:gd name="T29" fmla="*/ 14 h 104"/>
                <a:gd name="T30" fmla="*/ 48 w 96"/>
                <a:gd name="T31" fmla="*/ 8 h 104"/>
                <a:gd name="T32" fmla="*/ 25 w 96"/>
                <a:gd name="T33" fmla="*/ 14 h 104"/>
                <a:gd name="T34" fmla="*/ 21 w 96"/>
                <a:gd name="T35" fmla="*/ 7 h 104"/>
                <a:gd name="T36" fmla="*/ 27 w 96"/>
                <a:gd name="T37" fmla="*/ 4 h 104"/>
                <a:gd name="T38" fmla="*/ 27 w 96"/>
                <a:gd name="T39" fmla="*/ 1 h 104"/>
                <a:gd name="T40" fmla="*/ 25 w 96"/>
                <a:gd name="T41" fmla="*/ 0 h 104"/>
                <a:gd name="T42" fmla="*/ 7 w 96"/>
                <a:gd name="T43" fmla="*/ 10 h 104"/>
                <a:gd name="T44" fmla="*/ 7 w 96"/>
                <a:gd name="T45" fmla="*/ 13 h 104"/>
                <a:gd name="T46" fmla="*/ 9 w 96"/>
                <a:gd name="T47" fmla="*/ 14 h 104"/>
                <a:gd name="T48" fmla="*/ 15 w 96"/>
                <a:gd name="T49" fmla="*/ 11 h 104"/>
                <a:gd name="T50" fmla="*/ 19 w 96"/>
                <a:gd name="T51" fmla="*/ 18 h 104"/>
                <a:gd name="T52" fmla="*/ 19 w 96"/>
                <a:gd name="T53" fmla="*/ 18 h 104"/>
                <a:gd name="T54" fmla="*/ 0 w 96"/>
                <a:gd name="T55" fmla="*/ 56 h 104"/>
                <a:gd name="T56" fmla="*/ 17 w 96"/>
                <a:gd name="T57" fmla="*/ 92 h 104"/>
                <a:gd name="T58" fmla="*/ 16 w 96"/>
                <a:gd name="T59" fmla="*/ 96 h 104"/>
                <a:gd name="T60" fmla="*/ 24 w 96"/>
                <a:gd name="T61" fmla="*/ 104 h 104"/>
                <a:gd name="T62" fmla="*/ 30 w 96"/>
                <a:gd name="T63" fmla="*/ 101 h 104"/>
                <a:gd name="T64" fmla="*/ 48 w 96"/>
                <a:gd name="T65" fmla="*/ 104 h 104"/>
                <a:gd name="T66" fmla="*/ 66 w 96"/>
                <a:gd name="T67" fmla="*/ 101 h 104"/>
                <a:gd name="T68" fmla="*/ 72 w 96"/>
                <a:gd name="T69" fmla="*/ 104 h 104"/>
                <a:gd name="T70" fmla="*/ 80 w 96"/>
                <a:gd name="T71" fmla="*/ 96 h 104"/>
                <a:gd name="T72" fmla="*/ 79 w 96"/>
                <a:gd name="T73" fmla="*/ 92 h 104"/>
                <a:gd name="T74" fmla="*/ 96 w 96"/>
                <a:gd name="T75" fmla="*/ 56 h 104"/>
                <a:gd name="T76" fmla="*/ 8 w 96"/>
                <a:gd name="T77" fmla="*/ 56 h 104"/>
                <a:gd name="T78" fmla="*/ 48 w 96"/>
                <a:gd name="T79" fmla="*/ 16 h 104"/>
                <a:gd name="T80" fmla="*/ 88 w 96"/>
                <a:gd name="T81" fmla="*/ 56 h 104"/>
                <a:gd name="T82" fmla="*/ 48 w 96"/>
                <a:gd name="T83" fmla="*/ 96 h 104"/>
                <a:gd name="T84" fmla="*/ 8 w 96"/>
                <a:gd name="T85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104">
                  <a:moveTo>
                    <a:pt x="96" y="56"/>
                  </a:moveTo>
                  <a:cubicBezTo>
                    <a:pt x="96" y="41"/>
                    <a:pt x="89" y="27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8" y="14"/>
                    <a:pt x="89" y="14"/>
                    <a:pt x="89" y="13"/>
                  </a:cubicBezTo>
                  <a:cubicBezTo>
                    <a:pt x="90" y="12"/>
                    <a:pt x="90" y="11"/>
                    <a:pt x="89" y="1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69" y="0"/>
                    <a:pt x="69" y="1"/>
                  </a:cubicBezTo>
                  <a:cubicBezTo>
                    <a:pt x="68" y="2"/>
                    <a:pt x="68" y="3"/>
                    <a:pt x="69" y="4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4" y="10"/>
                    <a:pt x="56" y="8"/>
                    <a:pt x="48" y="8"/>
                  </a:cubicBezTo>
                  <a:cubicBezTo>
                    <a:pt x="40" y="8"/>
                    <a:pt x="32" y="10"/>
                    <a:pt x="25" y="1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3"/>
                    <a:pt x="28" y="2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2"/>
                    <a:pt x="7" y="13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7" y="27"/>
                    <a:pt x="0" y="41"/>
                    <a:pt x="0" y="56"/>
                  </a:cubicBezTo>
                  <a:cubicBezTo>
                    <a:pt x="0" y="71"/>
                    <a:pt x="7" y="84"/>
                    <a:pt x="17" y="92"/>
                  </a:cubicBezTo>
                  <a:cubicBezTo>
                    <a:pt x="16" y="94"/>
                    <a:pt x="16" y="95"/>
                    <a:pt x="16" y="96"/>
                  </a:cubicBezTo>
                  <a:cubicBezTo>
                    <a:pt x="16" y="100"/>
                    <a:pt x="20" y="104"/>
                    <a:pt x="24" y="104"/>
                  </a:cubicBezTo>
                  <a:cubicBezTo>
                    <a:pt x="27" y="104"/>
                    <a:pt x="29" y="103"/>
                    <a:pt x="30" y="101"/>
                  </a:cubicBezTo>
                  <a:cubicBezTo>
                    <a:pt x="36" y="103"/>
                    <a:pt x="42" y="104"/>
                    <a:pt x="48" y="104"/>
                  </a:cubicBezTo>
                  <a:cubicBezTo>
                    <a:pt x="54" y="104"/>
                    <a:pt x="60" y="103"/>
                    <a:pt x="66" y="101"/>
                  </a:cubicBezTo>
                  <a:cubicBezTo>
                    <a:pt x="67" y="103"/>
                    <a:pt x="69" y="104"/>
                    <a:pt x="72" y="104"/>
                  </a:cubicBezTo>
                  <a:cubicBezTo>
                    <a:pt x="76" y="104"/>
                    <a:pt x="80" y="100"/>
                    <a:pt x="80" y="96"/>
                  </a:cubicBezTo>
                  <a:cubicBezTo>
                    <a:pt x="80" y="95"/>
                    <a:pt x="80" y="94"/>
                    <a:pt x="79" y="92"/>
                  </a:cubicBezTo>
                  <a:cubicBezTo>
                    <a:pt x="89" y="84"/>
                    <a:pt x="96" y="71"/>
                    <a:pt x="96" y="56"/>
                  </a:cubicBezTo>
                  <a:close/>
                  <a:moveTo>
                    <a:pt x="8" y="56"/>
                  </a:moveTo>
                  <a:cubicBezTo>
                    <a:pt x="8" y="34"/>
                    <a:pt x="26" y="16"/>
                    <a:pt x="48" y="16"/>
                  </a:cubicBezTo>
                  <a:cubicBezTo>
                    <a:pt x="70" y="16"/>
                    <a:pt x="88" y="34"/>
                    <a:pt x="88" y="56"/>
                  </a:cubicBezTo>
                  <a:cubicBezTo>
                    <a:pt x="88" y="78"/>
                    <a:pt x="70" y="96"/>
                    <a:pt x="48" y="96"/>
                  </a:cubicBezTo>
                  <a:cubicBezTo>
                    <a:pt x="26" y="96"/>
                    <a:pt x="8" y="78"/>
                    <a:pt x="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812771F8-5D54-DCA0-038B-1E403D678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3322638"/>
              <a:ext cx="93663" cy="139700"/>
            </a:xfrm>
            <a:custGeom>
              <a:avLst/>
              <a:gdLst>
                <a:gd name="T0" fmla="*/ 20 w 24"/>
                <a:gd name="T1" fmla="*/ 28 h 36"/>
                <a:gd name="T2" fmla="*/ 8 w 24"/>
                <a:gd name="T3" fmla="*/ 28 h 36"/>
                <a:gd name="T4" fmla="*/ 8 w 24"/>
                <a:gd name="T5" fmla="*/ 4 h 36"/>
                <a:gd name="T6" fmla="*/ 4 w 24"/>
                <a:gd name="T7" fmla="*/ 0 h 36"/>
                <a:gd name="T8" fmla="*/ 0 w 24"/>
                <a:gd name="T9" fmla="*/ 4 h 36"/>
                <a:gd name="T10" fmla="*/ 0 w 24"/>
                <a:gd name="T11" fmla="*/ 32 h 36"/>
                <a:gd name="T12" fmla="*/ 4 w 24"/>
                <a:gd name="T13" fmla="*/ 36 h 36"/>
                <a:gd name="T14" fmla="*/ 20 w 24"/>
                <a:gd name="T15" fmla="*/ 36 h 36"/>
                <a:gd name="T16" fmla="*/ 24 w 24"/>
                <a:gd name="T17" fmla="*/ 32 h 36"/>
                <a:gd name="T18" fmla="*/ 20 w 24"/>
                <a:gd name="T19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2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6"/>
                    <a:pt x="24" y="34"/>
                    <a:pt x="24" y="32"/>
                  </a:cubicBezTo>
                  <a:cubicBezTo>
                    <a:pt x="24" y="30"/>
                    <a:pt x="22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A2C940D-D952-6A3C-5E3E-7DA8701A9835}"/>
              </a:ext>
            </a:extLst>
          </p:cNvPr>
          <p:cNvGrpSpPr/>
          <p:nvPr/>
        </p:nvGrpSpPr>
        <p:grpSpPr>
          <a:xfrm>
            <a:off x="10387108" y="5496164"/>
            <a:ext cx="330260" cy="288842"/>
            <a:chOff x="2437300" y="2768688"/>
            <a:chExt cx="400024" cy="34985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1" name="Freeform 104">
              <a:extLst>
                <a:ext uri="{FF2B5EF4-FFF2-40B4-BE49-F238E27FC236}">
                  <a16:creationId xmlns:a16="http://schemas.microsoft.com/office/drawing/2014/main" id="{E57FC01C-1AF7-B741-2C0C-0E70A5F48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350" y="2830738"/>
              <a:ext cx="143903" cy="93735"/>
            </a:xfrm>
            <a:custGeom>
              <a:avLst/>
              <a:gdLst>
                <a:gd name="T0" fmla="*/ 44 w 46"/>
                <a:gd name="T1" fmla="*/ 0 h 30"/>
                <a:gd name="T2" fmla="*/ 0 w 46"/>
                <a:gd name="T3" fmla="*/ 28 h 30"/>
                <a:gd name="T4" fmla="*/ 2 w 46"/>
                <a:gd name="T5" fmla="*/ 30 h 30"/>
                <a:gd name="T6" fmla="*/ 4 w 46"/>
                <a:gd name="T7" fmla="*/ 28 h 30"/>
                <a:gd name="T8" fmla="*/ 44 w 46"/>
                <a:gd name="T9" fmla="*/ 4 h 30"/>
                <a:gd name="T10" fmla="*/ 46 w 46"/>
                <a:gd name="T11" fmla="*/ 2 h 30"/>
                <a:gd name="T12" fmla="*/ 44 w 46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0">
                  <a:moveTo>
                    <a:pt x="44" y="0"/>
                  </a:moveTo>
                  <a:cubicBezTo>
                    <a:pt x="20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23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2" name="Freeform 105">
              <a:extLst>
                <a:ext uri="{FF2B5EF4-FFF2-40B4-BE49-F238E27FC236}">
                  <a16:creationId xmlns:a16="http://schemas.microsoft.com/office/drawing/2014/main" id="{4002A98C-F39F-65EE-1BC2-F11021009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2768688"/>
              <a:ext cx="400024" cy="349856"/>
            </a:xfrm>
            <a:custGeom>
              <a:avLst/>
              <a:gdLst>
                <a:gd name="T0" fmla="*/ 64 w 128"/>
                <a:gd name="T1" fmla="*/ 0 h 112"/>
                <a:gd name="T2" fmla="*/ 0 w 128"/>
                <a:gd name="T3" fmla="*/ 48 h 112"/>
                <a:gd name="T4" fmla="*/ 28 w 128"/>
                <a:gd name="T5" fmla="*/ 88 h 112"/>
                <a:gd name="T6" fmla="*/ 28 w 128"/>
                <a:gd name="T7" fmla="*/ 88 h 112"/>
                <a:gd name="T8" fmla="*/ 20 w 128"/>
                <a:gd name="T9" fmla="*/ 107 h 112"/>
                <a:gd name="T10" fmla="*/ 20 w 128"/>
                <a:gd name="T11" fmla="*/ 107 h 112"/>
                <a:gd name="T12" fmla="*/ 20 w 128"/>
                <a:gd name="T13" fmla="*/ 108 h 112"/>
                <a:gd name="T14" fmla="*/ 24 w 128"/>
                <a:gd name="T15" fmla="*/ 112 h 112"/>
                <a:gd name="T16" fmla="*/ 25 w 128"/>
                <a:gd name="T17" fmla="*/ 112 h 112"/>
                <a:gd name="T18" fmla="*/ 52 w 128"/>
                <a:gd name="T19" fmla="*/ 95 h 112"/>
                <a:gd name="T20" fmla="*/ 64 w 128"/>
                <a:gd name="T21" fmla="*/ 96 h 112"/>
                <a:gd name="T22" fmla="*/ 128 w 128"/>
                <a:gd name="T23" fmla="*/ 48 h 112"/>
                <a:gd name="T24" fmla="*/ 64 w 128"/>
                <a:gd name="T25" fmla="*/ 0 h 112"/>
                <a:gd name="T26" fmla="*/ 64 w 128"/>
                <a:gd name="T27" fmla="*/ 88 h 112"/>
                <a:gd name="T28" fmla="*/ 53 w 128"/>
                <a:gd name="T29" fmla="*/ 87 h 112"/>
                <a:gd name="T30" fmla="*/ 52 w 128"/>
                <a:gd name="T31" fmla="*/ 87 h 112"/>
                <a:gd name="T32" fmla="*/ 45 w 128"/>
                <a:gd name="T33" fmla="*/ 90 h 112"/>
                <a:gd name="T34" fmla="*/ 33 w 128"/>
                <a:gd name="T35" fmla="*/ 100 h 112"/>
                <a:gd name="T36" fmla="*/ 36 w 128"/>
                <a:gd name="T37" fmla="*/ 88 h 112"/>
                <a:gd name="T38" fmla="*/ 36 w 128"/>
                <a:gd name="T39" fmla="*/ 88 h 112"/>
                <a:gd name="T40" fmla="*/ 32 w 128"/>
                <a:gd name="T41" fmla="*/ 81 h 112"/>
                <a:gd name="T42" fmla="*/ 8 w 128"/>
                <a:gd name="T43" fmla="*/ 48 h 112"/>
                <a:gd name="T44" fmla="*/ 64 w 128"/>
                <a:gd name="T45" fmla="*/ 8 h 112"/>
                <a:gd name="T46" fmla="*/ 120 w 128"/>
                <a:gd name="T47" fmla="*/ 48 h 112"/>
                <a:gd name="T48" fmla="*/ 64 w 128"/>
                <a:gd name="T49" fmla="*/ 8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2">
                  <a:moveTo>
                    <a:pt x="64" y="0"/>
                  </a:moveTo>
                  <a:cubicBezTo>
                    <a:pt x="29" y="0"/>
                    <a:pt x="0" y="21"/>
                    <a:pt x="0" y="48"/>
                  </a:cubicBezTo>
                  <a:cubicBezTo>
                    <a:pt x="0" y="65"/>
                    <a:pt x="11" y="79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95"/>
                    <a:pt x="23" y="103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20" y="110"/>
                    <a:pt x="22" y="112"/>
                    <a:pt x="24" y="112"/>
                  </a:cubicBezTo>
                  <a:cubicBezTo>
                    <a:pt x="24" y="112"/>
                    <a:pt x="25" y="112"/>
                    <a:pt x="25" y="112"/>
                  </a:cubicBezTo>
                  <a:cubicBezTo>
                    <a:pt x="37" y="110"/>
                    <a:pt x="49" y="98"/>
                    <a:pt x="52" y="95"/>
                  </a:cubicBezTo>
                  <a:cubicBezTo>
                    <a:pt x="56" y="96"/>
                    <a:pt x="60" y="96"/>
                    <a:pt x="64" y="96"/>
                  </a:cubicBezTo>
                  <a:cubicBezTo>
                    <a:pt x="99" y="96"/>
                    <a:pt x="128" y="75"/>
                    <a:pt x="128" y="48"/>
                  </a:cubicBezTo>
                  <a:cubicBezTo>
                    <a:pt x="128" y="2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60" y="88"/>
                    <a:pt x="57" y="88"/>
                    <a:pt x="53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9" y="87"/>
                    <a:pt x="47" y="88"/>
                    <a:pt x="45" y="90"/>
                  </a:cubicBezTo>
                  <a:cubicBezTo>
                    <a:pt x="44" y="92"/>
                    <a:pt x="39" y="97"/>
                    <a:pt x="33" y="100"/>
                  </a:cubicBezTo>
                  <a:cubicBezTo>
                    <a:pt x="35" y="97"/>
                    <a:pt x="36" y="93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5"/>
                    <a:pt x="34" y="82"/>
                    <a:pt x="32" y="81"/>
                  </a:cubicBezTo>
                  <a:cubicBezTo>
                    <a:pt x="17" y="73"/>
                    <a:pt x="8" y="61"/>
                    <a:pt x="8" y="48"/>
                  </a:cubicBezTo>
                  <a:cubicBezTo>
                    <a:pt x="8" y="26"/>
                    <a:pt x="33" y="8"/>
                    <a:pt x="64" y="8"/>
                  </a:cubicBezTo>
                  <a:cubicBezTo>
                    <a:pt x="95" y="8"/>
                    <a:pt x="120" y="26"/>
                    <a:pt x="120" y="48"/>
                  </a:cubicBezTo>
                  <a:cubicBezTo>
                    <a:pt x="120" y="70"/>
                    <a:pt x="95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1AC5206-942E-6CEB-73CC-029E0EEDDF16}"/>
              </a:ext>
            </a:extLst>
          </p:cNvPr>
          <p:cNvGrpSpPr/>
          <p:nvPr/>
        </p:nvGrpSpPr>
        <p:grpSpPr>
          <a:xfrm>
            <a:off x="2991665" y="2954644"/>
            <a:ext cx="404241" cy="245639"/>
            <a:chOff x="1476376" y="2297113"/>
            <a:chExt cx="331788" cy="2016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4" name="Freeform 54">
              <a:extLst>
                <a:ext uri="{FF2B5EF4-FFF2-40B4-BE49-F238E27FC236}">
                  <a16:creationId xmlns:a16="http://schemas.microsoft.com/office/drawing/2014/main" id="{A5299A7A-37A4-D201-B766-508F2237C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6376" y="2297113"/>
              <a:ext cx="331788" cy="201613"/>
            </a:xfrm>
            <a:custGeom>
              <a:avLst/>
              <a:gdLst>
                <a:gd name="T0" fmla="*/ 62 w 124"/>
                <a:gd name="T1" fmla="*/ 0 h 76"/>
                <a:gd name="T2" fmla="*/ 123 w 124"/>
                <a:gd name="T3" fmla="*/ 37 h 76"/>
                <a:gd name="T4" fmla="*/ 123 w 124"/>
                <a:gd name="T5" fmla="*/ 42 h 76"/>
                <a:gd name="T6" fmla="*/ 62 w 124"/>
                <a:gd name="T7" fmla="*/ 76 h 76"/>
                <a:gd name="T8" fmla="*/ 1 w 124"/>
                <a:gd name="T9" fmla="*/ 42 h 76"/>
                <a:gd name="T10" fmla="*/ 1 w 124"/>
                <a:gd name="T11" fmla="*/ 37 h 76"/>
                <a:gd name="T12" fmla="*/ 62 w 124"/>
                <a:gd name="T13" fmla="*/ 0 h 76"/>
                <a:gd name="T14" fmla="*/ 62 w 124"/>
                <a:gd name="T15" fmla="*/ 8 h 76"/>
                <a:gd name="T16" fmla="*/ 10 w 124"/>
                <a:gd name="T17" fmla="*/ 40 h 76"/>
                <a:gd name="T18" fmla="*/ 62 w 124"/>
                <a:gd name="T19" fmla="*/ 68 h 76"/>
                <a:gd name="T20" fmla="*/ 114 w 124"/>
                <a:gd name="T21" fmla="*/ 40 h 76"/>
                <a:gd name="T22" fmla="*/ 62 w 124"/>
                <a:gd name="T2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76">
                  <a:moveTo>
                    <a:pt x="62" y="0"/>
                  </a:moveTo>
                  <a:cubicBezTo>
                    <a:pt x="90" y="0"/>
                    <a:pt x="106" y="19"/>
                    <a:pt x="123" y="37"/>
                  </a:cubicBezTo>
                  <a:cubicBezTo>
                    <a:pt x="124" y="39"/>
                    <a:pt x="124" y="41"/>
                    <a:pt x="123" y="42"/>
                  </a:cubicBezTo>
                  <a:cubicBezTo>
                    <a:pt x="109" y="58"/>
                    <a:pt x="90" y="76"/>
                    <a:pt x="62" y="76"/>
                  </a:cubicBezTo>
                  <a:cubicBezTo>
                    <a:pt x="33" y="76"/>
                    <a:pt x="14" y="58"/>
                    <a:pt x="1" y="42"/>
                  </a:cubicBezTo>
                  <a:cubicBezTo>
                    <a:pt x="0" y="41"/>
                    <a:pt x="0" y="39"/>
                    <a:pt x="1" y="37"/>
                  </a:cubicBezTo>
                  <a:cubicBezTo>
                    <a:pt x="16" y="20"/>
                    <a:pt x="33" y="0"/>
                    <a:pt x="62" y="0"/>
                  </a:cubicBezTo>
                  <a:close/>
                  <a:moveTo>
                    <a:pt x="62" y="8"/>
                  </a:moveTo>
                  <a:cubicBezTo>
                    <a:pt x="38" y="8"/>
                    <a:pt x="22" y="25"/>
                    <a:pt x="10" y="40"/>
                  </a:cubicBezTo>
                  <a:cubicBezTo>
                    <a:pt x="21" y="54"/>
                    <a:pt x="38" y="68"/>
                    <a:pt x="62" y="68"/>
                  </a:cubicBezTo>
                  <a:cubicBezTo>
                    <a:pt x="85" y="68"/>
                    <a:pt x="102" y="54"/>
                    <a:pt x="114" y="40"/>
                  </a:cubicBezTo>
                  <a:cubicBezTo>
                    <a:pt x="100" y="24"/>
                    <a:pt x="85" y="8"/>
                    <a:pt x="6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710382C2-FFF0-8687-81B1-11662F363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264" y="2346325"/>
              <a:ext cx="101600" cy="101600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4 h 38"/>
                <a:gd name="T12" fmla="*/ 4 w 38"/>
                <a:gd name="T13" fmla="*/ 19 h 38"/>
                <a:gd name="T14" fmla="*/ 19 w 38"/>
                <a:gd name="T15" fmla="*/ 34 h 38"/>
                <a:gd name="T16" fmla="*/ 34 w 38"/>
                <a:gd name="T17" fmla="*/ 19 h 38"/>
                <a:gd name="T18" fmla="*/ 19 w 38"/>
                <a:gd name="T1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8" y="38"/>
                    <a:pt x="0" y="30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30"/>
                    <a:pt x="30" y="38"/>
                    <a:pt x="19" y="38"/>
                  </a:cubicBezTo>
                  <a:close/>
                  <a:moveTo>
                    <a:pt x="19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7"/>
                    <a:pt x="11" y="34"/>
                    <a:pt x="19" y="34"/>
                  </a:cubicBezTo>
                  <a:cubicBezTo>
                    <a:pt x="27" y="34"/>
                    <a:pt x="34" y="27"/>
                    <a:pt x="34" y="19"/>
                  </a:cubicBezTo>
                  <a:cubicBezTo>
                    <a:pt x="34" y="11"/>
                    <a:pt x="27" y="4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1E692D-5CA4-50CB-2528-40D880CD5426}"/>
              </a:ext>
            </a:extLst>
          </p:cNvPr>
          <p:cNvGrpSpPr/>
          <p:nvPr/>
        </p:nvGrpSpPr>
        <p:grpSpPr>
          <a:xfrm>
            <a:off x="10429379" y="1634072"/>
            <a:ext cx="322327" cy="321261"/>
            <a:chOff x="2437300" y="1144829"/>
            <a:chExt cx="400024" cy="39870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D790AD72-B39A-3800-15C5-C14658A1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81F11AAE-0818-B996-97AB-7CA76AF7E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39" name="Freeform 184">
            <a:extLst>
              <a:ext uri="{FF2B5EF4-FFF2-40B4-BE49-F238E27FC236}">
                <a16:creationId xmlns:a16="http://schemas.microsoft.com/office/drawing/2014/main" id="{5D9B4FA2-6CFD-2271-C84D-6CE7CDC19820}"/>
              </a:ext>
            </a:extLst>
          </p:cNvPr>
          <p:cNvSpPr>
            <a:spLocks/>
          </p:cNvSpPr>
          <p:nvPr/>
        </p:nvSpPr>
        <p:spPr bwMode="auto">
          <a:xfrm>
            <a:off x="3876066" y="1688367"/>
            <a:ext cx="283561" cy="212669"/>
          </a:xfrm>
          <a:custGeom>
            <a:avLst/>
            <a:gdLst>
              <a:gd name="T0" fmla="*/ 67 w 152"/>
              <a:gd name="T1" fmla="*/ 19 h 114"/>
              <a:gd name="T2" fmla="*/ 50 w 152"/>
              <a:gd name="T3" fmla="*/ 0 h 114"/>
              <a:gd name="T4" fmla="*/ 0 w 152"/>
              <a:gd name="T5" fmla="*/ 0 h 114"/>
              <a:gd name="T6" fmla="*/ 0 w 152"/>
              <a:gd name="T7" fmla="*/ 114 h 114"/>
              <a:gd name="T8" fmla="*/ 152 w 152"/>
              <a:gd name="T9" fmla="*/ 114 h 114"/>
              <a:gd name="T10" fmla="*/ 152 w 152"/>
              <a:gd name="T11" fmla="*/ 19 h 114"/>
              <a:gd name="T12" fmla="*/ 67 w 152"/>
              <a:gd name="T13" fmla="*/ 1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114">
                <a:moveTo>
                  <a:pt x="67" y="19"/>
                </a:moveTo>
                <a:lnTo>
                  <a:pt x="50" y="0"/>
                </a:lnTo>
                <a:lnTo>
                  <a:pt x="0" y="0"/>
                </a:lnTo>
                <a:lnTo>
                  <a:pt x="0" y="114"/>
                </a:lnTo>
                <a:lnTo>
                  <a:pt x="152" y="114"/>
                </a:lnTo>
                <a:lnTo>
                  <a:pt x="152" y="19"/>
                </a:lnTo>
                <a:lnTo>
                  <a:pt x="67" y="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0" name="Freeform 226">
            <a:extLst>
              <a:ext uri="{FF2B5EF4-FFF2-40B4-BE49-F238E27FC236}">
                <a16:creationId xmlns:a16="http://schemas.microsoft.com/office/drawing/2014/main" id="{2CFE9945-95DA-2F53-6477-18322943062F}"/>
              </a:ext>
            </a:extLst>
          </p:cNvPr>
          <p:cNvSpPr>
            <a:spLocks noEditPoints="1"/>
          </p:cNvSpPr>
          <p:nvPr/>
        </p:nvSpPr>
        <p:spPr bwMode="auto">
          <a:xfrm>
            <a:off x="8026976" y="1645356"/>
            <a:ext cx="298691" cy="298691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62B4F21-5A46-8842-B593-66E909FAA0E3}"/>
              </a:ext>
            </a:extLst>
          </p:cNvPr>
          <p:cNvGrpSpPr/>
          <p:nvPr/>
        </p:nvGrpSpPr>
        <p:grpSpPr>
          <a:xfrm>
            <a:off x="4671232" y="2254085"/>
            <a:ext cx="335487" cy="333279"/>
            <a:chOff x="2611438" y="6434138"/>
            <a:chExt cx="241301" cy="2397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2" name="Freeform 240">
              <a:extLst>
                <a:ext uri="{FF2B5EF4-FFF2-40B4-BE49-F238E27FC236}">
                  <a16:creationId xmlns:a16="http://schemas.microsoft.com/office/drawing/2014/main" id="{DB872B00-46CB-DEDD-5FDD-18AC2531D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2876" y="6434138"/>
              <a:ext cx="169863" cy="168275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3" name="Freeform 241">
              <a:extLst>
                <a:ext uri="{FF2B5EF4-FFF2-40B4-BE49-F238E27FC236}">
                  <a16:creationId xmlns:a16="http://schemas.microsoft.com/office/drawing/2014/main" id="{23A9404F-2C02-D251-A9E3-552462CD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6" y="6500813"/>
              <a:ext cx="79375" cy="71438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4" name="Freeform 242">
              <a:extLst>
                <a:ext uri="{FF2B5EF4-FFF2-40B4-BE49-F238E27FC236}">
                  <a16:creationId xmlns:a16="http://schemas.microsoft.com/office/drawing/2014/main" id="{3E3A2443-6D87-C856-799A-7CF2CB30D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6588126"/>
              <a:ext cx="71438" cy="77788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5" name="Freeform 243">
              <a:extLst>
                <a:ext uri="{FF2B5EF4-FFF2-40B4-BE49-F238E27FC236}">
                  <a16:creationId xmlns:a16="http://schemas.microsoft.com/office/drawing/2014/main" id="{3B30F0F6-E5C8-63C5-D39C-40D7614A5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6577013"/>
              <a:ext cx="41275" cy="41275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6" name="Freeform 244">
              <a:extLst>
                <a:ext uri="{FF2B5EF4-FFF2-40B4-BE49-F238E27FC236}">
                  <a16:creationId xmlns:a16="http://schemas.microsoft.com/office/drawing/2014/main" id="{985A4457-3CC1-C985-06E8-3AE98991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6599238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47" name="Freeform 269">
            <a:extLst>
              <a:ext uri="{FF2B5EF4-FFF2-40B4-BE49-F238E27FC236}">
                <a16:creationId xmlns:a16="http://schemas.microsoft.com/office/drawing/2014/main" id="{47353B81-E446-5AFC-58D7-53B7AFA6F561}"/>
              </a:ext>
            </a:extLst>
          </p:cNvPr>
          <p:cNvSpPr>
            <a:spLocks/>
          </p:cNvSpPr>
          <p:nvPr/>
        </p:nvSpPr>
        <p:spPr bwMode="auto">
          <a:xfrm>
            <a:off x="9576385" y="1628063"/>
            <a:ext cx="313413" cy="333279"/>
          </a:xfrm>
          <a:custGeom>
            <a:avLst/>
            <a:gdLst>
              <a:gd name="T0" fmla="*/ 59 w 60"/>
              <a:gd name="T1" fmla="*/ 40 h 64"/>
              <a:gd name="T2" fmla="*/ 36 w 60"/>
              <a:gd name="T3" fmla="*/ 23 h 64"/>
              <a:gd name="T4" fmla="*/ 36 w 60"/>
              <a:gd name="T5" fmla="*/ 12 h 64"/>
              <a:gd name="T6" fmla="*/ 30 w 60"/>
              <a:gd name="T7" fmla="*/ 0 h 64"/>
              <a:gd name="T8" fmla="*/ 24 w 60"/>
              <a:gd name="T9" fmla="*/ 12 h 64"/>
              <a:gd name="T10" fmla="*/ 24 w 60"/>
              <a:gd name="T11" fmla="*/ 23 h 64"/>
              <a:gd name="T12" fmla="*/ 1 w 60"/>
              <a:gd name="T13" fmla="*/ 40 h 64"/>
              <a:gd name="T14" fmla="*/ 0 w 60"/>
              <a:gd name="T15" fmla="*/ 42 h 64"/>
              <a:gd name="T16" fmla="*/ 0 w 60"/>
              <a:gd name="T17" fmla="*/ 42 h 64"/>
              <a:gd name="T18" fmla="*/ 1 w 60"/>
              <a:gd name="T19" fmla="*/ 44 h 64"/>
              <a:gd name="T20" fmla="*/ 2 w 60"/>
              <a:gd name="T21" fmla="*/ 44 h 64"/>
              <a:gd name="T22" fmla="*/ 24 w 60"/>
              <a:gd name="T23" fmla="*/ 38 h 64"/>
              <a:gd name="T24" fmla="*/ 24 w 60"/>
              <a:gd name="T25" fmla="*/ 42 h 64"/>
              <a:gd name="T26" fmla="*/ 24 w 60"/>
              <a:gd name="T27" fmla="*/ 55 h 64"/>
              <a:gd name="T28" fmla="*/ 17 w 60"/>
              <a:gd name="T29" fmla="*/ 60 h 64"/>
              <a:gd name="T30" fmla="*/ 16 w 60"/>
              <a:gd name="T31" fmla="*/ 62 h 64"/>
              <a:gd name="T32" fmla="*/ 16 w 60"/>
              <a:gd name="T33" fmla="*/ 62 h 64"/>
              <a:gd name="T34" fmla="*/ 17 w 60"/>
              <a:gd name="T35" fmla="*/ 64 h 64"/>
              <a:gd name="T36" fmla="*/ 19 w 60"/>
              <a:gd name="T37" fmla="*/ 64 h 64"/>
              <a:gd name="T38" fmla="*/ 30 w 60"/>
              <a:gd name="T39" fmla="*/ 60 h 64"/>
              <a:gd name="T40" fmla="*/ 41 w 60"/>
              <a:gd name="T41" fmla="*/ 64 h 64"/>
              <a:gd name="T42" fmla="*/ 43 w 60"/>
              <a:gd name="T43" fmla="*/ 64 h 64"/>
              <a:gd name="T44" fmla="*/ 44 w 60"/>
              <a:gd name="T45" fmla="*/ 62 h 64"/>
              <a:gd name="T46" fmla="*/ 44 w 60"/>
              <a:gd name="T47" fmla="*/ 62 h 64"/>
              <a:gd name="T48" fmla="*/ 43 w 60"/>
              <a:gd name="T49" fmla="*/ 60 h 64"/>
              <a:gd name="T50" fmla="*/ 36 w 60"/>
              <a:gd name="T51" fmla="*/ 55 h 64"/>
              <a:gd name="T52" fmla="*/ 36 w 60"/>
              <a:gd name="T53" fmla="*/ 42 h 64"/>
              <a:gd name="T54" fmla="*/ 36 w 60"/>
              <a:gd name="T55" fmla="*/ 38 h 64"/>
              <a:gd name="T56" fmla="*/ 58 w 60"/>
              <a:gd name="T57" fmla="*/ 44 h 64"/>
              <a:gd name="T58" fmla="*/ 59 w 60"/>
              <a:gd name="T59" fmla="*/ 44 h 64"/>
              <a:gd name="T60" fmla="*/ 60 w 60"/>
              <a:gd name="T61" fmla="*/ 42 h 64"/>
              <a:gd name="T62" fmla="*/ 60 w 60"/>
              <a:gd name="T63" fmla="*/ 42 h 64"/>
              <a:gd name="T64" fmla="*/ 59 w 60"/>
              <a:gd name="T65" fmla="*/ 4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64">
                <a:moveTo>
                  <a:pt x="59" y="40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3" y="0"/>
                  <a:pt x="30" y="0"/>
                </a:cubicBezTo>
                <a:cubicBezTo>
                  <a:pt x="27" y="0"/>
                  <a:pt x="24" y="9"/>
                  <a:pt x="24" y="12"/>
                </a:cubicBezTo>
                <a:cubicBezTo>
                  <a:pt x="24" y="23"/>
                  <a:pt x="24" y="23"/>
                  <a:pt x="24" y="23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1" y="44"/>
                </a:cubicBezTo>
                <a:cubicBezTo>
                  <a:pt x="1" y="44"/>
                  <a:pt x="2" y="44"/>
                  <a:pt x="2" y="44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55"/>
                  <a:pt x="24" y="55"/>
                  <a:pt x="24" y="55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1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7" y="64"/>
                </a:cubicBezTo>
                <a:cubicBezTo>
                  <a:pt x="17" y="64"/>
                  <a:pt x="18" y="64"/>
                  <a:pt x="19" y="64"/>
                </a:cubicBezTo>
                <a:cubicBezTo>
                  <a:pt x="30" y="60"/>
                  <a:pt x="30" y="60"/>
                  <a:pt x="30" y="60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4"/>
                  <a:pt x="43" y="64"/>
                  <a:pt x="43" y="64"/>
                </a:cubicBezTo>
                <a:cubicBezTo>
                  <a:pt x="44" y="63"/>
                  <a:pt x="44" y="63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1"/>
                  <a:pt x="44" y="60"/>
                  <a:pt x="43" y="60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8"/>
                  <a:pt x="36" y="38"/>
                  <a:pt x="36" y="38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9" y="44"/>
                  <a:pt x="59" y="44"/>
                </a:cubicBezTo>
                <a:cubicBezTo>
                  <a:pt x="60" y="43"/>
                  <a:pt x="60" y="43"/>
                  <a:pt x="60" y="42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41"/>
                  <a:pt x="60" y="40"/>
                  <a:pt x="59" y="4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255EFC7-35DD-7FF0-D138-91D415718366}"/>
              </a:ext>
            </a:extLst>
          </p:cNvPr>
          <p:cNvGrpSpPr/>
          <p:nvPr/>
        </p:nvGrpSpPr>
        <p:grpSpPr>
          <a:xfrm>
            <a:off x="2268199" y="2883548"/>
            <a:ext cx="336872" cy="339104"/>
            <a:chOff x="5978526" y="4991101"/>
            <a:chExt cx="239712" cy="2413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9" name="Freeform 227">
              <a:extLst>
                <a:ext uri="{FF2B5EF4-FFF2-40B4-BE49-F238E27FC236}">
                  <a16:creationId xmlns:a16="http://schemas.microsoft.com/office/drawing/2014/main" id="{9971D999-FF74-ABE0-4272-EA8A23A8C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8526" y="5067301"/>
              <a:ext cx="165100" cy="165100"/>
            </a:xfrm>
            <a:custGeom>
              <a:avLst/>
              <a:gdLst>
                <a:gd name="T0" fmla="*/ 42 w 44"/>
                <a:gd name="T1" fmla="*/ 18 h 44"/>
                <a:gd name="T2" fmla="*/ 35 w 44"/>
                <a:gd name="T3" fmla="*/ 18 h 44"/>
                <a:gd name="T4" fmla="*/ 34 w 44"/>
                <a:gd name="T5" fmla="*/ 14 h 44"/>
                <a:gd name="T6" fmla="*/ 38 w 44"/>
                <a:gd name="T7" fmla="*/ 10 h 44"/>
                <a:gd name="T8" fmla="*/ 38 w 44"/>
                <a:gd name="T9" fmla="*/ 7 h 44"/>
                <a:gd name="T10" fmla="*/ 36 w 44"/>
                <a:gd name="T11" fmla="*/ 5 h 44"/>
                <a:gd name="T12" fmla="*/ 33 w 44"/>
                <a:gd name="T13" fmla="*/ 5 h 44"/>
                <a:gd name="T14" fmla="*/ 29 w 44"/>
                <a:gd name="T15" fmla="*/ 9 h 44"/>
                <a:gd name="T16" fmla="*/ 25 w 44"/>
                <a:gd name="T17" fmla="*/ 8 h 44"/>
                <a:gd name="T18" fmla="*/ 25 w 44"/>
                <a:gd name="T19" fmla="*/ 2 h 44"/>
                <a:gd name="T20" fmla="*/ 23 w 44"/>
                <a:gd name="T21" fmla="*/ 0 h 44"/>
                <a:gd name="T22" fmla="*/ 20 w 44"/>
                <a:gd name="T23" fmla="*/ 0 h 44"/>
                <a:gd name="T24" fmla="*/ 18 w 44"/>
                <a:gd name="T25" fmla="*/ 2 h 44"/>
                <a:gd name="T26" fmla="*/ 18 w 44"/>
                <a:gd name="T27" fmla="*/ 8 h 44"/>
                <a:gd name="T28" fmla="*/ 14 w 44"/>
                <a:gd name="T29" fmla="*/ 9 h 44"/>
                <a:gd name="T30" fmla="*/ 10 w 44"/>
                <a:gd name="T31" fmla="*/ 6 h 44"/>
                <a:gd name="T32" fmla="*/ 7 w 44"/>
                <a:gd name="T33" fmla="*/ 6 h 44"/>
                <a:gd name="T34" fmla="*/ 5 w 44"/>
                <a:gd name="T35" fmla="*/ 8 h 44"/>
                <a:gd name="T36" fmla="*/ 5 w 44"/>
                <a:gd name="T37" fmla="*/ 11 h 44"/>
                <a:gd name="T38" fmla="*/ 9 w 44"/>
                <a:gd name="T39" fmla="*/ 15 h 44"/>
                <a:gd name="T40" fmla="*/ 7 w 44"/>
                <a:gd name="T41" fmla="*/ 19 h 44"/>
                <a:gd name="T42" fmla="*/ 2 w 44"/>
                <a:gd name="T43" fmla="*/ 19 h 44"/>
                <a:gd name="T44" fmla="*/ 0 w 44"/>
                <a:gd name="T45" fmla="*/ 21 h 44"/>
                <a:gd name="T46" fmla="*/ 0 w 44"/>
                <a:gd name="T47" fmla="*/ 24 h 44"/>
                <a:gd name="T48" fmla="*/ 2 w 44"/>
                <a:gd name="T49" fmla="*/ 26 h 44"/>
                <a:gd name="T50" fmla="*/ 7 w 44"/>
                <a:gd name="T51" fmla="*/ 26 h 44"/>
                <a:gd name="T52" fmla="*/ 9 w 44"/>
                <a:gd name="T53" fmla="*/ 30 h 44"/>
                <a:gd name="T54" fmla="*/ 6 w 44"/>
                <a:gd name="T55" fmla="*/ 34 h 44"/>
                <a:gd name="T56" fmla="*/ 6 w 44"/>
                <a:gd name="T57" fmla="*/ 37 h 44"/>
                <a:gd name="T58" fmla="*/ 8 w 44"/>
                <a:gd name="T59" fmla="*/ 39 h 44"/>
                <a:gd name="T60" fmla="*/ 11 w 44"/>
                <a:gd name="T61" fmla="*/ 39 h 44"/>
                <a:gd name="T62" fmla="*/ 15 w 44"/>
                <a:gd name="T63" fmla="*/ 35 h 44"/>
                <a:gd name="T64" fmla="*/ 19 w 44"/>
                <a:gd name="T65" fmla="*/ 36 h 44"/>
                <a:gd name="T66" fmla="*/ 19 w 44"/>
                <a:gd name="T67" fmla="*/ 42 h 44"/>
                <a:gd name="T68" fmla="*/ 21 w 44"/>
                <a:gd name="T69" fmla="*/ 44 h 44"/>
                <a:gd name="T70" fmla="*/ 24 w 44"/>
                <a:gd name="T71" fmla="*/ 44 h 44"/>
                <a:gd name="T72" fmla="*/ 26 w 44"/>
                <a:gd name="T73" fmla="*/ 42 h 44"/>
                <a:gd name="T74" fmla="*/ 26 w 44"/>
                <a:gd name="T75" fmla="*/ 36 h 44"/>
                <a:gd name="T76" fmla="*/ 30 w 44"/>
                <a:gd name="T77" fmla="*/ 34 h 44"/>
                <a:gd name="T78" fmla="*/ 34 w 44"/>
                <a:gd name="T79" fmla="*/ 38 h 44"/>
                <a:gd name="T80" fmla="*/ 37 w 44"/>
                <a:gd name="T81" fmla="*/ 38 h 44"/>
                <a:gd name="T82" fmla="*/ 39 w 44"/>
                <a:gd name="T83" fmla="*/ 36 h 44"/>
                <a:gd name="T84" fmla="*/ 39 w 44"/>
                <a:gd name="T85" fmla="*/ 33 h 44"/>
                <a:gd name="T86" fmla="*/ 35 w 44"/>
                <a:gd name="T87" fmla="*/ 28 h 44"/>
                <a:gd name="T88" fmla="*/ 36 w 44"/>
                <a:gd name="T89" fmla="*/ 25 h 44"/>
                <a:gd name="T90" fmla="*/ 42 w 44"/>
                <a:gd name="T91" fmla="*/ 25 h 44"/>
                <a:gd name="T92" fmla="*/ 44 w 44"/>
                <a:gd name="T93" fmla="*/ 23 h 44"/>
                <a:gd name="T94" fmla="*/ 44 w 44"/>
                <a:gd name="T95" fmla="*/ 20 h 44"/>
                <a:gd name="T96" fmla="*/ 42 w 44"/>
                <a:gd name="T97" fmla="*/ 18 h 44"/>
                <a:gd name="T98" fmla="*/ 21 w 44"/>
                <a:gd name="T99" fmla="*/ 28 h 44"/>
                <a:gd name="T100" fmla="*/ 15 w 44"/>
                <a:gd name="T101" fmla="*/ 22 h 44"/>
                <a:gd name="T102" fmla="*/ 21 w 44"/>
                <a:gd name="T103" fmla="*/ 16 h 44"/>
                <a:gd name="T104" fmla="*/ 28 w 44"/>
                <a:gd name="T105" fmla="*/ 22 h 44"/>
                <a:gd name="T106" fmla="*/ 21 w 44"/>
                <a:gd name="T10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44">
                  <a:moveTo>
                    <a:pt x="42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5" y="17"/>
                    <a:pt x="35" y="15"/>
                    <a:pt x="34" y="14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8" y="7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6" y="8"/>
                    <a:pt x="25" y="8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6" y="3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0"/>
                    <a:pt x="10" y="40"/>
                    <a:pt x="11" y="3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6"/>
                    <a:pt x="18" y="36"/>
                    <a:pt x="19" y="3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20" y="44"/>
                    <a:pt x="21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5" y="44"/>
                    <a:pt x="26" y="43"/>
                    <a:pt x="26" y="4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8" y="35"/>
                    <a:pt x="29" y="35"/>
                    <a:pt x="30" y="34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9"/>
                    <a:pt x="36" y="39"/>
                    <a:pt x="37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34"/>
                    <a:pt x="39" y="3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5"/>
                    <a:pt x="44" y="24"/>
                    <a:pt x="44" y="23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3" y="18"/>
                    <a:pt x="42" y="18"/>
                  </a:cubicBezTo>
                  <a:close/>
                  <a:moveTo>
                    <a:pt x="21" y="28"/>
                  </a:moveTo>
                  <a:cubicBezTo>
                    <a:pt x="18" y="28"/>
                    <a:pt x="15" y="25"/>
                    <a:pt x="15" y="22"/>
                  </a:cubicBezTo>
                  <a:cubicBezTo>
                    <a:pt x="15" y="19"/>
                    <a:pt x="18" y="16"/>
                    <a:pt x="21" y="16"/>
                  </a:cubicBezTo>
                  <a:cubicBezTo>
                    <a:pt x="25" y="16"/>
                    <a:pt x="28" y="19"/>
                    <a:pt x="28" y="22"/>
                  </a:cubicBezTo>
                  <a:cubicBezTo>
                    <a:pt x="28" y="25"/>
                    <a:pt x="25" y="28"/>
                    <a:pt x="2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0" name="Freeform 228">
              <a:extLst>
                <a:ext uri="{FF2B5EF4-FFF2-40B4-BE49-F238E27FC236}">
                  <a16:creationId xmlns:a16="http://schemas.microsoft.com/office/drawing/2014/main" id="{6488418E-06F1-D17E-3BD9-B9873DD26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4991101"/>
              <a:ext cx="104775" cy="104775"/>
            </a:xfrm>
            <a:custGeom>
              <a:avLst/>
              <a:gdLst>
                <a:gd name="T0" fmla="*/ 26 w 28"/>
                <a:gd name="T1" fmla="*/ 11 h 28"/>
                <a:gd name="T2" fmla="*/ 23 w 28"/>
                <a:gd name="T3" fmla="*/ 11 h 28"/>
                <a:gd name="T4" fmla="*/ 22 w 28"/>
                <a:gd name="T5" fmla="*/ 9 h 28"/>
                <a:gd name="T6" fmla="*/ 24 w 28"/>
                <a:gd name="T7" fmla="*/ 7 h 28"/>
                <a:gd name="T8" fmla="*/ 24 w 28"/>
                <a:gd name="T9" fmla="*/ 4 h 28"/>
                <a:gd name="T10" fmla="*/ 23 w 28"/>
                <a:gd name="T11" fmla="*/ 3 h 28"/>
                <a:gd name="T12" fmla="*/ 21 w 28"/>
                <a:gd name="T13" fmla="*/ 3 h 28"/>
                <a:gd name="T14" fmla="*/ 18 w 28"/>
                <a:gd name="T15" fmla="*/ 6 h 28"/>
                <a:gd name="T16" fmla="*/ 16 w 28"/>
                <a:gd name="T17" fmla="*/ 5 h 28"/>
                <a:gd name="T18" fmla="*/ 16 w 28"/>
                <a:gd name="T19" fmla="*/ 2 h 28"/>
                <a:gd name="T20" fmla="*/ 14 w 28"/>
                <a:gd name="T21" fmla="*/ 0 h 28"/>
                <a:gd name="T22" fmla="*/ 13 w 28"/>
                <a:gd name="T23" fmla="*/ 0 h 28"/>
                <a:gd name="T24" fmla="*/ 11 w 28"/>
                <a:gd name="T25" fmla="*/ 2 h 28"/>
                <a:gd name="T26" fmla="*/ 11 w 28"/>
                <a:gd name="T27" fmla="*/ 5 h 28"/>
                <a:gd name="T28" fmla="*/ 9 w 28"/>
                <a:gd name="T29" fmla="*/ 6 h 28"/>
                <a:gd name="T30" fmla="*/ 7 w 28"/>
                <a:gd name="T31" fmla="*/ 4 h 28"/>
                <a:gd name="T32" fmla="*/ 4 w 28"/>
                <a:gd name="T33" fmla="*/ 4 h 28"/>
                <a:gd name="T34" fmla="*/ 3 w 28"/>
                <a:gd name="T35" fmla="*/ 5 h 28"/>
                <a:gd name="T36" fmla="*/ 3 w 28"/>
                <a:gd name="T37" fmla="*/ 7 h 28"/>
                <a:gd name="T38" fmla="*/ 6 w 28"/>
                <a:gd name="T39" fmla="*/ 9 h 28"/>
                <a:gd name="T40" fmla="*/ 4 w 28"/>
                <a:gd name="T41" fmla="*/ 12 h 28"/>
                <a:gd name="T42" fmla="*/ 2 w 28"/>
                <a:gd name="T43" fmla="*/ 12 h 28"/>
                <a:gd name="T44" fmla="*/ 0 w 28"/>
                <a:gd name="T45" fmla="*/ 14 h 28"/>
                <a:gd name="T46" fmla="*/ 0 w 28"/>
                <a:gd name="T47" fmla="*/ 15 h 28"/>
                <a:gd name="T48" fmla="*/ 2 w 28"/>
                <a:gd name="T49" fmla="*/ 17 h 28"/>
                <a:gd name="T50" fmla="*/ 5 w 28"/>
                <a:gd name="T51" fmla="*/ 17 h 28"/>
                <a:gd name="T52" fmla="*/ 6 w 28"/>
                <a:gd name="T53" fmla="*/ 19 h 28"/>
                <a:gd name="T54" fmla="*/ 4 w 28"/>
                <a:gd name="T55" fmla="*/ 21 h 28"/>
                <a:gd name="T56" fmla="*/ 4 w 28"/>
                <a:gd name="T57" fmla="*/ 24 h 28"/>
                <a:gd name="T58" fmla="*/ 5 w 28"/>
                <a:gd name="T59" fmla="*/ 25 h 28"/>
                <a:gd name="T60" fmla="*/ 7 w 28"/>
                <a:gd name="T61" fmla="*/ 25 h 28"/>
                <a:gd name="T62" fmla="*/ 9 w 28"/>
                <a:gd name="T63" fmla="*/ 22 h 28"/>
                <a:gd name="T64" fmla="*/ 12 w 28"/>
                <a:gd name="T65" fmla="*/ 23 h 28"/>
                <a:gd name="T66" fmla="*/ 12 w 28"/>
                <a:gd name="T67" fmla="*/ 26 h 28"/>
                <a:gd name="T68" fmla="*/ 14 w 28"/>
                <a:gd name="T69" fmla="*/ 28 h 28"/>
                <a:gd name="T70" fmla="*/ 15 w 28"/>
                <a:gd name="T71" fmla="*/ 28 h 28"/>
                <a:gd name="T72" fmla="*/ 17 w 28"/>
                <a:gd name="T73" fmla="*/ 26 h 28"/>
                <a:gd name="T74" fmla="*/ 17 w 28"/>
                <a:gd name="T75" fmla="*/ 23 h 28"/>
                <a:gd name="T76" fmla="*/ 19 w 28"/>
                <a:gd name="T77" fmla="*/ 22 h 28"/>
                <a:gd name="T78" fmla="*/ 21 w 28"/>
                <a:gd name="T79" fmla="*/ 24 h 28"/>
                <a:gd name="T80" fmla="*/ 24 w 28"/>
                <a:gd name="T81" fmla="*/ 24 h 28"/>
                <a:gd name="T82" fmla="*/ 25 w 28"/>
                <a:gd name="T83" fmla="*/ 23 h 28"/>
                <a:gd name="T84" fmla="*/ 25 w 28"/>
                <a:gd name="T85" fmla="*/ 21 h 28"/>
                <a:gd name="T86" fmla="*/ 22 w 28"/>
                <a:gd name="T87" fmla="*/ 18 h 28"/>
                <a:gd name="T88" fmla="*/ 23 w 28"/>
                <a:gd name="T89" fmla="*/ 16 h 28"/>
                <a:gd name="T90" fmla="*/ 26 w 28"/>
                <a:gd name="T91" fmla="*/ 16 h 28"/>
                <a:gd name="T92" fmla="*/ 28 w 28"/>
                <a:gd name="T93" fmla="*/ 14 h 28"/>
                <a:gd name="T94" fmla="*/ 28 w 28"/>
                <a:gd name="T95" fmla="*/ 13 h 28"/>
                <a:gd name="T96" fmla="*/ 26 w 28"/>
                <a:gd name="T97" fmla="*/ 11 h 28"/>
                <a:gd name="T98" fmla="*/ 14 w 28"/>
                <a:gd name="T99" fmla="*/ 18 h 28"/>
                <a:gd name="T100" fmla="*/ 10 w 28"/>
                <a:gd name="T101" fmla="*/ 14 h 28"/>
                <a:gd name="T102" fmla="*/ 14 w 28"/>
                <a:gd name="T103" fmla="*/ 10 h 28"/>
                <a:gd name="T104" fmla="*/ 18 w 28"/>
                <a:gd name="T105" fmla="*/ 14 h 28"/>
                <a:gd name="T106" fmla="*/ 14 w 28"/>
                <a:gd name="T10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" h="28">
                  <a:moveTo>
                    <a:pt x="26" y="11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5" y="5"/>
                    <a:pt x="24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1" y="3"/>
                    <a:pt x="21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6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1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9"/>
                    <a:pt x="6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3"/>
                    <a:pt x="4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3"/>
                    <a:pt x="11" y="23"/>
                    <a:pt x="12" y="23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7"/>
                    <a:pt x="17" y="26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5"/>
                    <a:pt x="23" y="25"/>
                    <a:pt x="24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1"/>
                    <a:pt x="25" y="2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7" y="11"/>
                    <a:pt x="26" y="11"/>
                  </a:cubicBezTo>
                  <a:close/>
                  <a:moveTo>
                    <a:pt x="14" y="18"/>
                  </a:moveTo>
                  <a:cubicBezTo>
                    <a:pt x="11" y="18"/>
                    <a:pt x="10" y="16"/>
                    <a:pt x="10" y="14"/>
                  </a:cubicBezTo>
                  <a:cubicBezTo>
                    <a:pt x="10" y="12"/>
                    <a:pt x="11" y="10"/>
                    <a:pt x="14" y="10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18" y="16"/>
                    <a:pt x="16" y="18"/>
                    <a:pt x="1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9C14F7B-59F5-EC4C-1491-628DE98C6C36}"/>
              </a:ext>
            </a:extLst>
          </p:cNvPr>
          <p:cNvGrpSpPr/>
          <p:nvPr/>
        </p:nvGrpSpPr>
        <p:grpSpPr>
          <a:xfrm>
            <a:off x="10468956" y="2895404"/>
            <a:ext cx="243173" cy="339104"/>
            <a:chOff x="6457951" y="4991101"/>
            <a:chExt cx="173038" cy="2413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2" name="Freeform 232">
              <a:extLst>
                <a:ext uri="{FF2B5EF4-FFF2-40B4-BE49-F238E27FC236}">
                  <a16:creationId xmlns:a16="http://schemas.microsoft.com/office/drawing/2014/main" id="{C0D3A5B1-F336-A4EE-B3B1-E42997E0F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7951" y="4991101"/>
              <a:ext cx="173038" cy="241300"/>
            </a:xfrm>
            <a:custGeom>
              <a:avLst/>
              <a:gdLst>
                <a:gd name="T0" fmla="*/ 43 w 46"/>
                <a:gd name="T1" fmla="*/ 6 h 64"/>
                <a:gd name="T2" fmla="*/ 46 w 46"/>
                <a:gd name="T3" fmla="*/ 6 h 64"/>
                <a:gd name="T4" fmla="*/ 46 w 46"/>
                <a:gd name="T5" fmla="*/ 0 h 64"/>
                <a:gd name="T6" fmla="*/ 0 w 46"/>
                <a:gd name="T7" fmla="*/ 0 h 64"/>
                <a:gd name="T8" fmla="*/ 0 w 46"/>
                <a:gd name="T9" fmla="*/ 6 h 64"/>
                <a:gd name="T10" fmla="*/ 4 w 46"/>
                <a:gd name="T11" fmla="*/ 6 h 64"/>
                <a:gd name="T12" fmla="*/ 17 w 46"/>
                <a:gd name="T13" fmla="*/ 29 h 64"/>
                <a:gd name="T14" fmla="*/ 17 w 46"/>
                <a:gd name="T15" fmla="*/ 36 h 64"/>
                <a:gd name="T16" fmla="*/ 4 w 46"/>
                <a:gd name="T17" fmla="*/ 58 h 64"/>
                <a:gd name="T18" fmla="*/ 0 w 46"/>
                <a:gd name="T19" fmla="*/ 58 h 64"/>
                <a:gd name="T20" fmla="*/ 0 w 46"/>
                <a:gd name="T21" fmla="*/ 64 h 64"/>
                <a:gd name="T22" fmla="*/ 46 w 46"/>
                <a:gd name="T23" fmla="*/ 64 h 64"/>
                <a:gd name="T24" fmla="*/ 46 w 46"/>
                <a:gd name="T25" fmla="*/ 58 h 64"/>
                <a:gd name="T26" fmla="*/ 43 w 46"/>
                <a:gd name="T27" fmla="*/ 58 h 64"/>
                <a:gd name="T28" fmla="*/ 30 w 46"/>
                <a:gd name="T29" fmla="*/ 36 h 64"/>
                <a:gd name="T30" fmla="*/ 30 w 46"/>
                <a:gd name="T31" fmla="*/ 29 h 64"/>
                <a:gd name="T32" fmla="*/ 43 w 46"/>
                <a:gd name="T33" fmla="*/ 6 h 64"/>
                <a:gd name="T34" fmla="*/ 28 w 46"/>
                <a:gd name="T35" fmla="*/ 38 h 64"/>
                <a:gd name="T36" fmla="*/ 40 w 46"/>
                <a:gd name="T37" fmla="*/ 58 h 64"/>
                <a:gd name="T38" fmla="*/ 37 w 46"/>
                <a:gd name="T39" fmla="*/ 58 h 64"/>
                <a:gd name="T40" fmla="*/ 31 w 46"/>
                <a:gd name="T41" fmla="*/ 51 h 64"/>
                <a:gd name="T42" fmla="*/ 24 w 46"/>
                <a:gd name="T43" fmla="*/ 43 h 64"/>
                <a:gd name="T44" fmla="*/ 17 w 46"/>
                <a:gd name="T45" fmla="*/ 51 h 64"/>
                <a:gd name="T46" fmla="*/ 11 w 46"/>
                <a:gd name="T47" fmla="*/ 58 h 64"/>
                <a:gd name="T48" fmla="*/ 7 w 46"/>
                <a:gd name="T49" fmla="*/ 58 h 64"/>
                <a:gd name="T50" fmla="*/ 19 w 46"/>
                <a:gd name="T51" fmla="*/ 38 h 64"/>
                <a:gd name="T52" fmla="*/ 20 w 46"/>
                <a:gd name="T53" fmla="*/ 38 h 64"/>
                <a:gd name="T54" fmla="*/ 20 w 46"/>
                <a:gd name="T55" fmla="*/ 26 h 64"/>
                <a:gd name="T56" fmla="*/ 19 w 46"/>
                <a:gd name="T57" fmla="*/ 26 h 64"/>
                <a:gd name="T58" fmla="*/ 7 w 46"/>
                <a:gd name="T59" fmla="*/ 6 h 64"/>
                <a:gd name="T60" fmla="*/ 40 w 46"/>
                <a:gd name="T61" fmla="*/ 6 h 64"/>
                <a:gd name="T62" fmla="*/ 28 w 46"/>
                <a:gd name="T63" fmla="*/ 26 h 64"/>
                <a:gd name="T64" fmla="*/ 27 w 46"/>
                <a:gd name="T65" fmla="*/ 26 h 64"/>
                <a:gd name="T66" fmla="*/ 27 w 46"/>
                <a:gd name="T67" fmla="*/ 38 h 64"/>
                <a:gd name="T68" fmla="*/ 28 w 46"/>
                <a:gd name="T69" fmla="*/ 3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4">
                  <a:moveTo>
                    <a:pt x="43" y="6"/>
                  </a:moveTo>
                  <a:cubicBezTo>
                    <a:pt x="46" y="6"/>
                    <a:pt x="46" y="6"/>
                    <a:pt x="46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8"/>
                    <a:pt x="9" y="26"/>
                    <a:pt x="17" y="29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9" y="38"/>
                    <a:pt x="5" y="46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2" y="46"/>
                    <a:pt x="38" y="38"/>
                    <a:pt x="30" y="3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8" y="26"/>
                    <a:pt x="42" y="18"/>
                    <a:pt x="43" y="6"/>
                  </a:cubicBezTo>
                  <a:close/>
                  <a:moveTo>
                    <a:pt x="28" y="38"/>
                  </a:moveTo>
                  <a:cubicBezTo>
                    <a:pt x="37" y="40"/>
                    <a:pt x="39" y="49"/>
                    <a:pt x="40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49"/>
                    <a:pt x="10" y="40"/>
                    <a:pt x="19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0" y="24"/>
                    <a:pt x="8" y="15"/>
                    <a:pt x="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15"/>
                    <a:pt x="37" y="24"/>
                    <a:pt x="2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38"/>
                    <a:pt x="27" y="38"/>
                    <a:pt x="27" y="38"/>
                  </a:cubicBezTo>
                  <a:lnTo>
                    <a:pt x="2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3" name="Freeform 233">
              <a:extLst>
                <a:ext uri="{FF2B5EF4-FFF2-40B4-BE49-F238E27FC236}">
                  <a16:creationId xmlns:a16="http://schemas.microsoft.com/office/drawing/2014/main" id="{44BBE461-37C3-5328-4701-373B86BFB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5062538"/>
              <a:ext cx="52388" cy="30163"/>
            </a:xfrm>
            <a:custGeom>
              <a:avLst/>
              <a:gdLst>
                <a:gd name="T0" fmla="*/ 33 w 33"/>
                <a:gd name="T1" fmla="*/ 0 h 19"/>
                <a:gd name="T2" fmla="*/ 0 w 33"/>
                <a:gd name="T3" fmla="*/ 0 h 19"/>
                <a:gd name="T4" fmla="*/ 9 w 33"/>
                <a:gd name="T5" fmla="*/ 10 h 19"/>
                <a:gd name="T6" fmla="*/ 16 w 33"/>
                <a:gd name="T7" fmla="*/ 19 h 19"/>
                <a:gd name="T8" fmla="*/ 23 w 33"/>
                <a:gd name="T9" fmla="*/ 10 h 19"/>
                <a:gd name="T10" fmla="*/ 33 w 3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9">
                  <a:moveTo>
                    <a:pt x="33" y="0"/>
                  </a:moveTo>
                  <a:lnTo>
                    <a:pt x="0" y="0"/>
                  </a:lnTo>
                  <a:lnTo>
                    <a:pt x="9" y="10"/>
                  </a:lnTo>
                  <a:lnTo>
                    <a:pt x="16" y="19"/>
                  </a:lnTo>
                  <a:lnTo>
                    <a:pt x="23" y="1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54" name="Freeform 9">
            <a:extLst>
              <a:ext uri="{FF2B5EF4-FFF2-40B4-BE49-F238E27FC236}">
                <a16:creationId xmlns:a16="http://schemas.microsoft.com/office/drawing/2014/main" id="{5326018F-5D47-588F-70AF-7910A7B69AC3}"/>
              </a:ext>
            </a:extLst>
          </p:cNvPr>
          <p:cNvSpPr>
            <a:spLocks noEditPoints="1"/>
          </p:cNvSpPr>
          <p:nvPr/>
        </p:nvSpPr>
        <p:spPr bwMode="auto">
          <a:xfrm>
            <a:off x="8087726" y="2848214"/>
            <a:ext cx="177189" cy="433483"/>
          </a:xfrm>
          <a:custGeom>
            <a:avLst/>
            <a:gdLst>
              <a:gd name="T0" fmla="*/ 229 w 280"/>
              <a:gd name="T1" fmla="*/ 44 h 685"/>
              <a:gd name="T2" fmla="*/ 206 w 280"/>
              <a:gd name="T3" fmla="*/ 0 h 685"/>
              <a:gd name="T4" fmla="*/ 75 w 280"/>
              <a:gd name="T5" fmla="*/ 0 h 685"/>
              <a:gd name="T6" fmla="*/ 49 w 280"/>
              <a:gd name="T7" fmla="*/ 42 h 685"/>
              <a:gd name="T8" fmla="*/ 79 w 280"/>
              <a:gd name="T9" fmla="*/ 140 h 685"/>
              <a:gd name="T10" fmla="*/ 0 w 280"/>
              <a:gd name="T11" fmla="*/ 534 h 685"/>
              <a:gd name="T12" fmla="*/ 140 w 280"/>
              <a:gd name="T13" fmla="*/ 685 h 685"/>
              <a:gd name="T14" fmla="*/ 280 w 280"/>
              <a:gd name="T15" fmla="*/ 534 h 685"/>
              <a:gd name="T16" fmla="*/ 199 w 280"/>
              <a:gd name="T17" fmla="*/ 139 h 685"/>
              <a:gd name="T18" fmla="*/ 229 w 280"/>
              <a:gd name="T19" fmla="*/ 44 h 685"/>
              <a:gd name="T20" fmla="*/ 95 w 280"/>
              <a:gd name="T21" fmla="*/ 35 h 685"/>
              <a:gd name="T22" fmla="*/ 185 w 280"/>
              <a:gd name="T23" fmla="*/ 35 h 685"/>
              <a:gd name="T24" fmla="*/ 192 w 280"/>
              <a:gd name="T25" fmla="*/ 47 h 685"/>
              <a:gd name="T26" fmla="*/ 168 w 280"/>
              <a:gd name="T27" fmla="*/ 122 h 685"/>
              <a:gd name="T28" fmla="*/ 110 w 280"/>
              <a:gd name="T29" fmla="*/ 122 h 685"/>
              <a:gd name="T30" fmla="*/ 86 w 280"/>
              <a:gd name="T31" fmla="*/ 47 h 685"/>
              <a:gd name="T32" fmla="*/ 95 w 280"/>
              <a:gd name="T33" fmla="*/ 35 h 685"/>
              <a:gd name="T34" fmla="*/ 61 w 280"/>
              <a:gd name="T35" fmla="*/ 406 h 685"/>
              <a:gd name="T36" fmla="*/ 209 w 280"/>
              <a:gd name="T37" fmla="*/ 559 h 685"/>
              <a:gd name="T38" fmla="*/ 181 w 280"/>
              <a:gd name="T39" fmla="*/ 589 h 685"/>
              <a:gd name="T40" fmla="*/ 50 w 280"/>
              <a:gd name="T41" fmla="*/ 459 h 685"/>
              <a:gd name="T42" fmla="*/ 61 w 280"/>
              <a:gd name="T43" fmla="*/ 406 h 685"/>
              <a:gd name="T44" fmla="*/ 65 w 280"/>
              <a:gd name="T45" fmla="*/ 386 h 685"/>
              <a:gd name="T46" fmla="*/ 76 w 280"/>
              <a:gd name="T47" fmla="*/ 331 h 685"/>
              <a:gd name="T48" fmla="*/ 238 w 280"/>
              <a:gd name="T49" fmla="*/ 500 h 685"/>
              <a:gd name="T50" fmla="*/ 242 w 280"/>
              <a:gd name="T51" fmla="*/ 523 h 685"/>
              <a:gd name="T52" fmla="*/ 221 w 280"/>
              <a:gd name="T53" fmla="*/ 546 h 685"/>
              <a:gd name="T54" fmla="*/ 65 w 280"/>
              <a:gd name="T55" fmla="*/ 386 h 685"/>
              <a:gd name="T56" fmla="*/ 80 w 280"/>
              <a:gd name="T57" fmla="*/ 311 h 685"/>
              <a:gd name="T58" fmla="*/ 90 w 280"/>
              <a:gd name="T59" fmla="*/ 262 h 685"/>
              <a:gd name="T60" fmla="*/ 214 w 280"/>
              <a:gd name="T61" fmla="*/ 385 h 685"/>
              <a:gd name="T62" fmla="*/ 231 w 280"/>
              <a:gd name="T63" fmla="*/ 468 h 685"/>
              <a:gd name="T64" fmla="*/ 80 w 280"/>
              <a:gd name="T65" fmla="*/ 311 h 685"/>
              <a:gd name="T66" fmla="*/ 94 w 280"/>
              <a:gd name="T67" fmla="*/ 242 h 685"/>
              <a:gd name="T68" fmla="*/ 105 w 280"/>
              <a:gd name="T69" fmla="*/ 187 h 685"/>
              <a:gd name="T70" fmla="*/ 192 w 280"/>
              <a:gd name="T71" fmla="*/ 278 h 685"/>
              <a:gd name="T72" fmla="*/ 208 w 280"/>
              <a:gd name="T73" fmla="*/ 355 h 685"/>
              <a:gd name="T74" fmla="*/ 94 w 280"/>
              <a:gd name="T75" fmla="*/ 242 h 685"/>
              <a:gd name="T76" fmla="*/ 46 w 280"/>
              <a:gd name="T77" fmla="*/ 479 h 685"/>
              <a:gd name="T78" fmla="*/ 169 w 280"/>
              <a:gd name="T79" fmla="*/ 602 h 685"/>
              <a:gd name="T80" fmla="*/ 140 w 280"/>
              <a:gd name="T81" fmla="*/ 634 h 685"/>
              <a:gd name="T82" fmla="*/ 37 w 280"/>
              <a:gd name="T83" fmla="*/ 523 h 685"/>
              <a:gd name="T84" fmla="*/ 46 w 280"/>
              <a:gd name="T85" fmla="*/ 479 h 685"/>
              <a:gd name="T86" fmla="*/ 168 w 280"/>
              <a:gd name="T87" fmla="*/ 156 h 685"/>
              <a:gd name="T88" fmla="*/ 185 w 280"/>
              <a:gd name="T89" fmla="*/ 246 h 685"/>
              <a:gd name="T90" fmla="*/ 109 w 280"/>
              <a:gd name="T91" fmla="*/ 166 h 685"/>
              <a:gd name="T92" fmla="*/ 111 w 280"/>
              <a:gd name="T93" fmla="*/ 156 h 685"/>
              <a:gd name="T94" fmla="*/ 168 w 280"/>
              <a:gd name="T95" fmla="*/ 156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0" h="685">
                <a:moveTo>
                  <a:pt x="229" y="44"/>
                </a:moveTo>
                <a:lnTo>
                  <a:pt x="206" y="0"/>
                </a:lnTo>
                <a:lnTo>
                  <a:pt x="75" y="0"/>
                </a:lnTo>
                <a:lnTo>
                  <a:pt x="49" y="42"/>
                </a:lnTo>
                <a:lnTo>
                  <a:pt x="79" y="140"/>
                </a:lnTo>
                <a:lnTo>
                  <a:pt x="0" y="534"/>
                </a:lnTo>
                <a:lnTo>
                  <a:pt x="140" y="685"/>
                </a:lnTo>
                <a:lnTo>
                  <a:pt x="280" y="534"/>
                </a:lnTo>
                <a:lnTo>
                  <a:pt x="199" y="139"/>
                </a:lnTo>
                <a:lnTo>
                  <a:pt x="229" y="44"/>
                </a:lnTo>
                <a:close/>
                <a:moveTo>
                  <a:pt x="95" y="35"/>
                </a:moveTo>
                <a:lnTo>
                  <a:pt x="185" y="35"/>
                </a:lnTo>
                <a:lnTo>
                  <a:pt x="192" y="47"/>
                </a:lnTo>
                <a:lnTo>
                  <a:pt x="168" y="122"/>
                </a:lnTo>
                <a:lnTo>
                  <a:pt x="110" y="122"/>
                </a:lnTo>
                <a:lnTo>
                  <a:pt x="86" y="47"/>
                </a:lnTo>
                <a:lnTo>
                  <a:pt x="95" y="35"/>
                </a:lnTo>
                <a:close/>
                <a:moveTo>
                  <a:pt x="61" y="406"/>
                </a:moveTo>
                <a:lnTo>
                  <a:pt x="209" y="559"/>
                </a:lnTo>
                <a:lnTo>
                  <a:pt x="181" y="589"/>
                </a:lnTo>
                <a:lnTo>
                  <a:pt x="50" y="459"/>
                </a:lnTo>
                <a:lnTo>
                  <a:pt x="61" y="406"/>
                </a:lnTo>
                <a:close/>
                <a:moveTo>
                  <a:pt x="65" y="386"/>
                </a:moveTo>
                <a:lnTo>
                  <a:pt x="76" y="331"/>
                </a:lnTo>
                <a:lnTo>
                  <a:pt x="238" y="500"/>
                </a:lnTo>
                <a:lnTo>
                  <a:pt x="242" y="523"/>
                </a:lnTo>
                <a:lnTo>
                  <a:pt x="221" y="546"/>
                </a:lnTo>
                <a:lnTo>
                  <a:pt x="65" y="386"/>
                </a:lnTo>
                <a:close/>
                <a:moveTo>
                  <a:pt x="80" y="311"/>
                </a:moveTo>
                <a:lnTo>
                  <a:pt x="90" y="262"/>
                </a:lnTo>
                <a:lnTo>
                  <a:pt x="214" y="385"/>
                </a:lnTo>
                <a:lnTo>
                  <a:pt x="231" y="468"/>
                </a:lnTo>
                <a:lnTo>
                  <a:pt x="80" y="311"/>
                </a:lnTo>
                <a:close/>
                <a:moveTo>
                  <a:pt x="94" y="242"/>
                </a:moveTo>
                <a:lnTo>
                  <a:pt x="105" y="187"/>
                </a:lnTo>
                <a:lnTo>
                  <a:pt x="192" y="278"/>
                </a:lnTo>
                <a:lnTo>
                  <a:pt x="208" y="355"/>
                </a:lnTo>
                <a:lnTo>
                  <a:pt x="94" y="242"/>
                </a:lnTo>
                <a:close/>
                <a:moveTo>
                  <a:pt x="46" y="479"/>
                </a:moveTo>
                <a:lnTo>
                  <a:pt x="169" y="602"/>
                </a:lnTo>
                <a:lnTo>
                  <a:pt x="140" y="634"/>
                </a:lnTo>
                <a:lnTo>
                  <a:pt x="37" y="523"/>
                </a:lnTo>
                <a:lnTo>
                  <a:pt x="46" y="479"/>
                </a:lnTo>
                <a:close/>
                <a:moveTo>
                  <a:pt x="168" y="156"/>
                </a:moveTo>
                <a:lnTo>
                  <a:pt x="185" y="246"/>
                </a:lnTo>
                <a:lnTo>
                  <a:pt x="109" y="166"/>
                </a:lnTo>
                <a:lnTo>
                  <a:pt x="111" y="156"/>
                </a:lnTo>
                <a:lnTo>
                  <a:pt x="168" y="15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55" name="Freeform 46">
            <a:extLst>
              <a:ext uri="{FF2B5EF4-FFF2-40B4-BE49-F238E27FC236}">
                <a16:creationId xmlns:a16="http://schemas.microsoft.com/office/drawing/2014/main" id="{9454D65E-3340-5D12-FD99-871EF3729B54}"/>
              </a:ext>
            </a:extLst>
          </p:cNvPr>
          <p:cNvSpPr>
            <a:spLocks/>
          </p:cNvSpPr>
          <p:nvPr/>
        </p:nvSpPr>
        <p:spPr bwMode="auto">
          <a:xfrm>
            <a:off x="1578471" y="2246436"/>
            <a:ext cx="187362" cy="348578"/>
          </a:xfrm>
          <a:custGeom>
            <a:avLst/>
            <a:gdLst>
              <a:gd name="T0" fmla="*/ 85 w 88"/>
              <a:gd name="T1" fmla="*/ 157 h 166"/>
              <a:gd name="T2" fmla="*/ 87 w 88"/>
              <a:gd name="T3" fmla="*/ 156 h 166"/>
              <a:gd name="T4" fmla="*/ 88 w 88"/>
              <a:gd name="T5" fmla="*/ 154 h 166"/>
              <a:gd name="T6" fmla="*/ 88 w 88"/>
              <a:gd name="T7" fmla="*/ 149 h 166"/>
              <a:gd name="T8" fmla="*/ 76 w 88"/>
              <a:gd name="T9" fmla="*/ 137 h 166"/>
              <a:gd name="T10" fmla="*/ 77 w 88"/>
              <a:gd name="T11" fmla="*/ 137 h 166"/>
              <a:gd name="T12" fmla="*/ 78 w 88"/>
              <a:gd name="T13" fmla="*/ 136 h 166"/>
              <a:gd name="T14" fmla="*/ 79 w 88"/>
              <a:gd name="T15" fmla="*/ 135 h 166"/>
              <a:gd name="T16" fmla="*/ 78 w 88"/>
              <a:gd name="T17" fmla="*/ 133 h 166"/>
              <a:gd name="T18" fmla="*/ 77 w 88"/>
              <a:gd name="T19" fmla="*/ 133 h 166"/>
              <a:gd name="T20" fmla="*/ 74 w 88"/>
              <a:gd name="T21" fmla="*/ 133 h 166"/>
              <a:gd name="T22" fmla="*/ 87 w 88"/>
              <a:gd name="T23" fmla="*/ 118 h 166"/>
              <a:gd name="T24" fmla="*/ 87 w 88"/>
              <a:gd name="T25" fmla="*/ 118 h 166"/>
              <a:gd name="T26" fmla="*/ 87 w 88"/>
              <a:gd name="T27" fmla="*/ 118 h 166"/>
              <a:gd name="T28" fmla="*/ 87 w 88"/>
              <a:gd name="T29" fmla="*/ 118 h 166"/>
              <a:gd name="T30" fmla="*/ 79 w 88"/>
              <a:gd name="T31" fmla="*/ 113 h 166"/>
              <a:gd name="T32" fmla="*/ 35 w 88"/>
              <a:gd name="T33" fmla="*/ 53 h 166"/>
              <a:gd name="T34" fmla="*/ 55 w 88"/>
              <a:gd name="T35" fmla="*/ 53 h 166"/>
              <a:gd name="T36" fmla="*/ 58 w 88"/>
              <a:gd name="T37" fmla="*/ 62 h 166"/>
              <a:gd name="T38" fmla="*/ 76 w 88"/>
              <a:gd name="T39" fmla="*/ 64 h 166"/>
              <a:gd name="T40" fmla="*/ 82 w 88"/>
              <a:gd name="T41" fmla="*/ 52 h 166"/>
              <a:gd name="T42" fmla="*/ 82 w 88"/>
              <a:gd name="T43" fmla="*/ 50 h 166"/>
              <a:gd name="T44" fmla="*/ 81 w 88"/>
              <a:gd name="T45" fmla="*/ 48 h 166"/>
              <a:gd name="T46" fmla="*/ 79 w 88"/>
              <a:gd name="T47" fmla="*/ 47 h 166"/>
              <a:gd name="T48" fmla="*/ 65 w 88"/>
              <a:gd name="T49" fmla="*/ 29 h 166"/>
              <a:gd name="T50" fmla="*/ 64 w 88"/>
              <a:gd name="T51" fmla="*/ 27 h 166"/>
              <a:gd name="T52" fmla="*/ 64 w 88"/>
              <a:gd name="T53" fmla="*/ 26 h 166"/>
              <a:gd name="T54" fmla="*/ 63 w 88"/>
              <a:gd name="T55" fmla="*/ 24 h 166"/>
              <a:gd name="T56" fmla="*/ 54 w 88"/>
              <a:gd name="T57" fmla="*/ 16 h 166"/>
              <a:gd name="T58" fmla="*/ 65 w 88"/>
              <a:gd name="T59" fmla="*/ 8 h 166"/>
              <a:gd name="T60" fmla="*/ 30 w 88"/>
              <a:gd name="T61" fmla="*/ 0 h 166"/>
              <a:gd name="T62" fmla="*/ 17 w 88"/>
              <a:gd name="T63" fmla="*/ 13 h 166"/>
              <a:gd name="T64" fmla="*/ 3 w 88"/>
              <a:gd name="T65" fmla="*/ 34 h 166"/>
              <a:gd name="T66" fmla="*/ 1 w 88"/>
              <a:gd name="T67" fmla="*/ 59 h 166"/>
              <a:gd name="T68" fmla="*/ 8 w 88"/>
              <a:gd name="T69" fmla="*/ 123 h 166"/>
              <a:gd name="T70" fmla="*/ 17 w 88"/>
              <a:gd name="T71" fmla="*/ 133 h 166"/>
              <a:gd name="T72" fmla="*/ 13 w 88"/>
              <a:gd name="T73" fmla="*/ 133 h 166"/>
              <a:gd name="T74" fmla="*/ 12 w 88"/>
              <a:gd name="T75" fmla="*/ 133 h 166"/>
              <a:gd name="T76" fmla="*/ 11 w 88"/>
              <a:gd name="T77" fmla="*/ 135 h 166"/>
              <a:gd name="T78" fmla="*/ 12 w 88"/>
              <a:gd name="T79" fmla="*/ 136 h 166"/>
              <a:gd name="T80" fmla="*/ 13 w 88"/>
              <a:gd name="T81" fmla="*/ 137 h 166"/>
              <a:gd name="T82" fmla="*/ 14 w 88"/>
              <a:gd name="T83" fmla="*/ 137 h 166"/>
              <a:gd name="T84" fmla="*/ 2 w 88"/>
              <a:gd name="T85" fmla="*/ 149 h 166"/>
              <a:gd name="T86" fmla="*/ 2 w 88"/>
              <a:gd name="T87" fmla="*/ 154 h 166"/>
              <a:gd name="T88" fmla="*/ 3 w 88"/>
              <a:gd name="T89" fmla="*/ 156 h 166"/>
              <a:gd name="T90" fmla="*/ 5 w 88"/>
              <a:gd name="T91" fmla="*/ 157 h 166"/>
              <a:gd name="T92" fmla="*/ 5 w 88"/>
              <a:gd name="T93" fmla="*/ 157 h 166"/>
              <a:gd name="T94" fmla="*/ 5 w 88"/>
              <a:gd name="T95" fmla="*/ 160 h 166"/>
              <a:gd name="T96" fmla="*/ 5 w 88"/>
              <a:gd name="T97" fmla="*/ 160 h 166"/>
              <a:gd name="T98" fmla="*/ 3 w 88"/>
              <a:gd name="T99" fmla="*/ 160 h 166"/>
              <a:gd name="T100" fmla="*/ 2 w 88"/>
              <a:gd name="T101" fmla="*/ 163 h 166"/>
              <a:gd name="T102" fmla="*/ 2 w 88"/>
              <a:gd name="T103" fmla="*/ 163 h 166"/>
              <a:gd name="T104" fmla="*/ 3 w 88"/>
              <a:gd name="T105" fmla="*/ 165 h 166"/>
              <a:gd name="T106" fmla="*/ 5 w 88"/>
              <a:gd name="T107" fmla="*/ 166 h 166"/>
              <a:gd name="T108" fmla="*/ 85 w 88"/>
              <a:gd name="T109" fmla="*/ 166 h 166"/>
              <a:gd name="T110" fmla="*/ 87 w 88"/>
              <a:gd name="T111" fmla="*/ 165 h 166"/>
              <a:gd name="T112" fmla="*/ 88 w 88"/>
              <a:gd name="T113" fmla="*/ 163 h 166"/>
              <a:gd name="T114" fmla="*/ 88 w 88"/>
              <a:gd name="T115" fmla="*/ 163 h 166"/>
              <a:gd name="T116" fmla="*/ 87 w 88"/>
              <a:gd name="T117" fmla="*/ 160 h 166"/>
              <a:gd name="T118" fmla="*/ 85 w 88"/>
              <a:gd name="T119" fmla="*/ 160 h 166"/>
              <a:gd name="T120" fmla="*/ 85 w 88"/>
              <a:gd name="T121" fmla="*/ 160 h 166"/>
              <a:gd name="T122" fmla="*/ 85 w 88"/>
              <a:gd name="T123" fmla="*/ 15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8" h="166">
                <a:moveTo>
                  <a:pt x="85" y="157"/>
                </a:moveTo>
                <a:cubicBezTo>
                  <a:pt x="86" y="157"/>
                  <a:pt x="87" y="157"/>
                  <a:pt x="87" y="156"/>
                </a:cubicBezTo>
                <a:cubicBezTo>
                  <a:pt x="88" y="156"/>
                  <a:pt x="88" y="155"/>
                  <a:pt x="88" y="154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82" y="149"/>
                  <a:pt x="76" y="143"/>
                  <a:pt x="76" y="137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78" y="137"/>
                  <a:pt x="78" y="136"/>
                </a:cubicBezTo>
                <a:cubicBezTo>
                  <a:pt x="79" y="136"/>
                  <a:pt x="79" y="135"/>
                  <a:pt x="79" y="135"/>
                </a:cubicBezTo>
                <a:cubicBezTo>
                  <a:pt x="79" y="134"/>
                  <a:pt x="79" y="134"/>
                  <a:pt x="78" y="133"/>
                </a:cubicBezTo>
                <a:cubicBezTo>
                  <a:pt x="78" y="133"/>
                  <a:pt x="78" y="133"/>
                  <a:pt x="77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84" y="12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65" y="104"/>
                  <a:pt x="38" y="82"/>
                  <a:pt x="35" y="53"/>
                </a:cubicBezTo>
                <a:cubicBezTo>
                  <a:pt x="39" y="55"/>
                  <a:pt x="49" y="56"/>
                  <a:pt x="55" y="53"/>
                </a:cubicBezTo>
                <a:cubicBezTo>
                  <a:pt x="56" y="54"/>
                  <a:pt x="59" y="57"/>
                  <a:pt x="58" y="62"/>
                </a:cubicBezTo>
                <a:cubicBezTo>
                  <a:pt x="65" y="66"/>
                  <a:pt x="76" y="64"/>
                  <a:pt x="76" y="64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2" y="50"/>
                </a:cubicBezTo>
                <a:cubicBezTo>
                  <a:pt x="82" y="49"/>
                  <a:pt x="81" y="49"/>
                  <a:pt x="81" y="48"/>
                </a:cubicBezTo>
                <a:cubicBezTo>
                  <a:pt x="79" y="47"/>
                  <a:pt x="79" y="47"/>
                  <a:pt x="79" y="47"/>
                </a:cubicBezTo>
                <a:cubicBezTo>
                  <a:pt x="65" y="29"/>
                  <a:pt x="65" y="29"/>
                  <a:pt x="65" y="29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3" y="25"/>
                  <a:pt x="63" y="25"/>
                  <a:pt x="63" y="24"/>
                </a:cubicBezTo>
                <a:cubicBezTo>
                  <a:pt x="54" y="16"/>
                  <a:pt x="54" y="16"/>
                  <a:pt x="54" y="16"/>
                </a:cubicBezTo>
                <a:cubicBezTo>
                  <a:pt x="65" y="8"/>
                  <a:pt x="65" y="8"/>
                  <a:pt x="65" y="8"/>
                </a:cubicBezTo>
                <a:cubicBezTo>
                  <a:pt x="30" y="0"/>
                  <a:pt x="30" y="0"/>
                  <a:pt x="30" y="0"/>
                </a:cubicBezTo>
                <a:cubicBezTo>
                  <a:pt x="17" y="13"/>
                  <a:pt x="17" y="13"/>
                  <a:pt x="17" y="13"/>
                </a:cubicBezTo>
                <a:cubicBezTo>
                  <a:pt x="11" y="19"/>
                  <a:pt x="6" y="26"/>
                  <a:pt x="3" y="34"/>
                </a:cubicBezTo>
                <a:cubicBezTo>
                  <a:pt x="0" y="43"/>
                  <a:pt x="0" y="51"/>
                  <a:pt x="1" y="59"/>
                </a:cubicBezTo>
                <a:cubicBezTo>
                  <a:pt x="8" y="123"/>
                  <a:pt x="8" y="123"/>
                  <a:pt x="8" y="123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3" y="133"/>
                  <a:pt x="13" y="133"/>
                  <a:pt x="13" y="133"/>
                </a:cubicBezTo>
                <a:cubicBezTo>
                  <a:pt x="13" y="133"/>
                  <a:pt x="12" y="133"/>
                  <a:pt x="12" y="133"/>
                </a:cubicBezTo>
                <a:cubicBezTo>
                  <a:pt x="11" y="134"/>
                  <a:pt x="11" y="134"/>
                  <a:pt x="11" y="135"/>
                </a:cubicBezTo>
                <a:cubicBezTo>
                  <a:pt x="11" y="135"/>
                  <a:pt x="11" y="136"/>
                  <a:pt x="12" y="136"/>
                </a:cubicBezTo>
                <a:cubicBezTo>
                  <a:pt x="12" y="137"/>
                  <a:pt x="13" y="137"/>
                  <a:pt x="13" y="137"/>
                </a:cubicBezTo>
                <a:cubicBezTo>
                  <a:pt x="14" y="137"/>
                  <a:pt x="14" y="137"/>
                  <a:pt x="14" y="137"/>
                </a:cubicBezTo>
                <a:cubicBezTo>
                  <a:pt x="14" y="143"/>
                  <a:pt x="9" y="149"/>
                  <a:pt x="2" y="149"/>
                </a:cubicBezTo>
                <a:cubicBezTo>
                  <a:pt x="2" y="154"/>
                  <a:pt x="2" y="154"/>
                  <a:pt x="2" y="154"/>
                </a:cubicBezTo>
                <a:cubicBezTo>
                  <a:pt x="2" y="155"/>
                  <a:pt x="2" y="156"/>
                  <a:pt x="3" y="156"/>
                </a:cubicBezTo>
                <a:cubicBezTo>
                  <a:pt x="3" y="157"/>
                  <a:pt x="4" y="157"/>
                  <a:pt x="5" y="157"/>
                </a:cubicBezTo>
                <a:cubicBezTo>
                  <a:pt x="5" y="157"/>
                  <a:pt x="5" y="157"/>
                  <a:pt x="5" y="157"/>
                </a:cubicBezTo>
                <a:cubicBezTo>
                  <a:pt x="5" y="160"/>
                  <a:pt x="5" y="160"/>
                  <a:pt x="5" y="160"/>
                </a:cubicBezTo>
                <a:cubicBezTo>
                  <a:pt x="5" y="160"/>
                  <a:pt x="5" y="160"/>
                  <a:pt x="5" y="160"/>
                </a:cubicBezTo>
                <a:cubicBezTo>
                  <a:pt x="4" y="160"/>
                  <a:pt x="3" y="160"/>
                  <a:pt x="3" y="160"/>
                </a:cubicBezTo>
                <a:cubicBezTo>
                  <a:pt x="2" y="161"/>
                  <a:pt x="2" y="162"/>
                  <a:pt x="2" y="163"/>
                </a:cubicBezTo>
                <a:cubicBezTo>
                  <a:pt x="2" y="163"/>
                  <a:pt x="2" y="163"/>
                  <a:pt x="2" y="163"/>
                </a:cubicBezTo>
                <a:cubicBezTo>
                  <a:pt x="2" y="164"/>
                  <a:pt x="2" y="165"/>
                  <a:pt x="3" y="165"/>
                </a:cubicBezTo>
                <a:cubicBezTo>
                  <a:pt x="3" y="166"/>
                  <a:pt x="4" y="166"/>
                  <a:pt x="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6" y="166"/>
                  <a:pt x="87" y="166"/>
                  <a:pt x="87" y="165"/>
                </a:cubicBezTo>
                <a:cubicBezTo>
                  <a:pt x="88" y="165"/>
                  <a:pt x="88" y="164"/>
                  <a:pt x="88" y="163"/>
                </a:cubicBezTo>
                <a:cubicBezTo>
                  <a:pt x="88" y="163"/>
                  <a:pt x="88" y="163"/>
                  <a:pt x="88" y="163"/>
                </a:cubicBezTo>
                <a:cubicBezTo>
                  <a:pt x="88" y="162"/>
                  <a:pt x="88" y="161"/>
                  <a:pt x="87" y="160"/>
                </a:cubicBezTo>
                <a:cubicBezTo>
                  <a:pt x="87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57"/>
                  <a:pt x="85" y="157"/>
                  <a:pt x="85" y="15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5850E97-C6B3-9DF7-0556-57FEC3F37A56}"/>
              </a:ext>
            </a:extLst>
          </p:cNvPr>
          <p:cNvGrpSpPr/>
          <p:nvPr/>
        </p:nvGrpSpPr>
        <p:grpSpPr>
          <a:xfrm>
            <a:off x="9573793" y="4225402"/>
            <a:ext cx="318596" cy="321296"/>
            <a:chOff x="3459163" y="2605088"/>
            <a:chExt cx="561975" cy="5667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A09B820E-DF65-3248-3B40-86D6F92BF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163" y="2605088"/>
              <a:ext cx="561975" cy="566737"/>
            </a:xfrm>
            <a:custGeom>
              <a:avLst/>
              <a:gdLst>
                <a:gd name="T0" fmla="*/ 0 w 354"/>
                <a:gd name="T1" fmla="*/ 0 h 357"/>
                <a:gd name="T2" fmla="*/ 0 w 354"/>
                <a:gd name="T3" fmla="*/ 357 h 357"/>
                <a:gd name="T4" fmla="*/ 354 w 354"/>
                <a:gd name="T5" fmla="*/ 357 h 357"/>
                <a:gd name="T6" fmla="*/ 354 w 354"/>
                <a:gd name="T7" fmla="*/ 0 h 357"/>
                <a:gd name="T8" fmla="*/ 0 w 354"/>
                <a:gd name="T9" fmla="*/ 0 h 357"/>
                <a:gd name="T10" fmla="*/ 133 w 354"/>
                <a:gd name="T11" fmla="*/ 45 h 357"/>
                <a:gd name="T12" fmla="*/ 155 w 354"/>
                <a:gd name="T13" fmla="*/ 45 h 357"/>
                <a:gd name="T14" fmla="*/ 155 w 354"/>
                <a:gd name="T15" fmla="*/ 67 h 357"/>
                <a:gd name="T16" fmla="*/ 133 w 354"/>
                <a:gd name="T17" fmla="*/ 67 h 357"/>
                <a:gd name="T18" fmla="*/ 133 w 354"/>
                <a:gd name="T19" fmla="*/ 45 h 357"/>
                <a:gd name="T20" fmla="*/ 88 w 354"/>
                <a:gd name="T21" fmla="*/ 45 h 357"/>
                <a:gd name="T22" fmla="*/ 111 w 354"/>
                <a:gd name="T23" fmla="*/ 45 h 357"/>
                <a:gd name="T24" fmla="*/ 111 w 354"/>
                <a:gd name="T25" fmla="*/ 67 h 357"/>
                <a:gd name="T26" fmla="*/ 88 w 354"/>
                <a:gd name="T27" fmla="*/ 67 h 357"/>
                <a:gd name="T28" fmla="*/ 88 w 354"/>
                <a:gd name="T29" fmla="*/ 45 h 357"/>
                <a:gd name="T30" fmla="*/ 44 w 354"/>
                <a:gd name="T31" fmla="*/ 45 h 357"/>
                <a:gd name="T32" fmla="*/ 66 w 354"/>
                <a:gd name="T33" fmla="*/ 45 h 357"/>
                <a:gd name="T34" fmla="*/ 66 w 354"/>
                <a:gd name="T35" fmla="*/ 67 h 357"/>
                <a:gd name="T36" fmla="*/ 44 w 354"/>
                <a:gd name="T37" fmla="*/ 67 h 357"/>
                <a:gd name="T38" fmla="*/ 44 w 354"/>
                <a:gd name="T39" fmla="*/ 45 h 357"/>
                <a:gd name="T40" fmla="*/ 310 w 354"/>
                <a:gd name="T41" fmla="*/ 312 h 357"/>
                <a:gd name="T42" fmla="*/ 44 w 354"/>
                <a:gd name="T43" fmla="*/ 312 h 357"/>
                <a:gd name="T44" fmla="*/ 44 w 354"/>
                <a:gd name="T45" fmla="*/ 89 h 357"/>
                <a:gd name="T46" fmla="*/ 310 w 354"/>
                <a:gd name="T47" fmla="*/ 89 h 357"/>
                <a:gd name="T48" fmla="*/ 310 w 354"/>
                <a:gd name="T49" fmla="*/ 31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4" h="357">
                  <a:moveTo>
                    <a:pt x="0" y="0"/>
                  </a:moveTo>
                  <a:lnTo>
                    <a:pt x="0" y="357"/>
                  </a:lnTo>
                  <a:lnTo>
                    <a:pt x="354" y="357"/>
                  </a:lnTo>
                  <a:lnTo>
                    <a:pt x="354" y="0"/>
                  </a:lnTo>
                  <a:lnTo>
                    <a:pt x="0" y="0"/>
                  </a:lnTo>
                  <a:close/>
                  <a:moveTo>
                    <a:pt x="133" y="45"/>
                  </a:moveTo>
                  <a:lnTo>
                    <a:pt x="155" y="45"/>
                  </a:lnTo>
                  <a:lnTo>
                    <a:pt x="155" y="67"/>
                  </a:lnTo>
                  <a:lnTo>
                    <a:pt x="133" y="67"/>
                  </a:lnTo>
                  <a:lnTo>
                    <a:pt x="133" y="45"/>
                  </a:lnTo>
                  <a:close/>
                  <a:moveTo>
                    <a:pt x="88" y="45"/>
                  </a:moveTo>
                  <a:lnTo>
                    <a:pt x="111" y="45"/>
                  </a:lnTo>
                  <a:lnTo>
                    <a:pt x="111" y="67"/>
                  </a:lnTo>
                  <a:lnTo>
                    <a:pt x="88" y="67"/>
                  </a:lnTo>
                  <a:lnTo>
                    <a:pt x="88" y="45"/>
                  </a:lnTo>
                  <a:close/>
                  <a:moveTo>
                    <a:pt x="44" y="45"/>
                  </a:moveTo>
                  <a:lnTo>
                    <a:pt x="66" y="45"/>
                  </a:lnTo>
                  <a:lnTo>
                    <a:pt x="66" y="67"/>
                  </a:lnTo>
                  <a:lnTo>
                    <a:pt x="44" y="67"/>
                  </a:lnTo>
                  <a:lnTo>
                    <a:pt x="44" y="45"/>
                  </a:lnTo>
                  <a:close/>
                  <a:moveTo>
                    <a:pt x="310" y="312"/>
                  </a:moveTo>
                  <a:lnTo>
                    <a:pt x="44" y="312"/>
                  </a:lnTo>
                  <a:lnTo>
                    <a:pt x="44" y="89"/>
                  </a:lnTo>
                  <a:lnTo>
                    <a:pt x="310" y="89"/>
                  </a:lnTo>
                  <a:lnTo>
                    <a:pt x="310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id="{53A836AC-894B-3CA0-82CB-041BD6D0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2817813"/>
              <a:ext cx="282575" cy="247650"/>
            </a:xfrm>
            <a:custGeom>
              <a:avLst/>
              <a:gdLst>
                <a:gd name="T0" fmla="*/ 45 w 178"/>
                <a:gd name="T1" fmla="*/ 156 h 156"/>
                <a:gd name="T2" fmla="*/ 133 w 178"/>
                <a:gd name="T3" fmla="*/ 156 h 156"/>
                <a:gd name="T4" fmla="*/ 133 w 178"/>
                <a:gd name="T5" fmla="*/ 89 h 156"/>
                <a:gd name="T6" fmla="*/ 178 w 178"/>
                <a:gd name="T7" fmla="*/ 89 h 156"/>
                <a:gd name="T8" fmla="*/ 89 w 178"/>
                <a:gd name="T9" fmla="*/ 0 h 156"/>
                <a:gd name="T10" fmla="*/ 0 w 178"/>
                <a:gd name="T11" fmla="*/ 89 h 156"/>
                <a:gd name="T12" fmla="*/ 45 w 178"/>
                <a:gd name="T13" fmla="*/ 89 h 156"/>
                <a:gd name="T14" fmla="*/ 45 w 178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56">
                  <a:moveTo>
                    <a:pt x="45" y="156"/>
                  </a:moveTo>
                  <a:lnTo>
                    <a:pt x="133" y="156"/>
                  </a:lnTo>
                  <a:lnTo>
                    <a:pt x="133" y="89"/>
                  </a:lnTo>
                  <a:lnTo>
                    <a:pt x="178" y="89"/>
                  </a:lnTo>
                  <a:lnTo>
                    <a:pt x="89" y="0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45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CD873C5-1CD6-8718-5DA4-4BD2A62F0C0B}"/>
              </a:ext>
            </a:extLst>
          </p:cNvPr>
          <p:cNvGrpSpPr/>
          <p:nvPr/>
        </p:nvGrpSpPr>
        <p:grpSpPr>
          <a:xfrm rot="21545399">
            <a:off x="3066083" y="4187382"/>
            <a:ext cx="263235" cy="397336"/>
            <a:chOff x="2289175" y="1751013"/>
            <a:chExt cx="168275" cy="2540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0" name="Freeform 110">
              <a:extLst>
                <a:ext uri="{FF2B5EF4-FFF2-40B4-BE49-F238E27FC236}">
                  <a16:creationId xmlns:a16="http://schemas.microsoft.com/office/drawing/2014/main" id="{A33542AD-1B53-ECB1-E334-D89B256CD3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9175" y="1812926"/>
              <a:ext cx="168275" cy="192088"/>
            </a:xfrm>
            <a:custGeom>
              <a:avLst/>
              <a:gdLst>
                <a:gd name="T0" fmla="*/ 32 w 63"/>
                <a:gd name="T1" fmla="*/ 56 h 72"/>
                <a:gd name="T2" fmla="*/ 48 w 63"/>
                <a:gd name="T3" fmla="*/ 72 h 72"/>
                <a:gd name="T4" fmla="*/ 63 w 63"/>
                <a:gd name="T5" fmla="*/ 72 h 72"/>
                <a:gd name="T6" fmla="*/ 33 w 63"/>
                <a:gd name="T7" fmla="*/ 15 h 72"/>
                <a:gd name="T8" fmla="*/ 39 w 63"/>
                <a:gd name="T9" fmla="*/ 7 h 72"/>
                <a:gd name="T10" fmla="*/ 32 w 63"/>
                <a:gd name="T11" fmla="*/ 0 h 72"/>
                <a:gd name="T12" fmla="*/ 24 w 63"/>
                <a:gd name="T13" fmla="*/ 7 h 72"/>
                <a:gd name="T14" fmla="*/ 31 w 63"/>
                <a:gd name="T15" fmla="*/ 15 h 72"/>
                <a:gd name="T16" fmla="*/ 0 w 63"/>
                <a:gd name="T17" fmla="*/ 72 h 72"/>
                <a:gd name="T18" fmla="*/ 16 w 63"/>
                <a:gd name="T19" fmla="*/ 72 h 72"/>
                <a:gd name="T20" fmla="*/ 32 w 63"/>
                <a:gd name="T21" fmla="*/ 56 h 72"/>
                <a:gd name="T22" fmla="*/ 32 w 63"/>
                <a:gd name="T23" fmla="*/ 33 h 72"/>
                <a:gd name="T24" fmla="*/ 32 w 63"/>
                <a:gd name="T25" fmla="*/ 32 h 72"/>
                <a:gd name="T26" fmla="*/ 32 w 63"/>
                <a:gd name="T27" fmla="*/ 33 h 72"/>
                <a:gd name="T28" fmla="*/ 41 w 63"/>
                <a:gd name="T29" fmla="*/ 52 h 72"/>
                <a:gd name="T30" fmla="*/ 32 w 63"/>
                <a:gd name="T31" fmla="*/ 50 h 72"/>
                <a:gd name="T32" fmla="*/ 23 w 63"/>
                <a:gd name="T33" fmla="*/ 52 h 72"/>
                <a:gd name="T34" fmla="*/ 32 w 63"/>
                <a:gd name="T35" fmla="*/ 3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72">
                  <a:moveTo>
                    <a:pt x="32" y="56"/>
                  </a:moveTo>
                  <a:cubicBezTo>
                    <a:pt x="41" y="56"/>
                    <a:pt x="48" y="63"/>
                    <a:pt x="48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44" y="51"/>
                    <a:pt x="36" y="26"/>
                    <a:pt x="33" y="15"/>
                  </a:cubicBezTo>
                  <a:cubicBezTo>
                    <a:pt x="37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28" y="0"/>
                    <a:pt x="24" y="3"/>
                    <a:pt x="24" y="7"/>
                  </a:cubicBezTo>
                  <a:cubicBezTo>
                    <a:pt x="24" y="11"/>
                    <a:pt x="27" y="14"/>
                    <a:pt x="31" y="15"/>
                  </a:cubicBezTo>
                  <a:cubicBezTo>
                    <a:pt x="28" y="26"/>
                    <a:pt x="20" y="51"/>
                    <a:pt x="0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63"/>
                    <a:pt x="23" y="56"/>
                    <a:pt x="32" y="56"/>
                  </a:cubicBezTo>
                  <a:close/>
                  <a:moveTo>
                    <a:pt x="32" y="33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3"/>
                  </a:cubicBezTo>
                  <a:cubicBezTo>
                    <a:pt x="35" y="39"/>
                    <a:pt x="38" y="46"/>
                    <a:pt x="41" y="52"/>
                  </a:cubicBezTo>
                  <a:cubicBezTo>
                    <a:pt x="38" y="50"/>
                    <a:pt x="35" y="50"/>
                    <a:pt x="32" y="50"/>
                  </a:cubicBezTo>
                  <a:cubicBezTo>
                    <a:pt x="29" y="50"/>
                    <a:pt x="26" y="50"/>
                    <a:pt x="23" y="52"/>
                  </a:cubicBezTo>
                  <a:cubicBezTo>
                    <a:pt x="26" y="46"/>
                    <a:pt x="29" y="39"/>
                    <a:pt x="32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1" name="Freeform 111">
              <a:extLst>
                <a:ext uri="{FF2B5EF4-FFF2-40B4-BE49-F238E27FC236}">
                  <a16:creationId xmlns:a16="http://schemas.microsoft.com/office/drawing/2014/main" id="{0FFC57B1-0D67-08ED-FE26-F70F1CCD6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763" y="1751013"/>
              <a:ext cx="166687" cy="155575"/>
            </a:xfrm>
            <a:custGeom>
              <a:avLst/>
              <a:gdLst>
                <a:gd name="T0" fmla="*/ 15 w 62"/>
                <a:gd name="T1" fmla="*/ 57 h 58"/>
                <a:gd name="T2" fmla="*/ 18 w 62"/>
                <a:gd name="T3" fmla="*/ 57 h 58"/>
                <a:gd name="T4" fmla="*/ 17 w 62"/>
                <a:gd name="T5" fmla="*/ 54 h 58"/>
                <a:gd name="T6" fmla="*/ 3 w 62"/>
                <a:gd name="T7" fmla="*/ 30 h 58"/>
                <a:gd name="T8" fmla="*/ 31 w 62"/>
                <a:gd name="T9" fmla="*/ 3 h 58"/>
                <a:gd name="T10" fmla="*/ 59 w 62"/>
                <a:gd name="T11" fmla="*/ 30 h 58"/>
                <a:gd name="T12" fmla="*/ 45 w 62"/>
                <a:gd name="T13" fmla="*/ 54 h 58"/>
                <a:gd name="T14" fmla="*/ 44 w 62"/>
                <a:gd name="T15" fmla="*/ 57 h 58"/>
                <a:gd name="T16" fmla="*/ 45 w 62"/>
                <a:gd name="T17" fmla="*/ 57 h 58"/>
                <a:gd name="T18" fmla="*/ 46 w 62"/>
                <a:gd name="T19" fmla="*/ 57 h 58"/>
                <a:gd name="T20" fmla="*/ 57 w 62"/>
                <a:gd name="T21" fmla="*/ 46 h 58"/>
                <a:gd name="T22" fmla="*/ 62 w 62"/>
                <a:gd name="T23" fmla="*/ 30 h 58"/>
                <a:gd name="T24" fmla="*/ 31 w 62"/>
                <a:gd name="T25" fmla="*/ 0 h 58"/>
                <a:gd name="T26" fmla="*/ 0 w 62"/>
                <a:gd name="T27" fmla="*/ 30 h 58"/>
                <a:gd name="T28" fmla="*/ 4 w 62"/>
                <a:gd name="T29" fmla="*/ 46 h 58"/>
                <a:gd name="T30" fmla="*/ 15 w 62"/>
                <a:gd name="T3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8">
                  <a:moveTo>
                    <a:pt x="15" y="57"/>
                  </a:moveTo>
                  <a:cubicBezTo>
                    <a:pt x="16" y="58"/>
                    <a:pt x="17" y="57"/>
                    <a:pt x="18" y="57"/>
                  </a:cubicBezTo>
                  <a:cubicBezTo>
                    <a:pt x="18" y="56"/>
                    <a:pt x="18" y="55"/>
                    <a:pt x="17" y="54"/>
                  </a:cubicBezTo>
                  <a:cubicBezTo>
                    <a:pt x="8" y="50"/>
                    <a:pt x="3" y="40"/>
                    <a:pt x="3" y="30"/>
                  </a:cubicBezTo>
                  <a:cubicBezTo>
                    <a:pt x="3" y="15"/>
                    <a:pt x="16" y="3"/>
                    <a:pt x="31" y="3"/>
                  </a:cubicBezTo>
                  <a:cubicBezTo>
                    <a:pt x="46" y="3"/>
                    <a:pt x="59" y="15"/>
                    <a:pt x="59" y="30"/>
                  </a:cubicBezTo>
                  <a:cubicBezTo>
                    <a:pt x="59" y="40"/>
                    <a:pt x="53" y="50"/>
                    <a:pt x="45" y="54"/>
                  </a:cubicBezTo>
                  <a:cubicBezTo>
                    <a:pt x="44" y="55"/>
                    <a:pt x="44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1" y="54"/>
                    <a:pt x="55" y="51"/>
                    <a:pt x="57" y="46"/>
                  </a:cubicBezTo>
                  <a:cubicBezTo>
                    <a:pt x="60" y="41"/>
                    <a:pt x="62" y="36"/>
                    <a:pt x="62" y="30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6"/>
                    <a:pt x="2" y="41"/>
                    <a:pt x="4" y="46"/>
                  </a:cubicBezTo>
                  <a:cubicBezTo>
                    <a:pt x="7" y="51"/>
                    <a:pt x="11" y="54"/>
                    <a:pt x="15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2" name="Freeform 112">
              <a:extLst>
                <a:ext uri="{FF2B5EF4-FFF2-40B4-BE49-F238E27FC236}">
                  <a16:creationId xmlns:a16="http://schemas.microsoft.com/office/drawing/2014/main" id="{AF0F73B7-EFB5-F265-36D6-17106A16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1770063"/>
              <a:ext cx="125412" cy="117475"/>
            </a:xfrm>
            <a:custGeom>
              <a:avLst/>
              <a:gdLst>
                <a:gd name="T0" fmla="*/ 36 w 47"/>
                <a:gd name="T1" fmla="*/ 44 h 44"/>
                <a:gd name="T2" fmla="*/ 44 w 47"/>
                <a:gd name="T3" fmla="*/ 35 h 44"/>
                <a:gd name="T4" fmla="*/ 47 w 47"/>
                <a:gd name="T5" fmla="*/ 23 h 44"/>
                <a:gd name="T6" fmla="*/ 24 w 47"/>
                <a:gd name="T7" fmla="*/ 0 h 44"/>
                <a:gd name="T8" fmla="*/ 0 w 47"/>
                <a:gd name="T9" fmla="*/ 23 h 44"/>
                <a:gd name="T10" fmla="*/ 3 w 47"/>
                <a:gd name="T11" fmla="*/ 35 h 44"/>
                <a:gd name="T12" fmla="*/ 11 w 47"/>
                <a:gd name="T13" fmla="*/ 44 h 44"/>
                <a:gd name="T14" fmla="*/ 12 w 47"/>
                <a:gd name="T15" fmla="*/ 44 h 44"/>
                <a:gd name="T16" fmla="*/ 14 w 47"/>
                <a:gd name="T17" fmla="*/ 43 h 44"/>
                <a:gd name="T18" fmla="*/ 13 w 47"/>
                <a:gd name="T19" fmla="*/ 41 h 44"/>
                <a:gd name="T20" fmla="*/ 3 w 47"/>
                <a:gd name="T21" fmla="*/ 23 h 44"/>
                <a:gd name="T22" fmla="*/ 24 w 47"/>
                <a:gd name="T23" fmla="*/ 3 h 44"/>
                <a:gd name="T24" fmla="*/ 44 w 47"/>
                <a:gd name="T25" fmla="*/ 23 h 44"/>
                <a:gd name="T26" fmla="*/ 35 w 47"/>
                <a:gd name="T27" fmla="*/ 41 h 44"/>
                <a:gd name="T28" fmla="*/ 34 w 47"/>
                <a:gd name="T29" fmla="*/ 43 h 44"/>
                <a:gd name="T30" fmla="*/ 36 w 47"/>
                <a:gd name="T3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44">
                  <a:moveTo>
                    <a:pt x="36" y="44"/>
                  </a:moveTo>
                  <a:cubicBezTo>
                    <a:pt x="40" y="41"/>
                    <a:pt x="42" y="39"/>
                    <a:pt x="44" y="35"/>
                  </a:cubicBezTo>
                  <a:cubicBezTo>
                    <a:pt x="46" y="32"/>
                    <a:pt x="47" y="28"/>
                    <a:pt x="47" y="23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3"/>
                  </a:cubicBezTo>
                  <a:cubicBezTo>
                    <a:pt x="0" y="28"/>
                    <a:pt x="1" y="32"/>
                    <a:pt x="3" y="35"/>
                  </a:cubicBezTo>
                  <a:cubicBezTo>
                    <a:pt x="5" y="39"/>
                    <a:pt x="8" y="41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3"/>
                    <a:pt x="14" y="43"/>
                  </a:cubicBezTo>
                  <a:cubicBezTo>
                    <a:pt x="14" y="42"/>
                    <a:pt x="14" y="41"/>
                    <a:pt x="13" y="41"/>
                  </a:cubicBezTo>
                  <a:cubicBezTo>
                    <a:pt x="7" y="37"/>
                    <a:pt x="3" y="31"/>
                    <a:pt x="3" y="23"/>
                  </a:cubicBezTo>
                  <a:cubicBezTo>
                    <a:pt x="3" y="12"/>
                    <a:pt x="13" y="3"/>
                    <a:pt x="24" y="3"/>
                  </a:cubicBezTo>
                  <a:cubicBezTo>
                    <a:pt x="35" y="3"/>
                    <a:pt x="44" y="12"/>
                    <a:pt x="44" y="23"/>
                  </a:cubicBezTo>
                  <a:cubicBezTo>
                    <a:pt x="44" y="31"/>
                    <a:pt x="41" y="37"/>
                    <a:pt x="35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4"/>
                    <a:pt x="3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811EB26B-5639-A53F-CC15-0E3D0C48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8" y="1789113"/>
              <a:ext cx="85725" cy="79375"/>
            </a:xfrm>
            <a:custGeom>
              <a:avLst/>
              <a:gdLst>
                <a:gd name="T0" fmla="*/ 24 w 32"/>
                <a:gd name="T1" fmla="*/ 27 h 30"/>
                <a:gd name="T2" fmla="*/ 23 w 32"/>
                <a:gd name="T3" fmla="*/ 29 h 30"/>
                <a:gd name="T4" fmla="*/ 25 w 32"/>
                <a:gd name="T5" fmla="*/ 30 h 30"/>
                <a:gd name="T6" fmla="*/ 25 w 32"/>
                <a:gd name="T7" fmla="*/ 30 h 30"/>
                <a:gd name="T8" fmla="*/ 32 w 32"/>
                <a:gd name="T9" fmla="*/ 16 h 30"/>
                <a:gd name="T10" fmla="*/ 16 w 32"/>
                <a:gd name="T11" fmla="*/ 0 h 30"/>
                <a:gd name="T12" fmla="*/ 0 w 32"/>
                <a:gd name="T13" fmla="*/ 16 h 30"/>
                <a:gd name="T14" fmla="*/ 6 w 32"/>
                <a:gd name="T15" fmla="*/ 30 h 30"/>
                <a:gd name="T16" fmla="*/ 8 w 32"/>
                <a:gd name="T17" fmla="*/ 29 h 30"/>
                <a:gd name="T18" fmla="*/ 8 w 32"/>
                <a:gd name="T19" fmla="*/ 27 h 30"/>
                <a:gd name="T20" fmla="*/ 3 w 32"/>
                <a:gd name="T21" fmla="*/ 16 h 30"/>
                <a:gd name="T22" fmla="*/ 16 w 32"/>
                <a:gd name="T23" fmla="*/ 3 h 30"/>
                <a:gd name="T24" fmla="*/ 29 w 32"/>
                <a:gd name="T25" fmla="*/ 16 h 30"/>
                <a:gd name="T26" fmla="*/ 24 w 32"/>
                <a:gd name="T2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4" y="27"/>
                  </a:moveTo>
                  <a:cubicBezTo>
                    <a:pt x="23" y="28"/>
                    <a:pt x="23" y="29"/>
                    <a:pt x="23" y="29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2" y="27"/>
                    <a:pt x="6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9" y="29"/>
                    <a:pt x="9" y="28"/>
                    <a:pt x="8" y="27"/>
                  </a:cubicBezTo>
                  <a:cubicBezTo>
                    <a:pt x="5" y="25"/>
                    <a:pt x="3" y="21"/>
                    <a:pt x="3" y="16"/>
                  </a:cubicBezTo>
                  <a:cubicBezTo>
                    <a:pt x="3" y="9"/>
                    <a:pt x="9" y="3"/>
                    <a:pt x="16" y="3"/>
                  </a:cubicBezTo>
                  <a:cubicBezTo>
                    <a:pt x="23" y="3"/>
                    <a:pt x="29" y="9"/>
                    <a:pt x="29" y="16"/>
                  </a:cubicBezTo>
                  <a:cubicBezTo>
                    <a:pt x="29" y="21"/>
                    <a:pt x="27" y="25"/>
                    <a:pt x="2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7949B3F-F006-CED9-C74A-7C142F14AB39}"/>
              </a:ext>
            </a:extLst>
          </p:cNvPr>
          <p:cNvGrpSpPr/>
          <p:nvPr/>
        </p:nvGrpSpPr>
        <p:grpSpPr>
          <a:xfrm flipH="1">
            <a:off x="2291513" y="4231009"/>
            <a:ext cx="232400" cy="310080"/>
            <a:chOff x="8474216" y="3760624"/>
            <a:chExt cx="348911" cy="46553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5" name="Freeform 379">
              <a:extLst>
                <a:ext uri="{FF2B5EF4-FFF2-40B4-BE49-F238E27FC236}">
                  <a16:creationId xmlns:a16="http://schemas.microsoft.com/office/drawing/2014/main" id="{B3859DD6-7D9E-9CFF-6A18-E9B818A7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395" y="4034356"/>
              <a:ext cx="38554" cy="121444"/>
            </a:xfrm>
            <a:custGeom>
              <a:avLst/>
              <a:gdLst>
                <a:gd name="T0" fmla="*/ 17 w 17"/>
                <a:gd name="T1" fmla="*/ 53 h 53"/>
                <a:gd name="T2" fmla="*/ 17 w 17"/>
                <a:gd name="T3" fmla="*/ 0 h 53"/>
                <a:gd name="T4" fmla="*/ 9 w 17"/>
                <a:gd name="T5" fmla="*/ 0 h 53"/>
                <a:gd name="T6" fmla="*/ 0 w 17"/>
                <a:gd name="T7" fmla="*/ 0 h 53"/>
                <a:gd name="T8" fmla="*/ 0 w 17"/>
                <a:gd name="T9" fmla="*/ 53 h 53"/>
                <a:gd name="T10" fmla="*/ 9 w 17"/>
                <a:gd name="T11" fmla="*/ 52 h 53"/>
                <a:gd name="T12" fmla="*/ 17 w 17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3">
                  <a:moveTo>
                    <a:pt x="17" y="5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52"/>
                    <a:pt x="6" y="52"/>
                    <a:pt x="9" y="52"/>
                  </a:cubicBezTo>
                  <a:cubicBezTo>
                    <a:pt x="11" y="52"/>
                    <a:pt x="14" y="52"/>
                    <a:pt x="1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6" name="Freeform 380">
              <a:extLst>
                <a:ext uri="{FF2B5EF4-FFF2-40B4-BE49-F238E27FC236}">
                  <a16:creationId xmlns:a16="http://schemas.microsoft.com/office/drawing/2014/main" id="{4AF16B79-E36C-605A-755E-E474348F3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216" y="3760624"/>
              <a:ext cx="348911" cy="262165"/>
            </a:xfrm>
            <a:custGeom>
              <a:avLst/>
              <a:gdLst>
                <a:gd name="T0" fmla="*/ 153 w 153"/>
                <a:gd name="T1" fmla="*/ 38 h 115"/>
                <a:gd name="T2" fmla="*/ 143 w 153"/>
                <a:gd name="T3" fmla="*/ 0 h 115"/>
                <a:gd name="T4" fmla="*/ 110 w 153"/>
                <a:gd name="T5" fmla="*/ 18 h 115"/>
                <a:gd name="T6" fmla="*/ 77 w 153"/>
                <a:gd name="T7" fmla="*/ 0 h 115"/>
                <a:gd name="T8" fmla="*/ 43 w 153"/>
                <a:gd name="T9" fmla="*/ 18 h 115"/>
                <a:gd name="T10" fmla="*/ 10 w 153"/>
                <a:gd name="T11" fmla="*/ 0 h 115"/>
                <a:gd name="T12" fmla="*/ 0 w 153"/>
                <a:gd name="T13" fmla="*/ 38 h 115"/>
                <a:gd name="T14" fmla="*/ 68 w 153"/>
                <a:gd name="T15" fmla="*/ 114 h 115"/>
                <a:gd name="T16" fmla="*/ 77 w 153"/>
                <a:gd name="T17" fmla="*/ 115 h 115"/>
                <a:gd name="T18" fmla="*/ 85 w 153"/>
                <a:gd name="T19" fmla="*/ 114 h 115"/>
                <a:gd name="T20" fmla="*/ 153 w 153"/>
                <a:gd name="T21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115">
                  <a:moveTo>
                    <a:pt x="153" y="38"/>
                  </a:moveTo>
                  <a:cubicBezTo>
                    <a:pt x="153" y="24"/>
                    <a:pt x="150" y="11"/>
                    <a:pt x="143" y="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1"/>
                    <a:pt x="0" y="24"/>
                    <a:pt x="0" y="38"/>
                  </a:cubicBezTo>
                  <a:cubicBezTo>
                    <a:pt x="0" y="77"/>
                    <a:pt x="30" y="110"/>
                    <a:pt x="68" y="114"/>
                  </a:cubicBezTo>
                  <a:cubicBezTo>
                    <a:pt x="71" y="114"/>
                    <a:pt x="74" y="115"/>
                    <a:pt x="77" y="115"/>
                  </a:cubicBezTo>
                  <a:cubicBezTo>
                    <a:pt x="79" y="115"/>
                    <a:pt x="82" y="114"/>
                    <a:pt x="85" y="114"/>
                  </a:cubicBezTo>
                  <a:cubicBezTo>
                    <a:pt x="123" y="110"/>
                    <a:pt x="153" y="77"/>
                    <a:pt x="15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7" name="Freeform 381">
              <a:extLst>
                <a:ext uri="{FF2B5EF4-FFF2-40B4-BE49-F238E27FC236}">
                  <a16:creationId xmlns:a16="http://schemas.microsoft.com/office/drawing/2014/main" id="{913F2A3A-C3AF-5F61-9B07-F407F0DED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037247"/>
              <a:ext cx="72289" cy="72289"/>
            </a:xfrm>
            <a:custGeom>
              <a:avLst/>
              <a:gdLst>
                <a:gd name="T0" fmla="*/ 31 w 32"/>
                <a:gd name="T1" fmla="*/ 31 h 32"/>
                <a:gd name="T2" fmla="*/ 24 w 32"/>
                <a:gd name="T3" fmla="*/ 9 h 32"/>
                <a:gd name="T4" fmla="*/ 1 w 32"/>
                <a:gd name="T5" fmla="*/ 2 h 32"/>
                <a:gd name="T6" fmla="*/ 8 w 32"/>
                <a:gd name="T7" fmla="*/ 24 h 32"/>
                <a:gd name="T8" fmla="*/ 31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23"/>
                    <a:pt x="30" y="15"/>
                    <a:pt x="24" y="9"/>
                  </a:cubicBezTo>
                  <a:cubicBezTo>
                    <a:pt x="18" y="3"/>
                    <a:pt x="9" y="0"/>
                    <a:pt x="1" y="2"/>
                  </a:cubicBezTo>
                  <a:cubicBezTo>
                    <a:pt x="0" y="10"/>
                    <a:pt x="2" y="18"/>
                    <a:pt x="8" y="24"/>
                  </a:cubicBezTo>
                  <a:cubicBezTo>
                    <a:pt x="14" y="30"/>
                    <a:pt x="23" y="32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8" name="Freeform 382">
              <a:extLst>
                <a:ext uri="{FF2B5EF4-FFF2-40B4-BE49-F238E27FC236}">
                  <a16:creationId xmlns:a16="http://schemas.microsoft.com/office/drawing/2014/main" id="{071CEA0E-271B-3CBD-582B-D7FC416C4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6624" y="4037247"/>
              <a:ext cx="73252" cy="72289"/>
            </a:xfrm>
            <a:custGeom>
              <a:avLst/>
              <a:gdLst>
                <a:gd name="T0" fmla="*/ 24 w 32"/>
                <a:gd name="T1" fmla="*/ 24 h 32"/>
                <a:gd name="T2" fmla="*/ 31 w 32"/>
                <a:gd name="T3" fmla="*/ 2 h 32"/>
                <a:gd name="T4" fmla="*/ 8 w 32"/>
                <a:gd name="T5" fmla="*/ 9 h 32"/>
                <a:gd name="T6" fmla="*/ 2 w 32"/>
                <a:gd name="T7" fmla="*/ 31 h 32"/>
                <a:gd name="T8" fmla="*/ 24 w 32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24" y="24"/>
                  </a:moveTo>
                  <a:cubicBezTo>
                    <a:pt x="30" y="18"/>
                    <a:pt x="32" y="10"/>
                    <a:pt x="31" y="2"/>
                  </a:cubicBezTo>
                  <a:cubicBezTo>
                    <a:pt x="23" y="0"/>
                    <a:pt x="14" y="3"/>
                    <a:pt x="8" y="9"/>
                  </a:cubicBezTo>
                  <a:cubicBezTo>
                    <a:pt x="2" y="15"/>
                    <a:pt x="0" y="23"/>
                    <a:pt x="2" y="31"/>
                  </a:cubicBezTo>
                  <a:cubicBezTo>
                    <a:pt x="9" y="32"/>
                    <a:pt x="18" y="30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9" name="Freeform 383">
              <a:extLst>
                <a:ext uri="{FF2B5EF4-FFF2-40B4-BE49-F238E27FC236}">
                  <a16:creationId xmlns:a16="http://schemas.microsoft.com/office/drawing/2014/main" id="{CE657F4A-6427-7E5F-DCE0-A0FC09E47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469" y="4166402"/>
              <a:ext cx="204335" cy="59758"/>
            </a:xfrm>
            <a:custGeom>
              <a:avLst/>
              <a:gdLst>
                <a:gd name="T0" fmla="*/ 53 w 90"/>
                <a:gd name="T1" fmla="*/ 0 h 26"/>
                <a:gd name="T2" fmla="*/ 45 w 90"/>
                <a:gd name="T3" fmla="*/ 0 h 26"/>
                <a:gd name="T4" fmla="*/ 36 w 90"/>
                <a:gd name="T5" fmla="*/ 0 h 26"/>
                <a:gd name="T6" fmla="*/ 0 w 90"/>
                <a:gd name="T7" fmla="*/ 26 h 26"/>
                <a:gd name="T8" fmla="*/ 90 w 90"/>
                <a:gd name="T9" fmla="*/ 26 h 26"/>
                <a:gd name="T10" fmla="*/ 53 w 9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26">
                  <a:moveTo>
                    <a:pt x="53" y="0"/>
                  </a:moveTo>
                  <a:cubicBezTo>
                    <a:pt x="50" y="0"/>
                    <a:pt x="47" y="0"/>
                    <a:pt x="45" y="0"/>
                  </a:cubicBezTo>
                  <a:cubicBezTo>
                    <a:pt x="42" y="0"/>
                    <a:pt x="39" y="0"/>
                    <a:pt x="36" y="0"/>
                  </a:cubicBezTo>
                  <a:cubicBezTo>
                    <a:pt x="15" y="2"/>
                    <a:pt x="0" y="13"/>
                    <a:pt x="0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90" y="13"/>
                    <a:pt x="74" y="2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0" name="Freeform 190">
            <a:extLst>
              <a:ext uri="{FF2B5EF4-FFF2-40B4-BE49-F238E27FC236}">
                <a16:creationId xmlns:a16="http://schemas.microsoft.com/office/drawing/2014/main" id="{8C927B81-76E4-58A6-B013-0124BACB98F9}"/>
              </a:ext>
            </a:extLst>
          </p:cNvPr>
          <p:cNvSpPr>
            <a:spLocks/>
          </p:cNvSpPr>
          <p:nvPr/>
        </p:nvSpPr>
        <p:spPr bwMode="auto">
          <a:xfrm rot="21545399">
            <a:off x="10453019" y="3588902"/>
            <a:ext cx="275046" cy="271496"/>
          </a:xfrm>
          <a:custGeom>
            <a:avLst/>
            <a:gdLst>
              <a:gd name="T0" fmla="*/ 144 w 184"/>
              <a:gd name="T1" fmla="*/ 20 h 181"/>
              <a:gd name="T2" fmla="*/ 80 w 184"/>
              <a:gd name="T3" fmla="*/ 17 h 181"/>
              <a:gd name="T4" fmla="*/ 14 w 184"/>
              <a:gd name="T5" fmla="*/ 19 h 181"/>
              <a:gd name="T6" fmla="*/ 6 w 184"/>
              <a:gd name="T7" fmla="*/ 18 h 181"/>
              <a:gd name="T8" fmla="*/ 2 w 184"/>
              <a:gd name="T9" fmla="*/ 29 h 181"/>
              <a:gd name="T10" fmla="*/ 69 w 184"/>
              <a:gd name="T11" fmla="*/ 176 h 181"/>
              <a:gd name="T12" fmla="*/ 75 w 184"/>
              <a:gd name="T13" fmla="*/ 181 h 181"/>
              <a:gd name="T14" fmla="*/ 80 w 184"/>
              <a:gd name="T15" fmla="*/ 180 h 181"/>
              <a:gd name="T16" fmla="*/ 84 w 184"/>
              <a:gd name="T17" fmla="*/ 169 h 181"/>
              <a:gd name="T18" fmla="*/ 54 w 184"/>
              <a:gd name="T19" fmla="*/ 104 h 181"/>
              <a:gd name="T20" fmla="*/ 120 w 184"/>
              <a:gd name="T21" fmla="*/ 101 h 181"/>
              <a:gd name="T22" fmla="*/ 184 w 184"/>
              <a:gd name="T23" fmla="*/ 105 h 181"/>
              <a:gd name="T24" fmla="*/ 144 w 184"/>
              <a:gd name="T25" fmla="*/ 2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" h="181">
                <a:moveTo>
                  <a:pt x="144" y="20"/>
                </a:moveTo>
                <a:cubicBezTo>
                  <a:pt x="144" y="20"/>
                  <a:pt x="111" y="32"/>
                  <a:pt x="80" y="17"/>
                </a:cubicBezTo>
                <a:cubicBezTo>
                  <a:pt x="47" y="0"/>
                  <a:pt x="31" y="3"/>
                  <a:pt x="14" y="19"/>
                </a:cubicBezTo>
                <a:cubicBezTo>
                  <a:pt x="12" y="18"/>
                  <a:pt x="9" y="17"/>
                  <a:pt x="6" y="18"/>
                </a:cubicBezTo>
                <a:cubicBezTo>
                  <a:pt x="2" y="20"/>
                  <a:pt x="0" y="25"/>
                  <a:pt x="2" y="29"/>
                </a:cubicBezTo>
                <a:cubicBezTo>
                  <a:pt x="69" y="176"/>
                  <a:pt x="69" y="176"/>
                  <a:pt x="69" y="176"/>
                </a:cubicBezTo>
                <a:cubicBezTo>
                  <a:pt x="70" y="179"/>
                  <a:pt x="73" y="180"/>
                  <a:pt x="75" y="181"/>
                </a:cubicBezTo>
                <a:cubicBezTo>
                  <a:pt x="77" y="181"/>
                  <a:pt x="78" y="181"/>
                  <a:pt x="80" y="180"/>
                </a:cubicBezTo>
                <a:cubicBezTo>
                  <a:pt x="84" y="178"/>
                  <a:pt x="86" y="173"/>
                  <a:pt x="84" y="169"/>
                </a:cubicBezTo>
                <a:cubicBezTo>
                  <a:pt x="54" y="104"/>
                  <a:pt x="54" y="104"/>
                  <a:pt x="54" y="104"/>
                </a:cubicBezTo>
                <a:cubicBezTo>
                  <a:pt x="71" y="88"/>
                  <a:pt x="87" y="85"/>
                  <a:pt x="120" y="101"/>
                </a:cubicBezTo>
                <a:cubicBezTo>
                  <a:pt x="150" y="116"/>
                  <a:pt x="184" y="105"/>
                  <a:pt x="184" y="105"/>
                </a:cubicBezTo>
                <a:lnTo>
                  <a:pt x="144" y="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4F4BC63-5F5C-CEA4-48F5-034445350641}"/>
              </a:ext>
            </a:extLst>
          </p:cNvPr>
          <p:cNvGrpSpPr/>
          <p:nvPr/>
        </p:nvGrpSpPr>
        <p:grpSpPr>
          <a:xfrm rot="21545399">
            <a:off x="7242242" y="4189542"/>
            <a:ext cx="246367" cy="393017"/>
            <a:chOff x="3286125" y="3303588"/>
            <a:chExt cx="266700" cy="4254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72" name="Freeform 47">
              <a:extLst>
                <a:ext uri="{FF2B5EF4-FFF2-40B4-BE49-F238E27FC236}">
                  <a16:creationId xmlns:a16="http://schemas.microsoft.com/office/drawing/2014/main" id="{603FA390-D4F5-DFA6-EDDB-41C5BFD6A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384551"/>
              <a:ext cx="266700" cy="265113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50 h 99"/>
                <a:gd name="T4" fmla="*/ 50 w 100"/>
                <a:gd name="T5" fmla="*/ 99 h 99"/>
                <a:gd name="T6" fmla="*/ 100 w 100"/>
                <a:gd name="T7" fmla="*/ 50 h 99"/>
                <a:gd name="T8" fmla="*/ 50 w 100"/>
                <a:gd name="T9" fmla="*/ 0 h 99"/>
                <a:gd name="T10" fmla="*/ 50 w 100"/>
                <a:gd name="T11" fmla="*/ 90 h 99"/>
                <a:gd name="T12" fmla="*/ 10 w 100"/>
                <a:gd name="T13" fmla="*/ 50 h 99"/>
                <a:gd name="T14" fmla="*/ 50 w 100"/>
                <a:gd name="T15" fmla="*/ 10 h 99"/>
                <a:gd name="T16" fmla="*/ 90 w 100"/>
                <a:gd name="T17" fmla="*/ 50 h 99"/>
                <a:gd name="T18" fmla="*/ 50 w 100"/>
                <a:gd name="T1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50"/>
                  </a:cubicBezTo>
                  <a:cubicBezTo>
                    <a:pt x="100" y="22"/>
                    <a:pt x="78" y="0"/>
                    <a:pt x="50" y="0"/>
                  </a:cubicBezTo>
                  <a:close/>
                  <a:moveTo>
                    <a:pt x="50" y="90"/>
                  </a:moveTo>
                  <a:cubicBezTo>
                    <a:pt x="28" y="90"/>
                    <a:pt x="10" y="72"/>
                    <a:pt x="10" y="50"/>
                  </a:cubicBezTo>
                  <a:cubicBezTo>
                    <a:pt x="10" y="28"/>
                    <a:pt x="28" y="10"/>
                    <a:pt x="50" y="10"/>
                  </a:cubicBezTo>
                  <a:cubicBezTo>
                    <a:pt x="72" y="10"/>
                    <a:pt x="90" y="28"/>
                    <a:pt x="90" y="50"/>
                  </a:cubicBezTo>
                  <a:cubicBezTo>
                    <a:pt x="90" y="72"/>
                    <a:pt x="72" y="90"/>
                    <a:pt x="50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3" name="Freeform 48">
              <a:extLst>
                <a:ext uri="{FF2B5EF4-FFF2-40B4-BE49-F238E27FC236}">
                  <a16:creationId xmlns:a16="http://schemas.microsoft.com/office/drawing/2014/main" id="{ECC0BA67-FAE0-CAEC-1A4A-BAAD66ED5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303588"/>
              <a:ext cx="161925" cy="74613"/>
            </a:xfrm>
            <a:custGeom>
              <a:avLst/>
              <a:gdLst>
                <a:gd name="T0" fmla="*/ 30 w 60"/>
                <a:gd name="T1" fmla="*/ 20 h 28"/>
                <a:gd name="T2" fmla="*/ 59 w 60"/>
                <a:gd name="T3" fmla="*/ 28 h 28"/>
                <a:gd name="T4" fmla="*/ 60 w 60"/>
                <a:gd name="T5" fmla="*/ 25 h 28"/>
                <a:gd name="T6" fmla="*/ 60 w 60"/>
                <a:gd name="T7" fmla="*/ 10 h 28"/>
                <a:gd name="T8" fmla="*/ 50 w 60"/>
                <a:gd name="T9" fmla="*/ 0 h 28"/>
                <a:gd name="T10" fmla="*/ 10 w 60"/>
                <a:gd name="T11" fmla="*/ 0 h 28"/>
                <a:gd name="T12" fmla="*/ 0 w 60"/>
                <a:gd name="T13" fmla="*/ 10 h 28"/>
                <a:gd name="T14" fmla="*/ 0 w 60"/>
                <a:gd name="T15" fmla="*/ 25 h 28"/>
                <a:gd name="T16" fmla="*/ 1 w 60"/>
                <a:gd name="T17" fmla="*/ 28 h 28"/>
                <a:gd name="T18" fmla="*/ 30 w 60"/>
                <a:gd name="T1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8">
                  <a:moveTo>
                    <a:pt x="30" y="20"/>
                  </a:moveTo>
                  <a:cubicBezTo>
                    <a:pt x="41" y="20"/>
                    <a:pt x="51" y="23"/>
                    <a:pt x="59" y="28"/>
                  </a:cubicBezTo>
                  <a:cubicBezTo>
                    <a:pt x="60" y="27"/>
                    <a:pt x="60" y="26"/>
                    <a:pt x="60" y="2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5"/>
                    <a:pt x="55" y="0"/>
                    <a:pt x="5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7"/>
                    <a:pt x="1" y="28"/>
                  </a:cubicBezTo>
                  <a:cubicBezTo>
                    <a:pt x="9" y="23"/>
                    <a:pt x="19" y="20"/>
                    <a:pt x="3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4" name="Freeform 49">
              <a:extLst>
                <a:ext uri="{FF2B5EF4-FFF2-40B4-BE49-F238E27FC236}">
                  <a16:creationId xmlns:a16="http://schemas.microsoft.com/office/drawing/2014/main" id="{B5ABA865-2A9C-B244-ADB0-5BFD00A6F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3657601"/>
              <a:ext cx="161925" cy="71438"/>
            </a:xfrm>
            <a:custGeom>
              <a:avLst/>
              <a:gdLst>
                <a:gd name="T0" fmla="*/ 30 w 60"/>
                <a:gd name="T1" fmla="*/ 7 h 27"/>
                <a:gd name="T2" fmla="*/ 1 w 60"/>
                <a:gd name="T3" fmla="*/ 0 h 27"/>
                <a:gd name="T4" fmla="*/ 0 w 60"/>
                <a:gd name="T5" fmla="*/ 2 h 27"/>
                <a:gd name="T6" fmla="*/ 0 w 60"/>
                <a:gd name="T7" fmla="*/ 17 h 27"/>
                <a:gd name="T8" fmla="*/ 10 w 60"/>
                <a:gd name="T9" fmla="*/ 27 h 27"/>
                <a:gd name="T10" fmla="*/ 50 w 60"/>
                <a:gd name="T11" fmla="*/ 27 h 27"/>
                <a:gd name="T12" fmla="*/ 60 w 60"/>
                <a:gd name="T13" fmla="*/ 17 h 27"/>
                <a:gd name="T14" fmla="*/ 60 w 60"/>
                <a:gd name="T15" fmla="*/ 2 h 27"/>
                <a:gd name="T16" fmla="*/ 59 w 60"/>
                <a:gd name="T17" fmla="*/ 0 h 27"/>
                <a:gd name="T18" fmla="*/ 30 w 60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7">
                  <a:moveTo>
                    <a:pt x="30" y="7"/>
                  </a:moveTo>
                  <a:cubicBezTo>
                    <a:pt x="19" y="7"/>
                    <a:pt x="9" y="5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3"/>
                    <a:pt x="5" y="27"/>
                    <a:pt x="1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5" y="27"/>
                    <a:pt x="60" y="23"/>
                    <a:pt x="60" y="17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0" y="1"/>
                    <a:pt x="59" y="0"/>
                  </a:cubicBezTo>
                  <a:cubicBezTo>
                    <a:pt x="51" y="5"/>
                    <a:pt x="41" y="7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5" name="Freeform 50">
              <a:extLst>
                <a:ext uri="{FF2B5EF4-FFF2-40B4-BE49-F238E27FC236}">
                  <a16:creationId xmlns:a16="http://schemas.microsoft.com/office/drawing/2014/main" id="{8B65E264-4F00-EC25-1BFD-68F48334F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440113"/>
              <a:ext cx="68262" cy="93663"/>
            </a:xfrm>
            <a:custGeom>
              <a:avLst/>
              <a:gdLst>
                <a:gd name="T0" fmla="*/ 20 w 25"/>
                <a:gd name="T1" fmla="*/ 25 h 35"/>
                <a:gd name="T2" fmla="*/ 10 w 25"/>
                <a:gd name="T3" fmla="*/ 25 h 35"/>
                <a:gd name="T4" fmla="*/ 10 w 25"/>
                <a:gd name="T5" fmla="*/ 5 h 35"/>
                <a:gd name="T6" fmla="*/ 5 w 25"/>
                <a:gd name="T7" fmla="*/ 0 h 35"/>
                <a:gd name="T8" fmla="*/ 0 w 25"/>
                <a:gd name="T9" fmla="*/ 5 h 35"/>
                <a:gd name="T10" fmla="*/ 0 w 25"/>
                <a:gd name="T11" fmla="*/ 30 h 35"/>
                <a:gd name="T12" fmla="*/ 5 w 25"/>
                <a:gd name="T13" fmla="*/ 35 h 35"/>
                <a:gd name="T14" fmla="*/ 20 w 25"/>
                <a:gd name="T15" fmla="*/ 35 h 35"/>
                <a:gd name="T16" fmla="*/ 25 w 25"/>
                <a:gd name="T17" fmla="*/ 30 h 35"/>
                <a:gd name="T18" fmla="*/ 20 w 25"/>
                <a:gd name="T19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5">
                  <a:moveTo>
                    <a:pt x="20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5"/>
                    <a:pt x="5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5"/>
                    <a:pt x="25" y="32"/>
                    <a:pt x="25" y="30"/>
                  </a:cubicBezTo>
                  <a:cubicBezTo>
                    <a:pt x="25" y="27"/>
                    <a:pt x="23" y="25"/>
                    <a:pt x="20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6" name="Freeform 9">
            <a:extLst>
              <a:ext uri="{FF2B5EF4-FFF2-40B4-BE49-F238E27FC236}">
                <a16:creationId xmlns:a16="http://schemas.microsoft.com/office/drawing/2014/main" id="{E559C986-CE6C-BD72-0FC6-395CAC56733F}"/>
              </a:ext>
            </a:extLst>
          </p:cNvPr>
          <p:cNvSpPr>
            <a:spLocks noEditPoints="1"/>
          </p:cNvSpPr>
          <p:nvPr/>
        </p:nvSpPr>
        <p:spPr bwMode="auto">
          <a:xfrm>
            <a:off x="7206109" y="3582514"/>
            <a:ext cx="318629" cy="284274"/>
          </a:xfrm>
          <a:custGeom>
            <a:avLst/>
            <a:gdLst>
              <a:gd name="T0" fmla="*/ 1561 w 1737"/>
              <a:gd name="T1" fmla="*/ 277 h 1548"/>
              <a:gd name="T2" fmla="*/ 1197 w 1737"/>
              <a:gd name="T3" fmla="*/ 277 h 1548"/>
              <a:gd name="T4" fmla="*/ 1197 w 1737"/>
              <a:gd name="T5" fmla="*/ 170 h 1548"/>
              <a:gd name="T6" fmla="*/ 1027 w 1737"/>
              <a:gd name="T7" fmla="*/ 0 h 1548"/>
              <a:gd name="T8" fmla="*/ 710 w 1737"/>
              <a:gd name="T9" fmla="*/ 0 h 1548"/>
              <a:gd name="T10" fmla="*/ 540 w 1737"/>
              <a:gd name="T11" fmla="*/ 170 h 1548"/>
              <a:gd name="T12" fmla="*/ 540 w 1737"/>
              <a:gd name="T13" fmla="*/ 277 h 1548"/>
              <a:gd name="T14" fmla="*/ 175 w 1737"/>
              <a:gd name="T15" fmla="*/ 277 h 1548"/>
              <a:gd name="T16" fmla="*/ 0 w 1737"/>
              <a:gd name="T17" fmla="*/ 452 h 1548"/>
              <a:gd name="T18" fmla="*/ 0 w 1737"/>
              <a:gd name="T19" fmla="*/ 1372 h 1548"/>
              <a:gd name="T20" fmla="*/ 175 w 1737"/>
              <a:gd name="T21" fmla="*/ 1548 h 1548"/>
              <a:gd name="T22" fmla="*/ 1561 w 1737"/>
              <a:gd name="T23" fmla="*/ 1548 h 1548"/>
              <a:gd name="T24" fmla="*/ 1737 w 1737"/>
              <a:gd name="T25" fmla="*/ 1372 h 1548"/>
              <a:gd name="T26" fmla="*/ 1737 w 1737"/>
              <a:gd name="T27" fmla="*/ 452 h 1548"/>
              <a:gd name="T28" fmla="*/ 1561 w 1737"/>
              <a:gd name="T29" fmla="*/ 277 h 1548"/>
              <a:gd name="T30" fmla="*/ 684 w 1737"/>
              <a:gd name="T31" fmla="*/ 170 h 1548"/>
              <a:gd name="T32" fmla="*/ 710 w 1737"/>
              <a:gd name="T33" fmla="*/ 145 h 1548"/>
              <a:gd name="T34" fmla="*/ 1027 w 1737"/>
              <a:gd name="T35" fmla="*/ 145 h 1548"/>
              <a:gd name="T36" fmla="*/ 1052 w 1737"/>
              <a:gd name="T37" fmla="*/ 170 h 1548"/>
              <a:gd name="T38" fmla="*/ 1052 w 1737"/>
              <a:gd name="T39" fmla="*/ 277 h 1548"/>
              <a:gd name="T40" fmla="*/ 684 w 1737"/>
              <a:gd name="T41" fmla="*/ 277 h 1548"/>
              <a:gd name="T42" fmla="*/ 684 w 1737"/>
              <a:gd name="T43" fmla="*/ 170 h 1548"/>
              <a:gd name="T44" fmla="*/ 175 w 1737"/>
              <a:gd name="T45" fmla="*/ 380 h 1548"/>
              <a:gd name="T46" fmla="*/ 1561 w 1737"/>
              <a:gd name="T47" fmla="*/ 380 h 1548"/>
              <a:gd name="T48" fmla="*/ 1633 w 1737"/>
              <a:gd name="T49" fmla="*/ 452 h 1548"/>
              <a:gd name="T50" fmla="*/ 1633 w 1737"/>
              <a:gd name="T51" fmla="*/ 852 h 1548"/>
              <a:gd name="T52" fmla="*/ 999 w 1737"/>
              <a:gd name="T53" fmla="*/ 852 h 1548"/>
              <a:gd name="T54" fmla="*/ 999 w 1737"/>
              <a:gd name="T55" fmla="*/ 819 h 1548"/>
              <a:gd name="T56" fmla="*/ 938 w 1737"/>
              <a:gd name="T57" fmla="*/ 757 h 1548"/>
              <a:gd name="T58" fmla="*/ 799 w 1737"/>
              <a:gd name="T59" fmla="*/ 757 h 1548"/>
              <a:gd name="T60" fmla="*/ 737 w 1737"/>
              <a:gd name="T61" fmla="*/ 819 h 1548"/>
              <a:gd name="T62" fmla="*/ 737 w 1737"/>
              <a:gd name="T63" fmla="*/ 852 h 1548"/>
              <a:gd name="T64" fmla="*/ 103 w 1737"/>
              <a:gd name="T65" fmla="*/ 852 h 1548"/>
              <a:gd name="T66" fmla="*/ 103 w 1737"/>
              <a:gd name="T67" fmla="*/ 452 h 1548"/>
              <a:gd name="T68" fmla="*/ 175 w 1737"/>
              <a:gd name="T69" fmla="*/ 380 h 1548"/>
              <a:gd name="T70" fmla="*/ 789 w 1737"/>
              <a:gd name="T71" fmla="*/ 819 h 1548"/>
              <a:gd name="T72" fmla="*/ 799 w 1737"/>
              <a:gd name="T73" fmla="*/ 809 h 1548"/>
              <a:gd name="T74" fmla="*/ 938 w 1737"/>
              <a:gd name="T75" fmla="*/ 809 h 1548"/>
              <a:gd name="T76" fmla="*/ 948 w 1737"/>
              <a:gd name="T77" fmla="*/ 819 h 1548"/>
              <a:gd name="T78" fmla="*/ 948 w 1737"/>
              <a:gd name="T79" fmla="*/ 958 h 1548"/>
              <a:gd name="T80" fmla="*/ 938 w 1737"/>
              <a:gd name="T81" fmla="*/ 968 h 1548"/>
              <a:gd name="T82" fmla="*/ 799 w 1737"/>
              <a:gd name="T83" fmla="*/ 968 h 1548"/>
              <a:gd name="T84" fmla="*/ 789 w 1737"/>
              <a:gd name="T85" fmla="*/ 958 h 1548"/>
              <a:gd name="T86" fmla="*/ 789 w 1737"/>
              <a:gd name="T87" fmla="*/ 819 h 1548"/>
              <a:gd name="T88" fmla="*/ 1561 w 1737"/>
              <a:gd name="T89" fmla="*/ 1444 h 1548"/>
              <a:gd name="T90" fmla="*/ 175 w 1737"/>
              <a:gd name="T91" fmla="*/ 1444 h 1548"/>
              <a:gd name="T92" fmla="*/ 103 w 1737"/>
              <a:gd name="T93" fmla="*/ 1372 h 1548"/>
              <a:gd name="T94" fmla="*/ 103 w 1737"/>
              <a:gd name="T95" fmla="*/ 904 h 1548"/>
              <a:gd name="T96" fmla="*/ 737 w 1737"/>
              <a:gd name="T97" fmla="*/ 904 h 1548"/>
              <a:gd name="T98" fmla="*/ 737 w 1737"/>
              <a:gd name="T99" fmla="*/ 958 h 1548"/>
              <a:gd name="T100" fmla="*/ 799 w 1737"/>
              <a:gd name="T101" fmla="*/ 1019 h 1548"/>
              <a:gd name="T102" fmla="*/ 938 w 1737"/>
              <a:gd name="T103" fmla="*/ 1019 h 1548"/>
              <a:gd name="T104" fmla="*/ 999 w 1737"/>
              <a:gd name="T105" fmla="*/ 958 h 1548"/>
              <a:gd name="T106" fmla="*/ 999 w 1737"/>
              <a:gd name="T107" fmla="*/ 904 h 1548"/>
              <a:gd name="T108" fmla="*/ 1633 w 1737"/>
              <a:gd name="T109" fmla="*/ 904 h 1548"/>
              <a:gd name="T110" fmla="*/ 1633 w 1737"/>
              <a:gd name="T111" fmla="*/ 1372 h 1548"/>
              <a:gd name="T112" fmla="*/ 1561 w 1737"/>
              <a:gd name="T113" fmla="*/ 1444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37" h="1548">
                <a:moveTo>
                  <a:pt x="1561" y="277"/>
                </a:moveTo>
                <a:cubicBezTo>
                  <a:pt x="1197" y="277"/>
                  <a:pt x="1197" y="277"/>
                  <a:pt x="1197" y="277"/>
                </a:cubicBezTo>
                <a:cubicBezTo>
                  <a:pt x="1197" y="170"/>
                  <a:pt x="1197" y="170"/>
                  <a:pt x="1197" y="170"/>
                </a:cubicBezTo>
                <a:cubicBezTo>
                  <a:pt x="1197" y="77"/>
                  <a:pt x="1120" y="0"/>
                  <a:pt x="1027" y="0"/>
                </a:cubicBezTo>
                <a:cubicBezTo>
                  <a:pt x="710" y="0"/>
                  <a:pt x="710" y="0"/>
                  <a:pt x="710" y="0"/>
                </a:cubicBezTo>
                <a:cubicBezTo>
                  <a:pt x="616" y="0"/>
                  <a:pt x="540" y="77"/>
                  <a:pt x="540" y="170"/>
                </a:cubicBezTo>
                <a:cubicBezTo>
                  <a:pt x="540" y="277"/>
                  <a:pt x="540" y="277"/>
                  <a:pt x="540" y="277"/>
                </a:cubicBezTo>
                <a:cubicBezTo>
                  <a:pt x="175" y="277"/>
                  <a:pt x="175" y="277"/>
                  <a:pt x="175" y="277"/>
                </a:cubicBezTo>
                <a:cubicBezTo>
                  <a:pt x="78" y="277"/>
                  <a:pt x="0" y="356"/>
                  <a:pt x="0" y="452"/>
                </a:cubicBezTo>
                <a:cubicBezTo>
                  <a:pt x="0" y="1372"/>
                  <a:pt x="0" y="1372"/>
                  <a:pt x="0" y="1372"/>
                </a:cubicBezTo>
                <a:cubicBezTo>
                  <a:pt x="0" y="1469"/>
                  <a:pt x="78" y="1548"/>
                  <a:pt x="175" y="1548"/>
                </a:cubicBezTo>
                <a:cubicBezTo>
                  <a:pt x="1561" y="1548"/>
                  <a:pt x="1561" y="1548"/>
                  <a:pt x="1561" y="1548"/>
                </a:cubicBezTo>
                <a:cubicBezTo>
                  <a:pt x="1658" y="1548"/>
                  <a:pt x="1737" y="1469"/>
                  <a:pt x="1737" y="1372"/>
                </a:cubicBezTo>
                <a:cubicBezTo>
                  <a:pt x="1737" y="452"/>
                  <a:pt x="1737" y="452"/>
                  <a:pt x="1737" y="452"/>
                </a:cubicBezTo>
                <a:cubicBezTo>
                  <a:pt x="1737" y="356"/>
                  <a:pt x="1658" y="277"/>
                  <a:pt x="1561" y="277"/>
                </a:cubicBezTo>
                <a:close/>
                <a:moveTo>
                  <a:pt x="684" y="170"/>
                </a:moveTo>
                <a:cubicBezTo>
                  <a:pt x="684" y="156"/>
                  <a:pt x="696" y="145"/>
                  <a:pt x="710" y="145"/>
                </a:cubicBezTo>
                <a:cubicBezTo>
                  <a:pt x="1027" y="145"/>
                  <a:pt x="1027" y="145"/>
                  <a:pt x="1027" y="145"/>
                </a:cubicBezTo>
                <a:cubicBezTo>
                  <a:pt x="1041" y="145"/>
                  <a:pt x="1052" y="156"/>
                  <a:pt x="1052" y="170"/>
                </a:cubicBezTo>
                <a:cubicBezTo>
                  <a:pt x="1052" y="277"/>
                  <a:pt x="1052" y="277"/>
                  <a:pt x="1052" y="277"/>
                </a:cubicBezTo>
                <a:cubicBezTo>
                  <a:pt x="684" y="277"/>
                  <a:pt x="684" y="277"/>
                  <a:pt x="684" y="277"/>
                </a:cubicBezTo>
                <a:lnTo>
                  <a:pt x="684" y="170"/>
                </a:lnTo>
                <a:close/>
                <a:moveTo>
                  <a:pt x="175" y="380"/>
                </a:moveTo>
                <a:cubicBezTo>
                  <a:pt x="1561" y="380"/>
                  <a:pt x="1561" y="380"/>
                  <a:pt x="1561" y="380"/>
                </a:cubicBezTo>
                <a:cubicBezTo>
                  <a:pt x="1601" y="380"/>
                  <a:pt x="1633" y="413"/>
                  <a:pt x="1633" y="452"/>
                </a:cubicBezTo>
                <a:cubicBezTo>
                  <a:pt x="1633" y="852"/>
                  <a:pt x="1633" y="852"/>
                  <a:pt x="1633" y="852"/>
                </a:cubicBezTo>
                <a:cubicBezTo>
                  <a:pt x="999" y="852"/>
                  <a:pt x="999" y="852"/>
                  <a:pt x="999" y="852"/>
                </a:cubicBezTo>
                <a:cubicBezTo>
                  <a:pt x="999" y="819"/>
                  <a:pt x="999" y="819"/>
                  <a:pt x="999" y="819"/>
                </a:cubicBezTo>
                <a:cubicBezTo>
                  <a:pt x="999" y="785"/>
                  <a:pt x="972" y="757"/>
                  <a:pt x="938" y="757"/>
                </a:cubicBezTo>
                <a:cubicBezTo>
                  <a:pt x="799" y="757"/>
                  <a:pt x="799" y="757"/>
                  <a:pt x="799" y="757"/>
                </a:cubicBezTo>
                <a:cubicBezTo>
                  <a:pt x="765" y="757"/>
                  <a:pt x="737" y="785"/>
                  <a:pt x="737" y="819"/>
                </a:cubicBezTo>
                <a:cubicBezTo>
                  <a:pt x="737" y="852"/>
                  <a:pt x="737" y="852"/>
                  <a:pt x="737" y="852"/>
                </a:cubicBezTo>
                <a:cubicBezTo>
                  <a:pt x="103" y="852"/>
                  <a:pt x="103" y="852"/>
                  <a:pt x="103" y="852"/>
                </a:cubicBezTo>
                <a:cubicBezTo>
                  <a:pt x="103" y="452"/>
                  <a:pt x="103" y="452"/>
                  <a:pt x="103" y="452"/>
                </a:cubicBezTo>
                <a:cubicBezTo>
                  <a:pt x="103" y="413"/>
                  <a:pt x="135" y="380"/>
                  <a:pt x="175" y="380"/>
                </a:cubicBezTo>
                <a:close/>
                <a:moveTo>
                  <a:pt x="789" y="819"/>
                </a:moveTo>
                <a:cubicBezTo>
                  <a:pt x="789" y="813"/>
                  <a:pt x="793" y="809"/>
                  <a:pt x="799" y="809"/>
                </a:cubicBezTo>
                <a:cubicBezTo>
                  <a:pt x="938" y="809"/>
                  <a:pt x="938" y="809"/>
                  <a:pt x="938" y="809"/>
                </a:cubicBezTo>
                <a:cubicBezTo>
                  <a:pt x="943" y="809"/>
                  <a:pt x="948" y="813"/>
                  <a:pt x="948" y="819"/>
                </a:cubicBezTo>
                <a:cubicBezTo>
                  <a:pt x="948" y="958"/>
                  <a:pt x="948" y="958"/>
                  <a:pt x="948" y="958"/>
                </a:cubicBezTo>
                <a:cubicBezTo>
                  <a:pt x="948" y="963"/>
                  <a:pt x="943" y="968"/>
                  <a:pt x="938" y="968"/>
                </a:cubicBezTo>
                <a:cubicBezTo>
                  <a:pt x="799" y="968"/>
                  <a:pt x="799" y="968"/>
                  <a:pt x="799" y="968"/>
                </a:cubicBezTo>
                <a:cubicBezTo>
                  <a:pt x="793" y="968"/>
                  <a:pt x="789" y="963"/>
                  <a:pt x="789" y="958"/>
                </a:cubicBezTo>
                <a:lnTo>
                  <a:pt x="789" y="819"/>
                </a:lnTo>
                <a:close/>
                <a:moveTo>
                  <a:pt x="1561" y="1444"/>
                </a:moveTo>
                <a:cubicBezTo>
                  <a:pt x="175" y="1444"/>
                  <a:pt x="175" y="1444"/>
                  <a:pt x="175" y="1444"/>
                </a:cubicBezTo>
                <a:cubicBezTo>
                  <a:pt x="135" y="1444"/>
                  <a:pt x="103" y="1412"/>
                  <a:pt x="103" y="1372"/>
                </a:cubicBezTo>
                <a:cubicBezTo>
                  <a:pt x="103" y="904"/>
                  <a:pt x="103" y="904"/>
                  <a:pt x="103" y="904"/>
                </a:cubicBezTo>
                <a:cubicBezTo>
                  <a:pt x="737" y="904"/>
                  <a:pt x="737" y="904"/>
                  <a:pt x="737" y="904"/>
                </a:cubicBezTo>
                <a:cubicBezTo>
                  <a:pt x="737" y="958"/>
                  <a:pt x="737" y="958"/>
                  <a:pt x="737" y="958"/>
                </a:cubicBezTo>
                <a:cubicBezTo>
                  <a:pt x="737" y="992"/>
                  <a:pt x="765" y="1019"/>
                  <a:pt x="799" y="1019"/>
                </a:cubicBezTo>
                <a:cubicBezTo>
                  <a:pt x="938" y="1019"/>
                  <a:pt x="938" y="1019"/>
                  <a:pt x="938" y="1019"/>
                </a:cubicBezTo>
                <a:cubicBezTo>
                  <a:pt x="972" y="1019"/>
                  <a:pt x="999" y="992"/>
                  <a:pt x="999" y="958"/>
                </a:cubicBezTo>
                <a:cubicBezTo>
                  <a:pt x="999" y="904"/>
                  <a:pt x="999" y="904"/>
                  <a:pt x="999" y="904"/>
                </a:cubicBezTo>
                <a:cubicBezTo>
                  <a:pt x="1633" y="904"/>
                  <a:pt x="1633" y="904"/>
                  <a:pt x="1633" y="904"/>
                </a:cubicBezTo>
                <a:cubicBezTo>
                  <a:pt x="1633" y="1372"/>
                  <a:pt x="1633" y="1372"/>
                  <a:pt x="1633" y="1372"/>
                </a:cubicBezTo>
                <a:cubicBezTo>
                  <a:pt x="1633" y="1412"/>
                  <a:pt x="1601" y="1444"/>
                  <a:pt x="1561" y="144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13F2E0D-629F-A9E0-B39C-FF3DBFBF79BF}"/>
              </a:ext>
            </a:extLst>
          </p:cNvPr>
          <p:cNvGrpSpPr/>
          <p:nvPr/>
        </p:nvGrpSpPr>
        <p:grpSpPr>
          <a:xfrm>
            <a:off x="2218908" y="4865893"/>
            <a:ext cx="377609" cy="361935"/>
            <a:chOff x="5151438" y="2524125"/>
            <a:chExt cx="1262063" cy="120967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78" name="Freeform 11">
              <a:extLst>
                <a:ext uri="{FF2B5EF4-FFF2-40B4-BE49-F238E27FC236}">
                  <a16:creationId xmlns:a16="http://schemas.microsoft.com/office/drawing/2014/main" id="{C116A10D-A6EB-C523-89FC-5C530EB4E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138" y="2524125"/>
              <a:ext cx="482600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3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3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9"/>
                    <a:pt x="95" y="149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2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9" name="Freeform 12">
              <a:extLst>
                <a:ext uri="{FF2B5EF4-FFF2-40B4-BE49-F238E27FC236}">
                  <a16:creationId xmlns:a16="http://schemas.microsoft.com/office/drawing/2014/main" id="{9F0F57C1-7D38-3B2F-8FC2-D07AAFFA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5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7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6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0" name="Freeform 13">
              <a:extLst>
                <a:ext uri="{FF2B5EF4-FFF2-40B4-BE49-F238E27FC236}">
                  <a16:creationId xmlns:a16="http://schemas.microsoft.com/office/drawing/2014/main" id="{2CE229A5-8694-5EDD-BC18-D79B5E18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2805113"/>
              <a:ext cx="481013" cy="457200"/>
            </a:xfrm>
            <a:custGeom>
              <a:avLst/>
              <a:gdLst>
                <a:gd name="T0" fmla="*/ 100 w 192"/>
                <a:gd name="T1" fmla="*/ 150 h 182"/>
                <a:gd name="T2" fmla="*/ 93 w 192"/>
                <a:gd name="T3" fmla="*/ 150 h 182"/>
                <a:gd name="T4" fmla="*/ 40 w 192"/>
                <a:gd name="T5" fmla="*/ 181 h 182"/>
                <a:gd name="T6" fmla="*/ 37 w 192"/>
                <a:gd name="T7" fmla="*/ 179 h 182"/>
                <a:gd name="T8" fmla="*/ 51 w 192"/>
                <a:gd name="T9" fmla="*/ 119 h 182"/>
                <a:gd name="T10" fmla="*/ 48 w 192"/>
                <a:gd name="T11" fmla="*/ 112 h 182"/>
                <a:gd name="T12" fmla="*/ 2 w 192"/>
                <a:gd name="T13" fmla="*/ 72 h 182"/>
                <a:gd name="T14" fmla="*/ 3 w 192"/>
                <a:gd name="T15" fmla="*/ 69 h 182"/>
                <a:gd name="T16" fmla="*/ 64 w 192"/>
                <a:gd name="T17" fmla="*/ 63 h 182"/>
                <a:gd name="T18" fmla="*/ 70 w 192"/>
                <a:gd name="T19" fmla="*/ 59 h 182"/>
                <a:gd name="T20" fmla="*/ 95 w 192"/>
                <a:gd name="T21" fmla="*/ 2 h 182"/>
                <a:gd name="T22" fmla="*/ 98 w 192"/>
                <a:gd name="T23" fmla="*/ 2 h 182"/>
                <a:gd name="T24" fmla="*/ 122 w 192"/>
                <a:gd name="T25" fmla="*/ 59 h 182"/>
                <a:gd name="T26" fmla="*/ 128 w 192"/>
                <a:gd name="T27" fmla="*/ 63 h 182"/>
                <a:gd name="T28" fmla="*/ 189 w 192"/>
                <a:gd name="T29" fmla="*/ 69 h 182"/>
                <a:gd name="T30" fmla="*/ 190 w 192"/>
                <a:gd name="T31" fmla="*/ 72 h 182"/>
                <a:gd name="T32" fmla="*/ 144 w 192"/>
                <a:gd name="T33" fmla="*/ 112 h 182"/>
                <a:gd name="T34" fmla="*/ 142 w 192"/>
                <a:gd name="T35" fmla="*/ 119 h 182"/>
                <a:gd name="T36" fmla="*/ 155 w 192"/>
                <a:gd name="T37" fmla="*/ 179 h 182"/>
                <a:gd name="T38" fmla="*/ 153 w 192"/>
                <a:gd name="T39" fmla="*/ 181 h 182"/>
                <a:gd name="T40" fmla="*/ 100 w 192"/>
                <a:gd name="T41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2">
                  <a:moveTo>
                    <a:pt x="100" y="150"/>
                  </a:moveTo>
                  <a:cubicBezTo>
                    <a:pt x="98" y="148"/>
                    <a:pt x="95" y="148"/>
                    <a:pt x="93" y="150"/>
                  </a:cubicBezTo>
                  <a:cubicBezTo>
                    <a:pt x="40" y="181"/>
                    <a:pt x="40" y="181"/>
                    <a:pt x="40" y="181"/>
                  </a:cubicBezTo>
                  <a:cubicBezTo>
                    <a:pt x="38" y="182"/>
                    <a:pt x="36" y="181"/>
                    <a:pt x="37" y="17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7"/>
                    <a:pt x="50" y="114"/>
                    <a:pt x="48" y="11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1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7" y="63"/>
                    <a:pt x="69" y="61"/>
                    <a:pt x="70" y="59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0"/>
                    <a:pt x="97" y="0"/>
                    <a:pt x="98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6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2" y="69"/>
                    <a:pt x="192" y="70"/>
                    <a:pt x="190" y="7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2" y="114"/>
                    <a:pt x="141" y="117"/>
                    <a:pt x="142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1"/>
                    <a:pt x="155" y="182"/>
                    <a:pt x="153" y="181"/>
                  </a:cubicBezTo>
                  <a:lnTo>
                    <a:pt x="100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1" name="Freeform 14">
              <a:extLst>
                <a:ext uri="{FF2B5EF4-FFF2-40B4-BE49-F238E27FC236}">
                  <a16:creationId xmlns:a16="http://schemas.microsoft.com/office/drawing/2014/main" id="{3875E76E-A371-B1CE-ADF5-C58AB360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26" y="3275013"/>
              <a:ext cx="482600" cy="458788"/>
            </a:xfrm>
            <a:custGeom>
              <a:avLst/>
              <a:gdLst>
                <a:gd name="T0" fmla="*/ 99 w 192"/>
                <a:gd name="T1" fmla="*/ 150 h 183"/>
                <a:gd name="T2" fmla="*/ 92 w 192"/>
                <a:gd name="T3" fmla="*/ 150 h 183"/>
                <a:gd name="T4" fmla="*/ 39 w 192"/>
                <a:gd name="T5" fmla="*/ 181 h 183"/>
                <a:gd name="T6" fmla="*/ 37 w 192"/>
                <a:gd name="T7" fmla="*/ 179 h 183"/>
                <a:gd name="T8" fmla="*/ 50 w 192"/>
                <a:gd name="T9" fmla="*/ 119 h 183"/>
                <a:gd name="T10" fmla="*/ 48 w 192"/>
                <a:gd name="T11" fmla="*/ 113 h 183"/>
                <a:gd name="T12" fmla="*/ 2 w 192"/>
                <a:gd name="T13" fmla="*/ 72 h 183"/>
                <a:gd name="T14" fmla="*/ 3 w 192"/>
                <a:gd name="T15" fmla="*/ 69 h 183"/>
                <a:gd name="T16" fmla="*/ 64 w 192"/>
                <a:gd name="T17" fmla="*/ 63 h 183"/>
                <a:gd name="T18" fmla="*/ 70 w 192"/>
                <a:gd name="T19" fmla="*/ 59 h 183"/>
                <a:gd name="T20" fmla="*/ 94 w 192"/>
                <a:gd name="T21" fmla="*/ 2 h 183"/>
                <a:gd name="T22" fmla="*/ 97 w 192"/>
                <a:gd name="T23" fmla="*/ 2 h 183"/>
                <a:gd name="T24" fmla="*/ 122 w 192"/>
                <a:gd name="T25" fmla="*/ 59 h 183"/>
                <a:gd name="T26" fmla="*/ 128 w 192"/>
                <a:gd name="T27" fmla="*/ 63 h 183"/>
                <a:gd name="T28" fmla="*/ 189 w 192"/>
                <a:gd name="T29" fmla="*/ 69 h 183"/>
                <a:gd name="T30" fmla="*/ 190 w 192"/>
                <a:gd name="T31" fmla="*/ 72 h 183"/>
                <a:gd name="T32" fmla="*/ 144 w 192"/>
                <a:gd name="T33" fmla="*/ 113 h 183"/>
                <a:gd name="T34" fmla="*/ 141 w 192"/>
                <a:gd name="T35" fmla="*/ 119 h 183"/>
                <a:gd name="T36" fmla="*/ 155 w 192"/>
                <a:gd name="T37" fmla="*/ 179 h 183"/>
                <a:gd name="T38" fmla="*/ 152 w 192"/>
                <a:gd name="T39" fmla="*/ 181 h 183"/>
                <a:gd name="T40" fmla="*/ 99 w 192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7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1" y="117"/>
                    <a:pt x="50" y="114"/>
                    <a:pt x="48" y="11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0"/>
                    <a:pt x="0" y="69"/>
                    <a:pt x="3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7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3" y="61"/>
                    <a:pt x="125" y="63"/>
                    <a:pt x="128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2" y="70"/>
                    <a:pt x="190" y="72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2" name="Freeform 15">
              <a:extLst>
                <a:ext uri="{FF2B5EF4-FFF2-40B4-BE49-F238E27FC236}">
                  <a16:creationId xmlns:a16="http://schemas.microsoft.com/office/drawing/2014/main" id="{92C66119-2670-1925-4781-F1EE3417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275013"/>
              <a:ext cx="479425" cy="458788"/>
            </a:xfrm>
            <a:custGeom>
              <a:avLst/>
              <a:gdLst>
                <a:gd name="T0" fmla="*/ 99 w 191"/>
                <a:gd name="T1" fmla="*/ 150 h 183"/>
                <a:gd name="T2" fmla="*/ 92 w 191"/>
                <a:gd name="T3" fmla="*/ 150 h 183"/>
                <a:gd name="T4" fmla="*/ 39 w 191"/>
                <a:gd name="T5" fmla="*/ 181 h 183"/>
                <a:gd name="T6" fmla="*/ 36 w 191"/>
                <a:gd name="T7" fmla="*/ 179 h 183"/>
                <a:gd name="T8" fmla="*/ 50 w 191"/>
                <a:gd name="T9" fmla="*/ 119 h 183"/>
                <a:gd name="T10" fmla="*/ 48 w 191"/>
                <a:gd name="T11" fmla="*/ 113 h 183"/>
                <a:gd name="T12" fmla="*/ 1 w 191"/>
                <a:gd name="T13" fmla="*/ 72 h 183"/>
                <a:gd name="T14" fmla="*/ 2 w 191"/>
                <a:gd name="T15" fmla="*/ 69 h 183"/>
                <a:gd name="T16" fmla="*/ 64 w 191"/>
                <a:gd name="T17" fmla="*/ 63 h 183"/>
                <a:gd name="T18" fmla="*/ 70 w 191"/>
                <a:gd name="T19" fmla="*/ 59 h 183"/>
                <a:gd name="T20" fmla="*/ 94 w 191"/>
                <a:gd name="T21" fmla="*/ 2 h 183"/>
                <a:gd name="T22" fmla="*/ 97 w 191"/>
                <a:gd name="T23" fmla="*/ 2 h 183"/>
                <a:gd name="T24" fmla="*/ 122 w 191"/>
                <a:gd name="T25" fmla="*/ 59 h 183"/>
                <a:gd name="T26" fmla="*/ 127 w 191"/>
                <a:gd name="T27" fmla="*/ 63 h 183"/>
                <a:gd name="T28" fmla="*/ 189 w 191"/>
                <a:gd name="T29" fmla="*/ 69 h 183"/>
                <a:gd name="T30" fmla="*/ 190 w 191"/>
                <a:gd name="T31" fmla="*/ 72 h 183"/>
                <a:gd name="T32" fmla="*/ 143 w 191"/>
                <a:gd name="T33" fmla="*/ 113 h 183"/>
                <a:gd name="T34" fmla="*/ 141 w 191"/>
                <a:gd name="T35" fmla="*/ 119 h 183"/>
                <a:gd name="T36" fmla="*/ 155 w 191"/>
                <a:gd name="T37" fmla="*/ 179 h 183"/>
                <a:gd name="T38" fmla="*/ 152 w 191"/>
                <a:gd name="T39" fmla="*/ 181 h 183"/>
                <a:gd name="T40" fmla="*/ 99 w 191"/>
                <a:gd name="T41" fmla="*/ 15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1" h="183">
                  <a:moveTo>
                    <a:pt x="99" y="150"/>
                  </a:moveTo>
                  <a:cubicBezTo>
                    <a:pt x="97" y="149"/>
                    <a:pt x="94" y="149"/>
                    <a:pt x="92" y="150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7" y="183"/>
                    <a:pt x="36" y="182"/>
                    <a:pt x="36" y="17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17"/>
                    <a:pt x="49" y="114"/>
                    <a:pt x="48" y="113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0"/>
                    <a:pt x="0" y="69"/>
                    <a:pt x="2" y="69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6" y="63"/>
                    <a:pt x="69" y="61"/>
                    <a:pt x="70" y="5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5" y="0"/>
                    <a:pt x="96" y="0"/>
                    <a:pt x="97" y="2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2" y="61"/>
                    <a:pt x="125" y="63"/>
                    <a:pt x="127" y="63"/>
                  </a:cubicBezTo>
                  <a:cubicBezTo>
                    <a:pt x="189" y="69"/>
                    <a:pt x="189" y="69"/>
                    <a:pt x="189" y="69"/>
                  </a:cubicBezTo>
                  <a:cubicBezTo>
                    <a:pt x="191" y="69"/>
                    <a:pt x="191" y="70"/>
                    <a:pt x="190" y="7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2" y="114"/>
                    <a:pt x="141" y="117"/>
                    <a:pt x="141" y="11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82"/>
                    <a:pt x="154" y="183"/>
                    <a:pt x="152" y="181"/>
                  </a:cubicBezTo>
                  <a:lnTo>
                    <a:pt x="9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83" name="Freeform 13">
            <a:extLst>
              <a:ext uri="{FF2B5EF4-FFF2-40B4-BE49-F238E27FC236}">
                <a16:creationId xmlns:a16="http://schemas.microsoft.com/office/drawing/2014/main" id="{E58E0E5A-6536-6008-A81E-EE0319DDDCB2}"/>
              </a:ext>
            </a:extLst>
          </p:cNvPr>
          <p:cNvSpPr>
            <a:spLocks noEditPoints="1"/>
          </p:cNvSpPr>
          <p:nvPr/>
        </p:nvSpPr>
        <p:spPr bwMode="auto">
          <a:xfrm>
            <a:off x="8746033" y="2250962"/>
            <a:ext cx="339527" cy="339526"/>
          </a:xfrm>
          <a:custGeom>
            <a:avLst/>
            <a:gdLst>
              <a:gd name="T0" fmla="*/ 341 w 2328"/>
              <a:gd name="T1" fmla="*/ 341 h 2328"/>
              <a:gd name="T2" fmla="*/ 341 w 2328"/>
              <a:gd name="T3" fmla="*/ 1987 h 2328"/>
              <a:gd name="T4" fmla="*/ 1987 w 2328"/>
              <a:gd name="T5" fmla="*/ 1987 h 2328"/>
              <a:gd name="T6" fmla="*/ 1987 w 2328"/>
              <a:gd name="T7" fmla="*/ 341 h 2328"/>
              <a:gd name="T8" fmla="*/ 2040 w 2328"/>
              <a:gd name="T9" fmla="*/ 637 h 2328"/>
              <a:gd name="T10" fmla="*/ 1640 w 2328"/>
              <a:gd name="T11" fmla="*/ 423 h 2328"/>
              <a:gd name="T12" fmla="*/ 1341 w 2328"/>
              <a:gd name="T13" fmla="*/ 157 h 2328"/>
              <a:gd name="T14" fmla="*/ 2040 w 2328"/>
              <a:gd name="T15" fmla="*/ 637 h 2328"/>
              <a:gd name="T16" fmla="*/ 1700 w 2328"/>
              <a:gd name="T17" fmla="*/ 1672 h 2328"/>
              <a:gd name="T18" fmla="*/ 2185 w 2328"/>
              <a:gd name="T19" fmla="*/ 1199 h 2328"/>
              <a:gd name="T20" fmla="*/ 1204 w 2328"/>
              <a:gd name="T21" fmla="*/ 2185 h 2328"/>
              <a:gd name="T22" fmla="*/ 1200 w 2328"/>
              <a:gd name="T23" fmla="*/ 1935 h 2328"/>
              <a:gd name="T24" fmla="*/ 1552 w 2328"/>
              <a:gd name="T25" fmla="*/ 1787 h 2328"/>
              <a:gd name="T26" fmla="*/ 775 w 2328"/>
              <a:gd name="T27" fmla="*/ 1787 h 2328"/>
              <a:gd name="T28" fmla="*/ 1128 w 2328"/>
              <a:gd name="T29" fmla="*/ 1935 h 2328"/>
              <a:gd name="T30" fmla="*/ 1124 w 2328"/>
              <a:gd name="T31" fmla="*/ 2185 h 2328"/>
              <a:gd name="T32" fmla="*/ 229 w 2328"/>
              <a:gd name="T33" fmla="*/ 751 h 2328"/>
              <a:gd name="T34" fmla="*/ 532 w 2328"/>
              <a:gd name="T35" fmla="*/ 991 h 2328"/>
              <a:gd name="T36" fmla="*/ 143 w 2328"/>
              <a:gd name="T37" fmla="*/ 1129 h 2328"/>
              <a:gd name="T38" fmla="*/ 1124 w 2328"/>
              <a:gd name="T39" fmla="*/ 143 h 2328"/>
              <a:gd name="T40" fmla="*/ 1128 w 2328"/>
              <a:gd name="T41" fmla="*/ 518 h 2328"/>
              <a:gd name="T42" fmla="*/ 1124 w 2328"/>
              <a:gd name="T43" fmla="*/ 143 h 2328"/>
              <a:gd name="T44" fmla="*/ 1478 w 2328"/>
              <a:gd name="T45" fmla="*/ 533 h 2328"/>
              <a:gd name="T46" fmla="*/ 1200 w 2328"/>
              <a:gd name="T47" fmla="*/ 143 h 2328"/>
              <a:gd name="T48" fmla="*/ 1513 w 2328"/>
              <a:gd name="T49" fmla="*/ 478 h 2328"/>
              <a:gd name="T50" fmla="*/ 1467 w 2328"/>
              <a:gd name="T51" fmla="*/ 624 h 2328"/>
              <a:gd name="T52" fmla="*/ 1661 w 2328"/>
              <a:gd name="T53" fmla="*/ 772 h 2328"/>
              <a:gd name="T54" fmla="*/ 1200 w 2328"/>
              <a:gd name="T55" fmla="*/ 1129 h 2328"/>
              <a:gd name="T56" fmla="*/ 1720 w 2328"/>
              <a:gd name="T57" fmla="*/ 598 h 2328"/>
              <a:gd name="T58" fmla="*/ 1560 w 2328"/>
              <a:gd name="T59" fmla="*/ 598 h 2328"/>
              <a:gd name="T60" fmla="*/ 1720 w 2328"/>
              <a:gd name="T61" fmla="*/ 598 h 2328"/>
              <a:gd name="T62" fmla="*/ 1128 w 2328"/>
              <a:gd name="T63" fmla="*/ 1129 h 2328"/>
              <a:gd name="T64" fmla="*/ 611 w 2328"/>
              <a:gd name="T65" fmla="*/ 997 h 2328"/>
              <a:gd name="T66" fmla="*/ 1128 w 2328"/>
              <a:gd name="T67" fmla="*/ 610 h 2328"/>
              <a:gd name="T68" fmla="*/ 560 w 2328"/>
              <a:gd name="T69" fmla="*/ 1244 h 2328"/>
              <a:gd name="T70" fmla="*/ 560 w 2328"/>
              <a:gd name="T71" fmla="*/ 1084 h 2328"/>
              <a:gd name="T72" fmla="*/ 143 w 2328"/>
              <a:gd name="T73" fmla="*/ 1199 h 2328"/>
              <a:gd name="T74" fmla="*/ 532 w 2328"/>
              <a:gd name="T75" fmla="*/ 1337 h 2328"/>
              <a:gd name="T76" fmla="*/ 229 w 2328"/>
              <a:gd name="T77" fmla="*/ 1577 h 2328"/>
              <a:gd name="T78" fmla="*/ 611 w 2328"/>
              <a:gd name="T79" fmla="*/ 1331 h 2328"/>
              <a:gd name="T80" fmla="*/ 1128 w 2328"/>
              <a:gd name="T81" fmla="*/ 1199 h 2328"/>
              <a:gd name="T82" fmla="*/ 996 w 2328"/>
              <a:gd name="T83" fmla="*/ 1713 h 2328"/>
              <a:gd name="T84" fmla="*/ 611 w 2328"/>
              <a:gd name="T85" fmla="*/ 1331 h 2328"/>
              <a:gd name="T86" fmla="*/ 1164 w 2328"/>
              <a:gd name="T87" fmla="*/ 1844 h 2328"/>
              <a:gd name="T88" fmla="*/ 1164 w 2328"/>
              <a:gd name="T89" fmla="*/ 1684 h 2328"/>
              <a:gd name="T90" fmla="*/ 1331 w 2328"/>
              <a:gd name="T91" fmla="*/ 1713 h 2328"/>
              <a:gd name="T92" fmla="*/ 1200 w 2328"/>
              <a:gd name="T93" fmla="*/ 1199 h 2328"/>
              <a:gd name="T94" fmla="*/ 1606 w 2328"/>
              <a:gd name="T95" fmla="*/ 1687 h 2328"/>
              <a:gd name="T96" fmla="*/ 1807 w 2328"/>
              <a:gd name="T97" fmla="*/ 1129 h 2328"/>
              <a:gd name="T98" fmla="*/ 1798 w 2328"/>
              <a:gd name="T99" fmla="*/ 674 h 2328"/>
              <a:gd name="T100" fmla="*/ 2185 w 2328"/>
              <a:gd name="T101" fmla="*/ 1129 h 2328"/>
              <a:gd name="T102" fmla="*/ 441 w 2328"/>
              <a:gd name="T103" fmla="*/ 441 h 2328"/>
              <a:gd name="T104" fmla="*/ 688 w 2328"/>
              <a:gd name="T105" fmla="*/ 534 h 2328"/>
              <a:gd name="T106" fmla="*/ 288 w 2328"/>
              <a:gd name="T107" fmla="*/ 637 h 2328"/>
              <a:gd name="T108" fmla="*/ 288 w 2328"/>
              <a:gd name="T109" fmla="*/ 1690 h 2328"/>
              <a:gd name="T110" fmla="*/ 688 w 2328"/>
              <a:gd name="T111" fmla="*/ 1794 h 2328"/>
              <a:gd name="T112" fmla="*/ 441 w 2328"/>
              <a:gd name="T113" fmla="*/ 1886 h 2328"/>
              <a:gd name="T114" fmla="*/ 1886 w 2328"/>
              <a:gd name="T115" fmla="*/ 1886 h 2328"/>
              <a:gd name="T116" fmla="*/ 1640 w 2328"/>
              <a:gd name="T117" fmla="*/ 1794 h 2328"/>
              <a:gd name="T118" fmla="*/ 2040 w 2328"/>
              <a:gd name="T119" fmla="*/ 1690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2328">
                <a:moveTo>
                  <a:pt x="1164" y="0"/>
                </a:moveTo>
                <a:cubicBezTo>
                  <a:pt x="853" y="0"/>
                  <a:pt x="561" y="121"/>
                  <a:pt x="341" y="341"/>
                </a:cubicBezTo>
                <a:cubicBezTo>
                  <a:pt x="121" y="560"/>
                  <a:pt x="0" y="853"/>
                  <a:pt x="0" y="1164"/>
                </a:cubicBezTo>
                <a:cubicBezTo>
                  <a:pt x="0" y="1475"/>
                  <a:pt x="121" y="1767"/>
                  <a:pt x="341" y="1987"/>
                </a:cubicBezTo>
                <a:cubicBezTo>
                  <a:pt x="561" y="2207"/>
                  <a:pt x="853" y="2328"/>
                  <a:pt x="1164" y="2328"/>
                </a:cubicBezTo>
                <a:cubicBezTo>
                  <a:pt x="1475" y="2328"/>
                  <a:pt x="1767" y="2207"/>
                  <a:pt x="1987" y="1987"/>
                </a:cubicBezTo>
                <a:cubicBezTo>
                  <a:pt x="2207" y="1767"/>
                  <a:pt x="2328" y="1475"/>
                  <a:pt x="2328" y="1164"/>
                </a:cubicBezTo>
                <a:cubicBezTo>
                  <a:pt x="2328" y="853"/>
                  <a:pt x="2207" y="560"/>
                  <a:pt x="1987" y="341"/>
                </a:cubicBezTo>
                <a:cubicBezTo>
                  <a:pt x="1767" y="121"/>
                  <a:pt x="1475" y="0"/>
                  <a:pt x="1164" y="0"/>
                </a:cubicBezTo>
                <a:close/>
                <a:moveTo>
                  <a:pt x="2040" y="637"/>
                </a:moveTo>
                <a:cubicBezTo>
                  <a:pt x="1966" y="617"/>
                  <a:pt x="1890" y="598"/>
                  <a:pt x="1815" y="583"/>
                </a:cubicBezTo>
                <a:cubicBezTo>
                  <a:pt x="1807" y="493"/>
                  <a:pt x="1732" y="423"/>
                  <a:pt x="1640" y="423"/>
                </a:cubicBezTo>
                <a:cubicBezTo>
                  <a:pt x="1619" y="423"/>
                  <a:pt x="1598" y="427"/>
                  <a:pt x="1579" y="434"/>
                </a:cubicBezTo>
                <a:cubicBezTo>
                  <a:pt x="1512" y="335"/>
                  <a:pt x="1433" y="243"/>
                  <a:pt x="1341" y="157"/>
                </a:cubicBezTo>
                <a:cubicBezTo>
                  <a:pt x="1547" y="193"/>
                  <a:pt x="1736" y="291"/>
                  <a:pt x="1886" y="441"/>
                </a:cubicBezTo>
                <a:cubicBezTo>
                  <a:pt x="1946" y="501"/>
                  <a:pt x="1998" y="567"/>
                  <a:pt x="2040" y="637"/>
                </a:cubicBezTo>
                <a:close/>
                <a:moveTo>
                  <a:pt x="2099" y="1577"/>
                </a:moveTo>
                <a:cubicBezTo>
                  <a:pt x="1968" y="1617"/>
                  <a:pt x="1835" y="1649"/>
                  <a:pt x="1700" y="1672"/>
                </a:cubicBezTo>
                <a:cubicBezTo>
                  <a:pt x="1767" y="1520"/>
                  <a:pt x="1802" y="1362"/>
                  <a:pt x="1807" y="1199"/>
                </a:cubicBezTo>
                <a:cubicBezTo>
                  <a:pt x="2185" y="1199"/>
                  <a:pt x="2185" y="1199"/>
                  <a:pt x="2185" y="1199"/>
                </a:cubicBezTo>
                <a:cubicBezTo>
                  <a:pt x="2181" y="1331"/>
                  <a:pt x="2151" y="1459"/>
                  <a:pt x="2099" y="1577"/>
                </a:cubicBezTo>
                <a:close/>
                <a:moveTo>
                  <a:pt x="1204" y="2185"/>
                </a:moveTo>
                <a:cubicBezTo>
                  <a:pt x="1202" y="2185"/>
                  <a:pt x="1201" y="2185"/>
                  <a:pt x="1200" y="2185"/>
                </a:cubicBezTo>
                <a:cubicBezTo>
                  <a:pt x="1200" y="1935"/>
                  <a:pt x="1200" y="1935"/>
                  <a:pt x="1200" y="1935"/>
                </a:cubicBezTo>
                <a:cubicBezTo>
                  <a:pt x="1265" y="1921"/>
                  <a:pt x="1318" y="1870"/>
                  <a:pt x="1334" y="1805"/>
                </a:cubicBezTo>
                <a:cubicBezTo>
                  <a:pt x="1407" y="1802"/>
                  <a:pt x="1480" y="1795"/>
                  <a:pt x="1552" y="1787"/>
                </a:cubicBezTo>
                <a:cubicBezTo>
                  <a:pt x="1465" y="1934"/>
                  <a:pt x="1348" y="2067"/>
                  <a:pt x="1204" y="2185"/>
                </a:cubicBezTo>
                <a:close/>
                <a:moveTo>
                  <a:pt x="775" y="1787"/>
                </a:moveTo>
                <a:cubicBezTo>
                  <a:pt x="848" y="1795"/>
                  <a:pt x="921" y="1802"/>
                  <a:pt x="994" y="1805"/>
                </a:cubicBezTo>
                <a:cubicBezTo>
                  <a:pt x="1010" y="1870"/>
                  <a:pt x="1062" y="1921"/>
                  <a:pt x="1128" y="1935"/>
                </a:cubicBezTo>
                <a:cubicBezTo>
                  <a:pt x="1128" y="2185"/>
                  <a:pt x="1128" y="2185"/>
                  <a:pt x="1128" y="2185"/>
                </a:cubicBezTo>
                <a:cubicBezTo>
                  <a:pt x="1127" y="2185"/>
                  <a:pt x="1125" y="2185"/>
                  <a:pt x="1124" y="2185"/>
                </a:cubicBezTo>
                <a:cubicBezTo>
                  <a:pt x="980" y="2067"/>
                  <a:pt x="863" y="1934"/>
                  <a:pt x="775" y="1787"/>
                </a:cubicBezTo>
                <a:close/>
                <a:moveTo>
                  <a:pt x="229" y="751"/>
                </a:moveTo>
                <a:cubicBezTo>
                  <a:pt x="360" y="710"/>
                  <a:pt x="493" y="678"/>
                  <a:pt x="627" y="655"/>
                </a:cubicBezTo>
                <a:cubicBezTo>
                  <a:pt x="580" y="764"/>
                  <a:pt x="548" y="876"/>
                  <a:pt x="532" y="991"/>
                </a:cubicBezTo>
                <a:cubicBezTo>
                  <a:pt x="460" y="1002"/>
                  <a:pt x="403" y="1058"/>
                  <a:pt x="388" y="1129"/>
                </a:cubicBezTo>
                <a:cubicBezTo>
                  <a:pt x="143" y="1129"/>
                  <a:pt x="143" y="1129"/>
                  <a:pt x="143" y="1129"/>
                </a:cubicBezTo>
                <a:cubicBezTo>
                  <a:pt x="147" y="996"/>
                  <a:pt x="177" y="869"/>
                  <a:pt x="229" y="751"/>
                </a:cubicBezTo>
                <a:close/>
                <a:moveTo>
                  <a:pt x="1124" y="143"/>
                </a:moveTo>
                <a:cubicBezTo>
                  <a:pt x="1125" y="143"/>
                  <a:pt x="1127" y="143"/>
                  <a:pt x="1128" y="143"/>
                </a:cubicBezTo>
                <a:cubicBezTo>
                  <a:pt x="1128" y="518"/>
                  <a:pt x="1128" y="518"/>
                  <a:pt x="1128" y="518"/>
                </a:cubicBezTo>
                <a:cubicBezTo>
                  <a:pt x="1010" y="519"/>
                  <a:pt x="892" y="527"/>
                  <a:pt x="775" y="541"/>
                </a:cubicBezTo>
                <a:cubicBezTo>
                  <a:pt x="863" y="394"/>
                  <a:pt x="980" y="260"/>
                  <a:pt x="1124" y="143"/>
                </a:cubicBezTo>
                <a:close/>
                <a:moveTo>
                  <a:pt x="1513" y="478"/>
                </a:moveTo>
                <a:cubicBezTo>
                  <a:pt x="1498" y="494"/>
                  <a:pt x="1486" y="512"/>
                  <a:pt x="1478" y="533"/>
                </a:cubicBezTo>
                <a:cubicBezTo>
                  <a:pt x="1386" y="524"/>
                  <a:pt x="1293" y="519"/>
                  <a:pt x="1200" y="518"/>
                </a:cubicBezTo>
                <a:cubicBezTo>
                  <a:pt x="1200" y="143"/>
                  <a:pt x="1200" y="143"/>
                  <a:pt x="1200" y="143"/>
                </a:cubicBezTo>
                <a:cubicBezTo>
                  <a:pt x="1201" y="143"/>
                  <a:pt x="1202" y="143"/>
                  <a:pt x="1204" y="143"/>
                </a:cubicBezTo>
                <a:cubicBezTo>
                  <a:pt x="1327" y="243"/>
                  <a:pt x="1431" y="356"/>
                  <a:pt x="1513" y="478"/>
                </a:cubicBezTo>
                <a:close/>
                <a:moveTo>
                  <a:pt x="1200" y="610"/>
                </a:moveTo>
                <a:cubicBezTo>
                  <a:pt x="1289" y="611"/>
                  <a:pt x="1379" y="616"/>
                  <a:pt x="1467" y="624"/>
                </a:cubicBezTo>
                <a:cubicBezTo>
                  <a:pt x="1480" y="708"/>
                  <a:pt x="1553" y="773"/>
                  <a:pt x="1640" y="773"/>
                </a:cubicBezTo>
                <a:cubicBezTo>
                  <a:pt x="1647" y="773"/>
                  <a:pt x="1654" y="772"/>
                  <a:pt x="1661" y="772"/>
                </a:cubicBezTo>
                <a:cubicBezTo>
                  <a:pt x="1702" y="887"/>
                  <a:pt x="1724" y="1007"/>
                  <a:pt x="1728" y="1129"/>
                </a:cubicBezTo>
                <a:cubicBezTo>
                  <a:pt x="1200" y="1129"/>
                  <a:pt x="1200" y="1129"/>
                  <a:pt x="1200" y="1129"/>
                </a:cubicBezTo>
                <a:lnTo>
                  <a:pt x="1200" y="610"/>
                </a:lnTo>
                <a:close/>
                <a:moveTo>
                  <a:pt x="1720" y="598"/>
                </a:moveTo>
                <a:cubicBezTo>
                  <a:pt x="1720" y="642"/>
                  <a:pt x="1684" y="678"/>
                  <a:pt x="1640" y="678"/>
                </a:cubicBezTo>
                <a:cubicBezTo>
                  <a:pt x="1596" y="678"/>
                  <a:pt x="1560" y="642"/>
                  <a:pt x="1560" y="598"/>
                </a:cubicBezTo>
                <a:cubicBezTo>
                  <a:pt x="1560" y="554"/>
                  <a:pt x="1596" y="518"/>
                  <a:pt x="1640" y="518"/>
                </a:cubicBezTo>
                <a:cubicBezTo>
                  <a:pt x="1684" y="518"/>
                  <a:pt x="1720" y="554"/>
                  <a:pt x="1720" y="598"/>
                </a:cubicBezTo>
                <a:close/>
                <a:moveTo>
                  <a:pt x="1128" y="610"/>
                </a:moveTo>
                <a:cubicBezTo>
                  <a:pt x="1128" y="1129"/>
                  <a:pt x="1128" y="1129"/>
                  <a:pt x="1128" y="1129"/>
                </a:cubicBezTo>
                <a:cubicBezTo>
                  <a:pt x="731" y="1129"/>
                  <a:pt x="731" y="1129"/>
                  <a:pt x="731" y="1129"/>
                </a:cubicBezTo>
                <a:cubicBezTo>
                  <a:pt x="719" y="1066"/>
                  <a:pt x="672" y="1015"/>
                  <a:pt x="611" y="997"/>
                </a:cubicBezTo>
                <a:cubicBezTo>
                  <a:pt x="629" y="874"/>
                  <a:pt x="666" y="755"/>
                  <a:pt x="722" y="641"/>
                </a:cubicBezTo>
                <a:cubicBezTo>
                  <a:pt x="856" y="622"/>
                  <a:pt x="992" y="612"/>
                  <a:pt x="1128" y="610"/>
                </a:cubicBezTo>
                <a:close/>
                <a:moveTo>
                  <a:pt x="640" y="1164"/>
                </a:moveTo>
                <a:cubicBezTo>
                  <a:pt x="640" y="1208"/>
                  <a:pt x="604" y="1244"/>
                  <a:pt x="560" y="1244"/>
                </a:cubicBezTo>
                <a:cubicBezTo>
                  <a:pt x="516" y="1244"/>
                  <a:pt x="480" y="1208"/>
                  <a:pt x="480" y="1164"/>
                </a:cubicBezTo>
                <a:cubicBezTo>
                  <a:pt x="480" y="1120"/>
                  <a:pt x="516" y="1084"/>
                  <a:pt x="560" y="1084"/>
                </a:cubicBezTo>
                <a:cubicBezTo>
                  <a:pt x="604" y="1084"/>
                  <a:pt x="640" y="1120"/>
                  <a:pt x="640" y="1164"/>
                </a:cubicBezTo>
                <a:close/>
                <a:moveTo>
                  <a:pt x="143" y="1199"/>
                </a:moveTo>
                <a:cubicBezTo>
                  <a:pt x="388" y="1199"/>
                  <a:pt x="388" y="1199"/>
                  <a:pt x="388" y="1199"/>
                </a:cubicBezTo>
                <a:cubicBezTo>
                  <a:pt x="403" y="1270"/>
                  <a:pt x="460" y="1325"/>
                  <a:pt x="532" y="1337"/>
                </a:cubicBezTo>
                <a:cubicBezTo>
                  <a:pt x="548" y="1451"/>
                  <a:pt x="580" y="1563"/>
                  <a:pt x="627" y="1672"/>
                </a:cubicBezTo>
                <a:cubicBezTo>
                  <a:pt x="493" y="1649"/>
                  <a:pt x="360" y="1617"/>
                  <a:pt x="229" y="1577"/>
                </a:cubicBezTo>
                <a:cubicBezTo>
                  <a:pt x="177" y="1459"/>
                  <a:pt x="147" y="1331"/>
                  <a:pt x="143" y="1199"/>
                </a:cubicBezTo>
                <a:close/>
                <a:moveTo>
                  <a:pt x="611" y="1331"/>
                </a:moveTo>
                <a:cubicBezTo>
                  <a:pt x="672" y="1312"/>
                  <a:pt x="719" y="1262"/>
                  <a:pt x="731" y="1199"/>
                </a:cubicBezTo>
                <a:cubicBezTo>
                  <a:pt x="1128" y="1199"/>
                  <a:pt x="1128" y="1199"/>
                  <a:pt x="1128" y="1199"/>
                </a:cubicBezTo>
                <a:cubicBezTo>
                  <a:pt x="1128" y="1592"/>
                  <a:pt x="1128" y="1592"/>
                  <a:pt x="1128" y="1592"/>
                </a:cubicBezTo>
                <a:cubicBezTo>
                  <a:pt x="1065" y="1605"/>
                  <a:pt x="1015" y="1652"/>
                  <a:pt x="996" y="1713"/>
                </a:cubicBezTo>
                <a:cubicBezTo>
                  <a:pt x="904" y="1708"/>
                  <a:pt x="813" y="1700"/>
                  <a:pt x="722" y="1687"/>
                </a:cubicBezTo>
                <a:cubicBezTo>
                  <a:pt x="666" y="1572"/>
                  <a:pt x="629" y="1453"/>
                  <a:pt x="611" y="1331"/>
                </a:cubicBezTo>
                <a:close/>
                <a:moveTo>
                  <a:pt x="1244" y="1764"/>
                </a:moveTo>
                <a:cubicBezTo>
                  <a:pt x="1244" y="1808"/>
                  <a:pt x="1208" y="1844"/>
                  <a:pt x="1164" y="1844"/>
                </a:cubicBezTo>
                <a:cubicBezTo>
                  <a:pt x="1120" y="1844"/>
                  <a:pt x="1084" y="1808"/>
                  <a:pt x="1084" y="1764"/>
                </a:cubicBezTo>
                <a:cubicBezTo>
                  <a:pt x="1084" y="1720"/>
                  <a:pt x="1120" y="1684"/>
                  <a:pt x="1164" y="1684"/>
                </a:cubicBezTo>
                <a:cubicBezTo>
                  <a:pt x="1208" y="1684"/>
                  <a:pt x="1244" y="1720"/>
                  <a:pt x="1244" y="1764"/>
                </a:cubicBezTo>
                <a:close/>
                <a:moveTo>
                  <a:pt x="1331" y="1713"/>
                </a:moveTo>
                <a:cubicBezTo>
                  <a:pt x="1313" y="1652"/>
                  <a:pt x="1262" y="1605"/>
                  <a:pt x="1200" y="1592"/>
                </a:cubicBezTo>
                <a:cubicBezTo>
                  <a:pt x="1200" y="1199"/>
                  <a:pt x="1200" y="1199"/>
                  <a:pt x="1200" y="1199"/>
                </a:cubicBezTo>
                <a:cubicBezTo>
                  <a:pt x="1728" y="1199"/>
                  <a:pt x="1728" y="1199"/>
                  <a:pt x="1728" y="1199"/>
                </a:cubicBezTo>
                <a:cubicBezTo>
                  <a:pt x="1723" y="1367"/>
                  <a:pt x="1682" y="1531"/>
                  <a:pt x="1606" y="1687"/>
                </a:cubicBezTo>
                <a:cubicBezTo>
                  <a:pt x="1515" y="1700"/>
                  <a:pt x="1424" y="1708"/>
                  <a:pt x="1331" y="1713"/>
                </a:cubicBezTo>
                <a:close/>
                <a:moveTo>
                  <a:pt x="1807" y="1129"/>
                </a:moveTo>
                <a:cubicBezTo>
                  <a:pt x="1803" y="997"/>
                  <a:pt x="1779" y="869"/>
                  <a:pt x="1736" y="745"/>
                </a:cubicBezTo>
                <a:cubicBezTo>
                  <a:pt x="1762" y="727"/>
                  <a:pt x="1784" y="703"/>
                  <a:pt x="1798" y="674"/>
                </a:cubicBezTo>
                <a:cubicBezTo>
                  <a:pt x="1900" y="694"/>
                  <a:pt x="2000" y="720"/>
                  <a:pt x="2099" y="751"/>
                </a:cubicBezTo>
                <a:cubicBezTo>
                  <a:pt x="2151" y="869"/>
                  <a:pt x="2181" y="996"/>
                  <a:pt x="2185" y="1129"/>
                </a:cubicBezTo>
                <a:lnTo>
                  <a:pt x="1807" y="1129"/>
                </a:lnTo>
                <a:close/>
                <a:moveTo>
                  <a:pt x="441" y="441"/>
                </a:moveTo>
                <a:cubicBezTo>
                  <a:pt x="592" y="291"/>
                  <a:pt x="781" y="193"/>
                  <a:pt x="987" y="157"/>
                </a:cubicBezTo>
                <a:cubicBezTo>
                  <a:pt x="865" y="271"/>
                  <a:pt x="765" y="397"/>
                  <a:pt x="688" y="534"/>
                </a:cubicBezTo>
                <a:cubicBezTo>
                  <a:pt x="684" y="541"/>
                  <a:pt x="680" y="547"/>
                  <a:pt x="677" y="554"/>
                </a:cubicBezTo>
                <a:cubicBezTo>
                  <a:pt x="546" y="574"/>
                  <a:pt x="416" y="602"/>
                  <a:pt x="288" y="637"/>
                </a:cubicBezTo>
                <a:cubicBezTo>
                  <a:pt x="330" y="567"/>
                  <a:pt x="382" y="501"/>
                  <a:pt x="441" y="441"/>
                </a:cubicBezTo>
                <a:close/>
                <a:moveTo>
                  <a:pt x="288" y="1690"/>
                </a:moveTo>
                <a:cubicBezTo>
                  <a:pt x="416" y="1726"/>
                  <a:pt x="546" y="1754"/>
                  <a:pt x="677" y="1773"/>
                </a:cubicBezTo>
                <a:cubicBezTo>
                  <a:pt x="680" y="1780"/>
                  <a:pt x="684" y="1787"/>
                  <a:pt x="688" y="1794"/>
                </a:cubicBezTo>
                <a:cubicBezTo>
                  <a:pt x="765" y="1931"/>
                  <a:pt x="865" y="2057"/>
                  <a:pt x="987" y="2170"/>
                </a:cubicBezTo>
                <a:cubicBezTo>
                  <a:pt x="781" y="2134"/>
                  <a:pt x="592" y="2037"/>
                  <a:pt x="441" y="1886"/>
                </a:cubicBezTo>
                <a:cubicBezTo>
                  <a:pt x="382" y="1827"/>
                  <a:pt x="330" y="1761"/>
                  <a:pt x="288" y="1690"/>
                </a:cubicBezTo>
                <a:close/>
                <a:moveTo>
                  <a:pt x="1886" y="1886"/>
                </a:moveTo>
                <a:cubicBezTo>
                  <a:pt x="1736" y="2037"/>
                  <a:pt x="1547" y="2135"/>
                  <a:pt x="1341" y="2170"/>
                </a:cubicBezTo>
                <a:cubicBezTo>
                  <a:pt x="1463" y="2057"/>
                  <a:pt x="1563" y="1931"/>
                  <a:pt x="1640" y="1794"/>
                </a:cubicBezTo>
                <a:cubicBezTo>
                  <a:pt x="1644" y="1787"/>
                  <a:pt x="1647" y="1780"/>
                  <a:pt x="1651" y="1773"/>
                </a:cubicBezTo>
                <a:cubicBezTo>
                  <a:pt x="1782" y="1754"/>
                  <a:pt x="1912" y="1726"/>
                  <a:pt x="2040" y="1690"/>
                </a:cubicBezTo>
                <a:cubicBezTo>
                  <a:pt x="1998" y="1761"/>
                  <a:pt x="1946" y="1827"/>
                  <a:pt x="1886" y="188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4" name="Freeform 5">
            <a:extLst>
              <a:ext uri="{FF2B5EF4-FFF2-40B4-BE49-F238E27FC236}">
                <a16:creationId xmlns:a16="http://schemas.microsoft.com/office/drawing/2014/main" id="{1384576A-AFF8-B75C-848D-066FB7AD4407}"/>
              </a:ext>
            </a:extLst>
          </p:cNvPr>
          <p:cNvSpPr>
            <a:spLocks noEditPoints="1"/>
          </p:cNvSpPr>
          <p:nvPr/>
        </p:nvSpPr>
        <p:spPr bwMode="auto">
          <a:xfrm>
            <a:off x="9551437" y="3560905"/>
            <a:ext cx="363309" cy="327490"/>
          </a:xfrm>
          <a:custGeom>
            <a:avLst/>
            <a:gdLst>
              <a:gd name="T0" fmla="*/ 429 w 568"/>
              <a:gd name="T1" fmla="*/ 0 h 512"/>
              <a:gd name="T2" fmla="*/ 0 w 568"/>
              <a:gd name="T3" fmla="*/ 171 h 512"/>
              <a:gd name="T4" fmla="*/ 568 w 568"/>
              <a:gd name="T5" fmla="*/ 171 h 512"/>
              <a:gd name="T6" fmla="*/ 188 w 568"/>
              <a:gd name="T7" fmla="*/ 213 h 512"/>
              <a:gd name="T8" fmla="*/ 288 w 568"/>
              <a:gd name="T9" fmla="*/ 454 h 512"/>
              <a:gd name="T10" fmla="*/ 182 w 568"/>
              <a:gd name="T11" fmla="*/ 197 h 512"/>
              <a:gd name="T12" fmla="*/ 223 w 568"/>
              <a:gd name="T13" fmla="*/ 127 h 512"/>
              <a:gd name="T14" fmla="*/ 182 w 568"/>
              <a:gd name="T15" fmla="*/ 197 h 512"/>
              <a:gd name="T16" fmla="*/ 348 w 568"/>
              <a:gd name="T17" fmla="*/ 127 h 512"/>
              <a:gd name="T18" fmla="*/ 389 w 568"/>
              <a:gd name="T19" fmla="*/ 197 h 512"/>
              <a:gd name="T20" fmla="*/ 323 w 568"/>
              <a:gd name="T21" fmla="*/ 412 h 512"/>
              <a:gd name="T22" fmla="*/ 510 w 568"/>
              <a:gd name="T23" fmla="*/ 188 h 512"/>
              <a:gd name="T24" fmla="*/ 406 w 568"/>
              <a:gd name="T25" fmla="*/ 194 h 512"/>
              <a:gd name="T26" fmla="*/ 448 w 568"/>
              <a:gd name="T27" fmla="*/ 124 h 512"/>
              <a:gd name="T28" fmla="*/ 406 w 568"/>
              <a:gd name="T29" fmla="*/ 194 h 512"/>
              <a:gd name="T30" fmla="*/ 472 w 568"/>
              <a:gd name="T31" fmla="*/ 179 h 512"/>
              <a:gd name="T32" fmla="*/ 464 w 568"/>
              <a:gd name="T33" fmla="*/ 97 h 512"/>
              <a:gd name="T34" fmla="*/ 460 w 568"/>
              <a:gd name="T35" fmla="*/ 92 h 512"/>
              <a:gd name="T36" fmla="*/ 438 w 568"/>
              <a:gd name="T37" fmla="*/ 66 h 512"/>
              <a:gd name="T38" fmla="*/ 428 w 568"/>
              <a:gd name="T39" fmla="*/ 52 h 512"/>
              <a:gd name="T40" fmla="*/ 409 w 568"/>
              <a:gd name="T41" fmla="*/ 176 h 512"/>
              <a:gd name="T42" fmla="*/ 428 w 568"/>
              <a:gd name="T43" fmla="*/ 52 h 512"/>
              <a:gd name="T44" fmla="*/ 352 w 568"/>
              <a:gd name="T45" fmla="*/ 121 h 512"/>
              <a:gd name="T46" fmla="*/ 391 w 568"/>
              <a:gd name="T47" fmla="*/ 184 h 512"/>
              <a:gd name="T48" fmla="*/ 348 w 568"/>
              <a:gd name="T49" fmla="*/ 114 h 512"/>
              <a:gd name="T50" fmla="*/ 407 w 568"/>
              <a:gd name="T51" fmla="*/ 34 h 512"/>
              <a:gd name="T52" fmla="*/ 344 w 568"/>
              <a:gd name="T53" fmla="*/ 120 h 512"/>
              <a:gd name="T54" fmla="*/ 281 w 568"/>
              <a:gd name="T55" fmla="*/ 197 h 512"/>
              <a:gd name="T56" fmla="*/ 279 w 568"/>
              <a:gd name="T57" fmla="*/ 34 h 512"/>
              <a:gd name="T58" fmla="*/ 271 w 568"/>
              <a:gd name="T59" fmla="*/ 34 h 512"/>
              <a:gd name="T60" fmla="*/ 164 w 568"/>
              <a:gd name="T61" fmla="*/ 34 h 512"/>
              <a:gd name="T62" fmla="*/ 219 w 568"/>
              <a:gd name="T63" fmla="*/ 122 h 512"/>
              <a:gd name="T64" fmla="*/ 162 w 568"/>
              <a:gd name="T65" fmla="*/ 43 h 512"/>
              <a:gd name="T66" fmla="*/ 140 w 568"/>
              <a:gd name="T67" fmla="*/ 52 h 512"/>
              <a:gd name="T68" fmla="*/ 164 w 568"/>
              <a:gd name="T69" fmla="*/ 184 h 512"/>
              <a:gd name="T70" fmla="*/ 140 w 568"/>
              <a:gd name="T71" fmla="*/ 52 h 512"/>
              <a:gd name="T72" fmla="*/ 103 w 568"/>
              <a:gd name="T73" fmla="*/ 181 h 512"/>
              <a:gd name="T74" fmla="*/ 162 w 568"/>
              <a:gd name="T75" fmla="*/ 194 h 512"/>
              <a:gd name="T76" fmla="*/ 117 w 568"/>
              <a:gd name="T77" fmla="*/ 107 h 512"/>
              <a:gd name="T78" fmla="*/ 129 w 568"/>
              <a:gd name="T79" fmla="*/ 66 h 512"/>
              <a:gd name="T80" fmla="*/ 115 w 568"/>
              <a:gd name="T81" fmla="*/ 116 h 512"/>
              <a:gd name="T82" fmla="*/ 46 w 568"/>
              <a:gd name="T83" fmla="*/ 168 h 512"/>
              <a:gd name="T84" fmla="*/ 58 w 568"/>
              <a:gd name="T85" fmla="*/ 188 h 512"/>
              <a:gd name="T86" fmla="*/ 252 w 568"/>
              <a:gd name="T87" fmla="*/ 42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8" h="512">
                <a:moveTo>
                  <a:pt x="568" y="171"/>
                </a:moveTo>
                <a:lnTo>
                  <a:pt x="429" y="0"/>
                </a:lnTo>
                <a:lnTo>
                  <a:pt x="139" y="0"/>
                </a:lnTo>
                <a:lnTo>
                  <a:pt x="0" y="171"/>
                </a:lnTo>
                <a:lnTo>
                  <a:pt x="284" y="512"/>
                </a:lnTo>
                <a:lnTo>
                  <a:pt x="568" y="171"/>
                </a:lnTo>
                <a:close/>
                <a:moveTo>
                  <a:pt x="285" y="458"/>
                </a:moveTo>
                <a:lnTo>
                  <a:pt x="188" y="213"/>
                </a:lnTo>
                <a:lnTo>
                  <a:pt x="384" y="213"/>
                </a:lnTo>
                <a:lnTo>
                  <a:pt x="288" y="454"/>
                </a:lnTo>
                <a:lnTo>
                  <a:pt x="285" y="458"/>
                </a:lnTo>
                <a:close/>
                <a:moveTo>
                  <a:pt x="182" y="197"/>
                </a:moveTo>
                <a:lnTo>
                  <a:pt x="182" y="195"/>
                </a:lnTo>
                <a:lnTo>
                  <a:pt x="223" y="127"/>
                </a:lnTo>
                <a:lnTo>
                  <a:pt x="273" y="197"/>
                </a:lnTo>
                <a:lnTo>
                  <a:pt x="182" y="197"/>
                </a:lnTo>
                <a:close/>
                <a:moveTo>
                  <a:pt x="296" y="197"/>
                </a:moveTo>
                <a:lnTo>
                  <a:pt x="348" y="127"/>
                </a:lnTo>
                <a:lnTo>
                  <a:pt x="389" y="195"/>
                </a:lnTo>
                <a:lnTo>
                  <a:pt x="389" y="197"/>
                </a:lnTo>
                <a:lnTo>
                  <a:pt x="296" y="197"/>
                </a:lnTo>
                <a:close/>
                <a:moveTo>
                  <a:pt x="323" y="412"/>
                </a:moveTo>
                <a:lnTo>
                  <a:pt x="403" y="212"/>
                </a:lnTo>
                <a:lnTo>
                  <a:pt x="510" y="188"/>
                </a:lnTo>
                <a:lnTo>
                  <a:pt x="323" y="412"/>
                </a:lnTo>
                <a:close/>
                <a:moveTo>
                  <a:pt x="406" y="194"/>
                </a:moveTo>
                <a:lnTo>
                  <a:pt x="406" y="193"/>
                </a:lnTo>
                <a:lnTo>
                  <a:pt x="448" y="124"/>
                </a:lnTo>
                <a:lnTo>
                  <a:pt x="465" y="181"/>
                </a:lnTo>
                <a:lnTo>
                  <a:pt x="406" y="194"/>
                </a:lnTo>
                <a:close/>
                <a:moveTo>
                  <a:pt x="522" y="168"/>
                </a:moveTo>
                <a:lnTo>
                  <a:pt x="472" y="179"/>
                </a:lnTo>
                <a:lnTo>
                  <a:pt x="453" y="116"/>
                </a:lnTo>
                <a:lnTo>
                  <a:pt x="464" y="97"/>
                </a:lnTo>
                <a:lnTo>
                  <a:pt x="522" y="168"/>
                </a:lnTo>
                <a:close/>
                <a:moveTo>
                  <a:pt x="460" y="92"/>
                </a:moveTo>
                <a:lnTo>
                  <a:pt x="450" y="107"/>
                </a:lnTo>
                <a:lnTo>
                  <a:pt x="438" y="66"/>
                </a:lnTo>
                <a:lnTo>
                  <a:pt x="460" y="92"/>
                </a:lnTo>
                <a:close/>
                <a:moveTo>
                  <a:pt x="428" y="52"/>
                </a:moveTo>
                <a:lnTo>
                  <a:pt x="446" y="115"/>
                </a:lnTo>
                <a:lnTo>
                  <a:pt x="409" y="176"/>
                </a:lnTo>
                <a:lnTo>
                  <a:pt x="426" y="50"/>
                </a:lnTo>
                <a:lnTo>
                  <a:pt x="428" y="52"/>
                </a:lnTo>
                <a:close/>
                <a:moveTo>
                  <a:pt x="391" y="184"/>
                </a:moveTo>
                <a:lnTo>
                  <a:pt x="352" y="121"/>
                </a:lnTo>
                <a:lnTo>
                  <a:pt x="410" y="43"/>
                </a:lnTo>
                <a:lnTo>
                  <a:pt x="391" y="184"/>
                </a:lnTo>
                <a:close/>
                <a:moveTo>
                  <a:pt x="407" y="34"/>
                </a:moveTo>
                <a:lnTo>
                  <a:pt x="348" y="114"/>
                </a:lnTo>
                <a:lnTo>
                  <a:pt x="299" y="34"/>
                </a:lnTo>
                <a:lnTo>
                  <a:pt x="407" y="34"/>
                </a:lnTo>
                <a:close/>
                <a:moveTo>
                  <a:pt x="291" y="34"/>
                </a:moveTo>
                <a:lnTo>
                  <a:pt x="344" y="120"/>
                </a:lnTo>
                <a:lnTo>
                  <a:pt x="287" y="197"/>
                </a:lnTo>
                <a:lnTo>
                  <a:pt x="281" y="197"/>
                </a:lnTo>
                <a:lnTo>
                  <a:pt x="227" y="121"/>
                </a:lnTo>
                <a:lnTo>
                  <a:pt x="279" y="34"/>
                </a:lnTo>
                <a:lnTo>
                  <a:pt x="291" y="34"/>
                </a:lnTo>
                <a:close/>
                <a:moveTo>
                  <a:pt x="271" y="34"/>
                </a:moveTo>
                <a:lnTo>
                  <a:pt x="222" y="115"/>
                </a:lnTo>
                <a:lnTo>
                  <a:pt x="164" y="34"/>
                </a:lnTo>
                <a:lnTo>
                  <a:pt x="271" y="34"/>
                </a:lnTo>
                <a:close/>
                <a:moveTo>
                  <a:pt x="219" y="122"/>
                </a:moveTo>
                <a:lnTo>
                  <a:pt x="181" y="184"/>
                </a:lnTo>
                <a:lnTo>
                  <a:pt x="162" y="43"/>
                </a:lnTo>
                <a:lnTo>
                  <a:pt x="219" y="122"/>
                </a:lnTo>
                <a:close/>
                <a:moveTo>
                  <a:pt x="140" y="52"/>
                </a:moveTo>
                <a:lnTo>
                  <a:pt x="145" y="46"/>
                </a:lnTo>
                <a:lnTo>
                  <a:pt x="164" y="184"/>
                </a:lnTo>
                <a:lnTo>
                  <a:pt x="122" y="115"/>
                </a:lnTo>
                <a:lnTo>
                  <a:pt x="140" y="52"/>
                </a:lnTo>
                <a:close/>
                <a:moveTo>
                  <a:pt x="162" y="194"/>
                </a:moveTo>
                <a:lnTo>
                  <a:pt x="103" y="181"/>
                </a:lnTo>
                <a:lnTo>
                  <a:pt x="119" y="124"/>
                </a:lnTo>
                <a:lnTo>
                  <a:pt x="162" y="194"/>
                </a:lnTo>
                <a:close/>
                <a:moveTo>
                  <a:pt x="129" y="66"/>
                </a:moveTo>
                <a:lnTo>
                  <a:pt x="117" y="107"/>
                </a:lnTo>
                <a:lnTo>
                  <a:pt x="108" y="92"/>
                </a:lnTo>
                <a:lnTo>
                  <a:pt x="129" y="66"/>
                </a:lnTo>
                <a:close/>
                <a:moveTo>
                  <a:pt x="104" y="98"/>
                </a:moveTo>
                <a:lnTo>
                  <a:pt x="115" y="116"/>
                </a:lnTo>
                <a:lnTo>
                  <a:pt x="96" y="179"/>
                </a:lnTo>
                <a:lnTo>
                  <a:pt x="46" y="168"/>
                </a:lnTo>
                <a:lnTo>
                  <a:pt x="104" y="98"/>
                </a:lnTo>
                <a:close/>
                <a:moveTo>
                  <a:pt x="58" y="188"/>
                </a:moveTo>
                <a:lnTo>
                  <a:pt x="169" y="213"/>
                </a:lnTo>
                <a:lnTo>
                  <a:pt x="252" y="420"/>
                </a:lnTo>
                <a:lnTo>
                  <a:pt x="58" y="1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4BD1FB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DE37306-BC33-1D5B-72F7-8C09A161151B}"/>
              </a:ext>
            </a:extLst>
          </p:cNvPr>
          <p:cNvSpPr>
            <a:spLocks noEditPoints="1"/>
          </p:cNvSpPr>
          <p:nvPr/>
        </p:nvSpPr>
        <p:spPr bwMode="auto">
          <a:xfrm>
            <a:off x="5509464" y="1617881"/>
            <a:ext cx="353643" cy="353643"/>
          </a:xfrm>
          <a:custGeom>
            <a:avLst/>
            <a:gdLst>
              <a:gd name="T0" fmla="*/ 1372 w 1472"/>
              <a:gd name="T1" fmla="*/ 261 h 1472"/>
              <a:gd name="T2" fmla="*/ 1332 w 1472"/>
              <a:gd name="T3" fmla="*/ 4 h 1472"/>
              <a:gd name="T4" fmla="*/ 694 w 1472"/>
              <a:gd name="T5" fmla="*/ 112 h 1472"/>
              <a:gd name="T6" fmla="*/ 432 w 1472"/>
              <a:gd name="T7" fmla="*/ 132 h 1472"/>
              <a:gd name="T8" fmla="*/ 169 w 1472"/>
              <a:gd name="T9" fmla="*/ 437 h 1472"/>
              <a:gd name="T10" fmla="*/ 0 w 1472"/>
              <a:gd name="T11" fmla="*/ 564 h 1472"/>
              <a:gd name="T12" fmla="*/ 100 w 1472"/>
              <a:gd name="T13" fmla="*/ 1210 h 1472"/>
              <a:gd name="T14" fmla="*/ 140 w 1472"/>
              <a:gd name="T15" fmla="*/ 1468 h 1472"/>
              <a:gd name="T16" fmla="*/ 777 w 1472"/>
              <a:gd name="T17" fmla="*/ 1380 h 1472"/>
              <a:gd name="T18" fmla="*/ 908 w 1472"/>
              <a:gd name="T19" fmla="*/ 1472 h 1472"/>
              <a:gd name="T20" fmla="*/ 1016 w 1472"/>
              <a:gd name="T21" fmla="*/ 1265 h 1472"/>
              <a:gd name="T22" fmla="*/ 1340 w 1472"/>
              <a:gd name="T23" fmla="*/ 1040 h 1472"/>
              <a:gd name="T24" fmla="*/ 1372 w 1472"/>
              <a:gd name="T25" fmla="*/ 780 h 1472"/>
              <a:gd name="T26" fmla="*/ 1208 w 1472"/>
              <a:gd name="T27" fmla="*/ 915 h 1472"/>
              <a:gd name="T28" fmla="*/ 1213 w 1472"/>
              <a:gd name="T29" fmla="*/ 942 h 1472"/>
              <a:gd name="T30" fmla="*/ 965 w 1472"/>
              <a:gd name="T31" fmla="*/ 1221 h 1472"/>
              <a:gd name="T32" fmla="*/ 944 w 1472"/>
              <a:gd name="T33" fmla="*/ 692 h 1472"/>
              <a:gd name="T34" fmla="*/ 1004 w 1472"/>
              <a:gd name="T35" fmla="*/ 486 h 1472"/>
              <a:gd name="T36" fmla="*/ 1288 w 1472"/>
              <a:gd name="T37" fmla="*/ 260 h 1472"/>
              <a:gd name="T38" fmla="*/ 1208 w 1472"/>
              <a:gd name="T39" fmla="*/ 908 h 1472"/>
              <a:gd name="T40" fmla="*/ 564 w 1472"/>
              <a:gd name="T41" fmla="*/ 264 h 1472"/>
              <a:gd name="T42" fmla="*/ 693 w 1472"/>
              <a:gd name="T43" fmla="*/ 172 h 1472"/>
              <a:gd name="T44" fmla="*/ 1214 w 1472"/>
              <a:gd name="T45" fmla="*/ 195 h 1472"/>
              <a:gd name="T46" fmla="*/ 900 w 1472"/>
              <a:gd name="T47" fmla="*/ 436 h 1472"/>
              <a:gd name="T48" fmla="*/ 262 w 1472"/>
              <a:gd name="T49" fmla="*/ 540 h 1472"/>
              <a:gd name="T50" fmla="*/ 478 w 1472"/>
              <a:gd name="T51" fmla="*/ 231 h 1472"/>
              <a:gd name="T52" fmla="*/ 180 w 1472"/>
              <a:gd name="T53" fmla="*/ 1210 h 1472"/>
              <a:gd name="T54" fmla="*/ 256 w 1472"/>
              <a:gd name="T55" fmla="*/ 607 h 1472"/>
              <a:gd name="T56" fmla="*/ 608 w 1472"/>
              <a:gd name="T57" fmla="*/ 608 h 1472"/>
              <a:gd name="T58" fmla="*/ 852 w 1472"/>
              <a:gd name="T59" fmla="*/ 691 h 1472"/>
              <a:gd name="T60" fmla="*/ 794 w 1472"/>
              <a:gd name="T61" fmla="*/ 1274 h 1472"/>
              <a:gd name="T62" fmla="*/ 269 w 1472"/>
              <a:gd name="T63" fmla="*/ 1308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72" h="1472">
                <a:moveTo>
                  <a:pt x="1372" y="780"/>
                </a:moveTo>
                <a:cubicBezTo>
                  <a:pt x="1372" y="261"/>
                  <a:pt x="1372" y="261"/>
                  <a:pt x="1372" y="261"/>
                </a:cubicBezTo>
                <a:cubicBezTo>
                  <a:pt x="1425" y="244"/>
                  <a:pt x="1464" y="195"/>
                  <a:pt x="1464" y="136"/>
                </a:cubicBezTo>
                <a:cubicBezTo>
                  <a:pt x="1464" y="63"/>
                  <a:pt x="1405" y="4"/>
                  <a:pt x="1332" y="4"/>
                </a:cubicBezTo>
                <a:cubicBezTo>
                  <a:pt x="1267" y="4"/>
                  <a:pt x="1213" y="51"/>
                  <a:pt x="1202" y="112"/>
                </a:cubicBezTo>
                <a:cubicBezTo>
                  <a:pt x="694" y="112"/>
                  <a:pt x="694" y="112"/>
                  <a:pt x="694" y="112"/>
                </a:cubicBezTo>
                <a:cubicBezTo>
                  <a:pt x="685" y="49"/>
                  <a:pt x="630" y="0"/>
                  <a:pt x="564" y="0"/>
                </a:cubicBezTo>
                <a:cubicBezTo>
                  <a:pt x="491" y="0"/>
                  <a:pt x="432" y="59"/>
                  <a:pt x="432" y="132"/>
                </a:cubicBezTo>
                <a:cubicBezTo>
                  <a:pt x="432" y="148"/>
                  <a:pt x="435" y="163"/>
                  <a:pt x="440" y="177"/>
                </a:cubicBezTo>
                <a:cubicBezTo>
                  <a:pt x="169" y="437"/>
                  <a:pt x="169" y="437"/>
                  <a:pt x="169" y="437"/>
                </a:cubicBezTo>
                <a:cubicBezTo>
                  <a:pt x="157" y="434"/>
                  <a:pt x="145" y="432"/>
                  <a:pt x="132" y="432"/>
                </a:cubicBezTo>
                <a:cubicBezTo>
                  <a:pt x="59" y="432"/>
                  <a:pt x="0" y="491"/>
                  <a:pt x="0" y="564"/>
                </a:cubicBezTo>
                <a:cubicBezTo>
                  <a:pt x="0" y="626"/>
                  <a:pt x="43" y="678"/>
                  <a:pt x="100" y="692"/>
                </a:cubicBezTo>
                <a:cubicBezTo>
                  <a:pt x="100" y="1210"/>
                  <a:pt x="100" y="1210"/>
                  <a:pt x="100" y="1210"/>
                </a:cubicBezTo>
                <a:cubicBezTo>
                  <a:pt x="47" y="1227"/>
                  <a:pt x="8" y="1277"/>
                  <a:pt x="8" y="1336"/>
                </a:cubicBezTo>
                <a:cubicBezTo>
                  <a:pt x="8" y="1409"/>
                  <a:pt x="67" y="1468"/>
                  <a:pt x="140" y="1468"/>
                </a:cubicBezTo>
                <a:cubicBezTo>
                  <a:pt x="197" y="1468"/>
                  <a:pt x="246" y="1431"/>
                  <a:pt x="264" y="1380"/>
                </a:cubicBezTo>
                <a:cubicBezTo>
                  <a:pt x="777" y="1380"/>
                  <a:pt x="777" y="1380"/>
                  <a:pt x="777" y="1380"/>
                </a:cubicBezTo>
                <a:cubicBezTo>
                  <a:pt x="780" y="1384"/>
                  <a:pt x="783" y="1387"/>
                  <a:pt x="786" y="1391"/>
                </a:cubicBezTo>
                <a:cubicBezTo>
                  <a:pt x="806" y="1438"/>
                  <a:pt x="853" y="1472"/>
                  <a:pt x="908" y="1472"/>
                </a:cubicBezTo>
                <a:cubicBezTo>
                  <a:pt x="981" y="1472"/>
                  <a:pt x="1040" y="1413"/>
                  <a:pt x="1040" y="1340"/>
                </a:cubicBezTo>
                <a:cubicBezTo>
                  <a:pt x="1040" y="1312"/>
                  <a:pt x="1031" y="1286"/>
                  <a:pt x="1016" y="1265"/>
                </a:cubicBezTo>
                <a:cubicBezTo>
                  <a:pt x="1272" y="1021"/>
                  <a:pt x="1272" y="1021"/>
                  <a:pt x="1272" y="1021"/>
                </a:cubicBezTo>
                <a:cubicBezTo>
                  <a:pt x="1292" y="1033"/>
                  <a:pt x="1315" y="1040"/>
                  <a:pt x="1340" y="1040"/>
                </a:cubicBezTo>
                <a:cubicBezTo>
                  <a:pt x="1413" y="1040"/>
                  <a:pt x="1472" y="981"/>
                  <a:pt x="1472" y="908"/>
                </a:cubicBezTo>
                <a:cubicBezTo>
                  <a:pt x="1472" y="846"/>
                  <a:pt x="1429" y="794"/>
                  <a:pt x="1372" y="780"/>
                </a:cubicBezTo>
                <a:close/>
                <a:moveTo>
                  <a:pt x="1208" y="908"/>
                </a:moveTo>
                <a:cubicBezTo>
                  <a:pt x="1208" y="910"/>
                  <a:pt x="1208" y="913"/>
                  <a:pt x="1208" y="915"/>
                </a:cubicBezTo>
                <a:cubicBezTo>
                  <a:pt x="1206" y="932"/>
                  <a:pt x="1206" y="932"/>
                  <a:pt x="1206" y="932"/>
                </a:cubicBezTo>
                <a:cubicBezTo>
                  <a:pt x="1208" y="935"/>
                  <a:pt x="1210" y="939"/>
                  <a:pt x="1213" y="942"/>
                </a:cubicBezTo>
                <a:cubicBezTo>
                  <a:pt x="1216" y="955"/>
                  <a:pt x="1221" y="967"/>
                  <a:pt x="1228" y="977"/>
                </a:cubicBezTo>
                <a:cubicBezTo>
                  <a:pt x="965" y="1221"/>
                  <a:pt x="965" y="1221"/>
                  <a:pt x="965" y="1221"/>
                </a:cubicBezTo>
                <a:cubicBezTo>
                  <a:pt x="958" y="1218"/>
                  <a:pt x="951" y="1215"/>
                  <a:pt x="944" y="1213"/>
                </a:cubicBezTo>
                <a:cubicBezTo>
                  <a:pt x="944" y="692"/>
                  <a:pt x="944" y="692"/>
                  <a:pt x="944" y="692"/>
                </a:cubicBezTo>
                <a:cubicBezTo>
                  <a:pt x="995" y="674"/>
                  <a:pt x="1032" y="625"/>
                  <a:pt x="1032" y="568"/>
                </a:cubicBezTo>
                <a:cubicBezTo>
                  <a:pt x="1032" y="537"/>
                  <a:pt x="1021" y="509"/>
                  <a:pt x="1004" y="486"/>
                </a:cubicBezTo>
                <a:cubicBezTo>
                  <a:pt x="1256" y="244"/>
                  <a:pt x="1256" y="244"/>
                  <a:pt x="1256" y="244"/>
                </a:cubicBezTo>
                <a:cubicBezTo>
                  <a:pt x="1266" y="251"/>
                  <a:pt x="1277" y="256"/>
                  <a:pt x="1288" y="260"/>
                </a:cubicBezTo>
                <a:cubicBezTo>
                  <a:pt x="1288" y="787"/>
                  <a:pt x="1288" y="787"/>
                  <a:pt x="1288" y="787"/>
                </a:cubicBezTo>
                <a:cubicBezTo>
                  <a:pt x="1241" y="807"/>
                  <a:pt x="1208" y="853"/>
                  <a:pt x="1208" y="908"/>
                </a:cubicBezTo>
                <a:close/>
                <a:moveTo>
                  <a:pt x="478" y="231"/>
                </a:moveTo>
                <a:cubicBezTo>
                  <a:pt x="501" y="251"/>
                  <a:pt x="531" y="264"/>
                  <a:pt x="564" y="264"/>
                </a:cubicBezTo>
                <a:cubicBezTo>
                  <a:pt x="618" y="264"/>
                  <a:pt x="665" y="231"/>
                  <a:pt x="685" y="184"/>
                </a:cubicBezTo>
                <a:cubicBezTo>
                  <a:pt x="688" y="180"/>
                  <a:pt x="691" y="176"/>
                  <a:pt x="693" y="172"/>
                </a:cubicBezTo>
                <a:cubicBezTo>
                  <a:pt x="1205" y="172"/>
                  <a:pt x="1205" y="172"/>
                  <a:pt x="1205" y="172"/>
                </a:cubicBezTo>
                <a:cubicBezTo>
                  <a:pt x="1207" y="180"/>
                  <a:pt x="1210" y="188"/>
                  <a:pt x="1214" y="195"/>
                </a:cubicBezTo>
                <a:cubicBezTo>
                  <a:pt x="945" y="444"/>
                  <a:pt x="945" y="444"/>
                  <a:pt x="945" y="444"/>
                </a:cubicBezTo>
                <a:cubicBezTo>
                  <a:pt x="931" y="439"/>
                  <a:pt x="916" y="436"/>
                  <a:pt x="900" y="436"/>
                </a:cubicBezTo>
                <a:cubicBezTo>
                  <a:pt x="837" y="436"/>
                  <a:pt x="784" y="481"/>
                  <a:pt x="771" y="540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57" y="513"/>
                  <a:pt x="244" y="489"/>
                  <a:pt x="225" y="470"/>
                </a:cubicBezTo>
                <a:lnTo>
                  <a:pt x="478" y="231"/>
                </a:lnTo>
                <a:close/>
                <a:moveTo>
                  <a:pt x="269" y="1308"/>
                </a:moveTo>
                <a:cubicBezTo>
                  <a:pt x="259" y="1262"/>
                  <a:pt x="225" y="1224"/>
                  <a:pt x="180" y="1210"/>
                </a:cubicBezTo>
                <a:cubicBezTo>
                  <a:pt x="180" y="687"/>
                  <a:pt x="180" y="687"/>
                  <a:pt x="180" y="687"/>
                </a:cubicBezTo>
                <a:cubicBezTo>
                  <a:pt x="216" y="673"/>
                  <a:pt x="244" y="644"/>
                  <a:pt x="256" y="607"/>
                </a:cubicBezTo>
                <a:cubicBezTo>
                  <a:pt x="516" y="610"/>
                  <a:pt x="516" y="610"/>
                  <a:pt x="516" y="610"/>
                </a:cubicBezTo>
                <a:cubicBezTo>
                  <a:pt x="608" y="608"/>
                  <a:pt x="608" y="608"/>
                  <a:pt x="608" y="608"/>
                </a:cubicBezTo>
                <a:cubicBezTo>
                  <a:pt x="774" y="608"/>
                  <a:pt x="774" y="608"/>
                  <a:pt x="774" y="608"/>
                </a:cubicBezTo>
                <a:cubicBezTo>
                  <a:pt x="786" y="646"/>
                  <a:pt x="815" y="676"/>
                  <a:pt x="852" y="691"/>
                </a:cubicBezTo>
                <a:cubicBezTo>
                  <a:pt x="852" y="1220"/>
                  <a:pt x="852" y="1220"/>
                  <a:pt x="852" y="1220"/>
                </a:cubicBezTo>
                <a:cubicBezTo>
                  <a:pt x="828" y="1232"/>
                  <a:pt x="807" y="1250"/>
                  <a:pt x="794" y="1274"/>
                </a:cubicBezTo>
                <a:cubicBezTo>
                  <a:pt x="785" y="1284"/>
                  <a:pt x="778" y="1295"/>
                  <a:pt x="773" y="1308"/>
                </a:cubicBezTo>
                <a:lnTo>
                  <a:pt x="269" y="130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6" name="Freeform 9">
            <a:extLst>
              <a:ext uri="{FF2B5EF4-FFF2-40B4-BE49-F238E27FC236}">
                <a16:creationId xmlns:a16="http://schemas.microsoft.com/office/drawing/2014/main" id="{A21D7217-3CA6-51CB-3575-3E2584D0BF38}"/>
              </a:ext>
            </a:extLst>
          </p:cNvPr>
          <p:cNvSpPr>
            <a:spLocks noEditPoints="1"/>
          </p:cNvSpPr>
          <p:nvPr/>
        </p:nvSpPr>
        <p:spPr bwMode="auto">
          <a:xfrm>
            <a:off x="6304514" y="3659289"/>
            <a:ext cx="280355" cy="232419"/>
          </a:xfrm>
          <a:custGeom>
            <a:avLst/>
            <a:gdLst>
              <a:gd name="T0" fmla="*/ 221 w 242"/>
              <a:gd name="T1" fmla="*/ 0 h 200"/>
              <a:gd name="T2" fmla="*/ 171 w 242"/>
              <a:gd name="T3" fmla="*/ 0 h 200"/>
              <a:gd name="T4" fmla="*/ 135 w 242"/>
              <a:gd name="T5" fmla="*/ 15 h 200"/>
              <a:gd name="T6" fmla="*/ 51 w 242"/>
              <a:gd name="T7" fmla="*/ 99 h 200"/>
              <a:gd name="T8" fmla="*/ 51 w 242"/>
              <a:gd name="T9" fmla="*/ 129 h 200"/>
              <a:gd name="T10" fmla="*/ 113 w 242"/>
              <a:gd name="T11" fmla="*/ 192 h 200"/>
              <a:gd name="T12" fmla="*/ 143 w 242"/>
              <a:gd name="T13" fmla="*/ 192 h 200"/>
              <a:gd name="T14" fmla="*/ 227 w 242"/>
              <a:gd name="T15" fmla="*/ 108 h 200"/>
              <a:gd name="T16" fmla="*/ 242 w 242"/>
              <a:gd name="T17" fmla="*/ 71 h 200"/>
              <a:gd name="T18" fmla="*/ 242 w 242"/>
              <a:gd name="T19" fmla="*/ 22 h 200"/>
              <a:gd name="T20" fmla="*/ 221 w 242"/>
              <a:gd name="T21" fmla="*/ 0 h 200"/>
              <a:gd name="T22" fmla="*/ 192 w 242"/>
              <a:gd name="T23" fmla="*/ 71 h 200"/>
              <a:gd name="T24" fmla="*/ 171 w 242"/>
              <a:gd name="T25" fmla="*/ 50 h 200"/>
              <a:gd name="T26" fmla="*/ 192 w 242"/>
              <a:gd name="T27" fmla="*/ 29 h 200"/>
              <a:gd name="T28" fmla="*/ 214 w 242"/>
              <a:gd name="T29" fmla="*/ 50 h 200"/>
              <a:gd name="T30" fmla="*/ 192 w 242"/>
              <a:gd name="T31" fmla="*/ 71 h 200"/>
              <a:gd name="T32" fmla="*/ 19 w 242"/>
              <a:gd name="T33" fmla="*/ 119 h 200"/>
              <a:gd name="T34" fmla="*/ 95 w 242"/>
              <a:gd name="T35" fmla="*/ 196 h 200"/>
              <a:gd name="T36" fmla="*/ 70 w 242"/>
              <a:gd name="T37" fmla="*/ 192 h 200"/>
              <a:gd name="T38" fmla="*/ 8 w 242"/>
              <a:gd name="T39" fmla="*/ 129 h 200"/>
              <a:gd name="T40" fmla="*/ 8 w 242"/>
              <a:gd name="T41" fmla="*/ 99 h 200"/>
              <a:gd name="T42" fmla="*/ 92 w 242"/>
              <a:gd name="T43" fmla="*/ 15 h 200"/>
              <a:gd name="T44" fmla="*/ 128 w 242"/>
              <a:gd name="T45" fmla="*/ 0 h 200"/>
              <a:gd name="T46" fmla="*/ 19 w 242"/>
              <a:gd name="T47" fmla="*/ 109 h 200"/>
              <a:gd name="T48" fmla="*/ 19 w 242"/>
              <a:gd name="T49" fmla="*/ 11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2" h="200">
                <a:moveTo>
                  <a:pt x="221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59" y="0"/>
                  <a:pt x="143" y="7"/>
                  <a:pt x="135" y="15"/>
                </a:cubicBezTo>
                <a:cubicBezTo>
                  <a:pt x="51" y="99"/>
                  <a:pt x="51" y="99"/>
                  <a:pt x="51" y="99"/>
                </a:cubicBezTo>
                <a:cubicBezTo>
                  <a:pt x="42" y="107"/>
                  <a:pt x="42" y="121"/>
                  <a:pt x="51" y="129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21" y="200"/>
                  <a:pt x="135" y="200"/>
                  <a:pt x="143" y="192"/>
                </a:cubicBezTo>
                <a:cubicBezTo>
                  <a:pt x="227" y="108"/>
                  <a:pt x="227" y="108"/>
                  <a:pt x="227" y="108"/>
                </a:cubicBezTo>
                <a:cubicBezTo>
                  <a:pt x="236" y="100"/>
                  <a:pt x="242" y="83"/>
                  <a:pt x="242" y="71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10"/>
                  <a:pt x="233" y="0"/>
                  <a:pt x="221" y="0"/>
                </a:cubicBezTo>
                <a:moveTo>
                  <a:pt x="192" y="71"/>
                </a:moveTo>
                <a:cubicBezTo>
                  <a:pt x="181" y="71"/>
                  <a:pt x="171" y="62"/>
                  <a:pt x="171" y="50"/>
                </a:cubicBezTo>
                <a:cubicBezTo>
                  <a:pt x="171" y="38"/>
                  <a:pt x="181" y="29"/>
                  <a:pt x="192" y="29"/>
                </a:cubicBezTo>
                <a:cubicBezTo>
                  <a:pt x="204" y="29"/>
                  <a:pt x="214" y="38"/>
                  <a:pt x="214" y="50"/>
                </a:cubicBezTo>
                <a:cubicBezTo>
                  <a:pt x="214" y="62"/>
                  <a:pt x="204" y="71"/>
                  <a:pt x="192" y="71"/>
                </a:cubicBezTo>
                <a:moveTo>
                  <a:pt x="19" y="119"/>
                </a:moveTo>
                <a:cubicBezTo>
                  <a:pt x="95" y="196"/>
                  <a:pt x="95" y="196"/>
                  <a:pt x="95" y="196"/>
                </a:cubicBezTo>
                <a:cubicBezTo>
                  <a:pt x="87" y="200"/>
                  <a:pt x="77" y="199"/>
                  <a:pt x="70" y="192"/>
                </a:cubicBezTo>
                <a:cubicBezTo>
                  <a:pt x="8" y="129"/>
                  <a:pt x="8" y="129"/>
                  <a:pt x="8" y="129"/>
                </a:cubicBezTo>
                <a:cubicBezTo>
                  <a:pt x="0" y="121"/>
                  <a:pt x="0" y="107"/>
                  <a:pt x="8" y="99"/>
                </a:cubicBezTo>
                <a:cubicBezTo>
                  <a:pt x="92" y="15"/>
                  <a:pt x="92" y="15"/>
                  <a:pt x="92" y="15"/>
                </a:cubicBezTo>
                <a:cubicBezTo>
                  <a:pt x="100" y="7"/>
                  <a:pt x="116" y="0"/>
                  <a:pt x="128" y="0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16" y="112"/>
                  <a:pt x="16" y="117"/>
                  <a:pt x="19" y="119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7" name="Freeform 5">
            <a:extLst>
              <a:ext uri="{FF2B5EF4-FFF2-40B4-BE49-F238E27FC236}">
                <a16:creationId xmlns:a16="http://schemas.microsoft.com/office/drawing/2014/main" id="{6A18EB5D-8C67-8DA2-79FA-8543EF2618D8}"/>
              </a:ext>
            </a:extLst>
          </p:cNvPr>
          <p:cNvSpPr>
            <a:spLocks noEditPoints="1"/>
          </p:cNvSpPr>
          <p:nvPr/>
        </p:nvSpPr>
        <p:spPr bwMode="auto">
          <a:xfrm>
            <a:off x="7195461" y="1624437"/>
            <a:ext cx="339928" cy="340532"/>
          </a:xfrm>
          <a:custGeom>
            <a:avLst/>
            <a:gdLst>
              <a:gd name="T0" fmla="*/ 1124 w 1124"/>
              <a:gd name="T1" fmla="*/ 369 h 1126"/>
              <a:gd name="T2" fmla="*/ 754 w 1124"/>
              <a:gd name="T3" fmla="*/ 0 h 1126"/>
              <a:gd name="T4" fmla="*/ 108 w 1124"/>
              <a:gd name="T5" fmla="*/ 646 h 1126"/>
              <a:gd name="T6" fmla="*/ 0 w 1124"/>
              <a:gd name="T7" fmla="*/ 1126 h 1126"/>
              <a:gd name="T8" fmla="*/ 477 w 1124"/>
              <a:gd name="T9" fmla="*/ 1015 h 1126"/>
              <a:gd name="T10" fmla="*/ 1124 w 1124"/>
              <a:gd name="T11" fmla="*/ 369 h 1126"/>
              <a:gd name="T12" fmla="*/ 446 w 1124"/>
              <a:gd name="T13" fmla="*/ 944 h 1126"/>
              <a:gd name="T14" fmla="*/ 387 w 1124"/>
              <a:gd name="T15" fmla="*/ 885 h 1126"/>
              <a:gd name="T16" fmla="*/ 962 w 1124"/>
              <a:gd name="T17" fmla="*/ 310 h 1126"/>
              <a:gd name="T18" fmla="*/ 1022 w 1124"/>
              <a:gd name="T19" fmla="*/ 369 h 1126"/>
              <a:gd name="T20" fmla="*/ 446 w 1124"/>
              <a:gd name="T21" fmla="*/ 944 h 1126"/>
              <a:gd name="T22" fmla="*/ 232 w 1124"/>
              <a:gd name="T23" fmla="*/ 997 h 1126"/>
              <a:gd name="T24" fmla="*/ 127 w 1124"/>
              <a:gd name="T25" fmla="*/ 892 h 1126"/>
              <a:gd name="T26" fmla="*/ 167 w 1124"/>
              <a:gd name="T27" fmla="*/ 715 h 1126"/>
              <a:gd name="T28" fmla="*/ 227 w 1124"/>
              <a:gd name="T29" fmla="*/ 775 h 1126"/>
              <a:gd name="T30" fmla="*/ 226 w 1124"/>
              <a:gd name="T31" fmla="*/ 775 h 1126"/>
              <a:gd name="T32" fmla="*/ 362 w 1124"/>
              <a:gd name="T33" fmla="*/ 911 h 1126"/>
              <a:gd name="T34" fmla="*/ 362 w 1124"/>
              <a:gd name="T35" fmla="*/ 910 h 1126"/>
              <a:gd name="T36" fmla="*/ 408 w 1124"/>
              <a:gd name="T37" fmla="*/ 957 h 1126"/>
              <a:gd name="T38" fmla="*/ 232 w 1124"/>
              <a:gd name="T39" fmla="*/ 997 h 1126"/>
              <a:gd name="T40" fmla="*/ 937 w 1124"/>
              <a:gd name="T41" fmla="*/ 284 h 1126"/>
              <a:gd name="T42" fmla="*/ 362 w 1124"/>
              <a:gd name="T43" fmla="*/ 859 h 1126"/>
              <a:gd name="T44" fmla="*/ 278 w 1124"/>
              <a:gd name="T45" fmla="*/ 775 h 1126"/>
              <a:gd name="T46" fmla="*/ 853 w 1124"/>
              <a:gd name="T47" fmla="*/ 200 h 1126"/>
              <a:gd name="T48" fmla="*/ 937 w 1124"/>
              <a:gd name="T49" fmla="*/ 284 h 1126"/>
              <a:gd name="T50" fmla="*/ 754 w 1124"/>
              <a:gd name="T51" fmla="*/ 102 h 1126"/>
              <a:gd name="T52" fmla="*/ 827 w 1124"/>
              <a:gd name="T53" fmla="*/ 175 h 1126"/>
              <a:gd name="T54" fmla="*/ 252 w 1124"/>
              <a:gd name="T55" fmla="*/ 750 h 1126"/>
              <a:gd name="T56" fmla="*/ 179 w 1124"/>
              <a:gd name="T57" fmla="*/ 677 h 1126"/>
              <a:gd name="T58" fmla="*/ 754 w 1124"/>
              <a:gd name="T59" fmla="*/ 102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24" h="1126">
                <a:moveTo>
                  <a:pt x="1124" y="369"/>
                </a:moveTo>
                <a:lnTo>
                  <a:pt x="754" y="0"/>
                </a:lnTo>
                <a:lnTo>
                  <a:pt x="108" y="646"/>
                </a:lnTo>
                <a:lnTo>
                  <a:pt x="0" y="1126"/>
                </a:lnTo>
                <a:lnTo>
                  <a:pt x="477" y="1015"/>
                </a:lnTo>
                <a:lnTo>
                  <a:pt x="1124" y="369"/>
                </a:lnTo>
                <a:close/>
                <a:moveTo>
                  <a:pt x="446" y="944"/>
                </a:moveTo>
                <a:lnTo>
                  <a:pt x="387" y="885"/>
                </a:lnTo>
                <a:lnTo>
                  <a:pt x="962" y="310"/>
                </a:lnTo>
                <a:lnTo>
                  <a:pt x="1022" y="369"/>
                </a:lnTo>
                <a:lnTo>
                  <a:pt x="446" y="944"/>
                </a:lnTo>
                <a:close/>
                <a:moveTo>
                  <a:pt x="232" y="997"/>
                </a:moveTo>
                <a:lnTo>
                  <a:pt x="127" y="892"/>
                </a:lnTo>
                <a:lnTo>
                  <a:pt x="167" y="715"/>
                </a:lnTo>
                <a:lnTo>
                  <a:pt x="227" y="775"/>
                </a:lnTo>
                <a:lnTo>
                  <a:pt x="226" y="775"/>
                </a:lnTo>
                <a:lnTo>
                  <a:pt x="362" y="911"/>
                </a:lnTo>
                <a:lnTo>
                  <a:pt x="362" y="910"/>
                </a:lnTo>
                <a:lnTo>
                  <a:pt x="408" y="957"/>
                </a:lnTo>
                <a:lnTo>
                  <a:pt x="232" y="997"/>
                </a:lnTo>
                <a:close/>
                <a:moveTo>
                  <a:pt x="937" y="284"/>
                </a:moveTo>
                <a:lnTo>
                  <a:pt x="362" y="859"/>
                </a:lnTo>
                <a:lnTo>
                  <a:pt x="278" y="775"/>
                </a:lnTo>
                <a:lnTo>
                  <a:pt x="853" y="200"/>
                </a:lnTo>
                <a:lnTo>
                  <a:pt x="937" y="284"/>
                </a:lnTo>
                <a:close/>
                <a:moveTo>
                  <a:pt x="754" y="102"/>
                </a:moveTo>
                <a:lnTo>
                  <a:pt x="827" y="175"/>
                </a:lnTo>
                <a:lnTo>
                  <a:pt x="252" y="750"/>
                </a:lnTo>
                <a:lnTo>
                  <a:pt x="179" y="677"/>
                </a:lnTo>
                <a:lnTo>
                  <a:pt x="754" y="10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8" name="Freeform 5">
            <a:extLst>
              <a:ext uri="{FF2B5EF4-FFF2-40B4-BE49-F238E27FC236}">
                <a16:creationId xmlns:a16="http://schemas.microsoft.com/office/drawing/2014/main" id="{76120DE2-B9D3-AE80-1D46-0BDCDE6E9B8A}"/>
              </a:ext>
            </a:extLst>
          </p:cNvPr>
          <p:cNvSpPr>
            <a:spLocks noEditPoints="1"/>
          </p:cNvSpPr>
          <p:nvPr/>
        </p:nvSpPr>
        <p:spPr bwMode="auto">
          <a:xfrm>
            <a:off x="4700019" y="4234940"/>
            <a:ext cx="277911" cy="302219"/>
          </a:xfrm>
          <a:custGeom>
            <a:avLst/>
            <a:gdLst>
              <a:gd name="T0" fmla="*/ 97 w 176"/>
              <a:gd name="T1" fmla="*/ 151 h 192"/>
              <a:gd name="T2" fmla="*/ 92 w 176"/>
              <a:gd name="T3" fmla="*/ 160 h 192"/>
              <a:gd name="T4" fmla="*/ 84 w 176"/>
              <a:gd name="T5" fmla="*/ 152 h 192"/>
              <a:gd name="T6" fmla="*/ 71 w 176"/>
              <a:gd name="T7" fmla="*/ 147 h 192"/>
              <a:gd name="T8" fmla="*/ 64 w 176"/>
              <a:gd name="T9" fmla="*/ 130 h 192"/>
              <a:gd name="T10" fmla="*/ 73 w 176"/>
              <a:gd name="T11" fmla="*/ 137 h 192"/>
              <a:gd name="T12" fmla="*/ 82 w 176"/>
              <a:gd name="T13" fmla="*/ 144 h 192"/>
              <a:gd name="T14" fmla="*/ 94 w 176"/>
              <a:gd name="T15" fmla="*/ 145 h 192"/>
              <a:gd name="T16" fmla="*/ 103 w 176"/>
              <a:gd name="T17" fmla="*/ 140 h 192"/>
              <a:gd name="T18" fmla="*/ 102 w 176"/>
              <a:gd name="T19" fmla="*/ 129 h 192"/>
              <a:gd name="T20" fmla="*/ 92 w 176"/>
              <a:gd name="T21" fmla="*/ 124 h 192"/>
              <a:gd name="T22" fmla="*/ 78 w 176"/>
              <a:gd name="T23" fmla="*/ 120 h 192"/>
              <a:gd name="T24" fmla="*/ 67 w 176"/>
              <a:gd name="T25" fmla="*/ 113 h 192"/>
              <a:gd name="T26" fmla="*/ 68 w 176"/>
              <a:gd name="T27" fmla="*/ 98 h 192"/>
              <a:gd name="T28" fmla="*/ 80 w 176"/>
              <a:gd name="T29" fmla="*/ 89 h 192"/>
              <a:gd name="T30" fmla="*/ 84 w 176"/>
              <a:gd name="T31" fmla="*/ 80 h 192"/>
              <a:gd name="T32" fmla="*/ 92 w 176"/>
              <a:gd name="T33" fmla="*/ 88 h 192"/>
              <a:gd name="T34" fmla="*/ 103 w 176"/>
              <a:gd name="T35" fmla="*/ 93 h 192"/>
              <a:gd name="T36" fmla="*/ 109 w 176"/>
              <a:gd name="T37" fmla="*/ 107 h 192"/>
              <a:gd name="T38" fmla="*/ 97 w 176"/>
              <a:gd name="T39" fmla="*/ 98 h 192"/>
              <a:gd name="T40" fmla="*/ 82 w 176"/>
              <a:gd name="T41" fmla="*/ 95 h 192"/>
              <a:gd name="T42" fmla="*/ 75 w 176"/>
              <a:gd name="T43" fmla="*/ 100 h 192"/>
              <a:gd name="T44" fmla="*/ 75 w 176"/>
              <a:gd name="T45" fmla="*/ 110 h 192"/>
              <a:gd name="T46" fmla="*/ 86 w 176"/>
              <a:gd name="T47" fmla="*/ 115 h 192"/>
              <a:gd name="T48" fmla="*/ 100 w 176"/>
              <a:gd name="T49" fmla="*/ 118 h 192"/>
              <a:gd name="T50" fmla="*/ 110 w 176"/>
              <a:gd name="T51" fmla="*/ 126 h 192"/>
              <a:gd name="T52" fmla="*/ 110 w 176"/>
              <a:gd name="T53" fmla="*/ 142 h 192"/>
              <a:gd name="T54" fmla="*/ 107 w 176"/>
              <a:gd name="T55" fmla="*/ 56 h 192"/>
              <a:gd name="T56" fmla="*/ 69 w 176"/>
              <a:gd name="T57" fmla="*/ 56 h 192"/>
              <a:gd name="T58" fmla="*/ 43 w 176"/>
              <a:gd name="T59" fmla="*/ 184 h 192"/>
              <a:gd name="T60" fmla="*/ 133 w 176"/>
              <a:gd name="T61" fmla="*/ 184 h 192"/>
              <a:gd name="T62" fmla="*/ 107 w 176"/>
              <a:gd name="T63" fmla="*/ 56 h 192"/>
              <a:gd name="T64" fmla="*/ 107 w 176"/>
              <a:gd name="T65" fmla="*/ 8 h 192"/>
              <a:gd name="T66" fmla="*/ 97 w 176"/>
              <a:gd name="T67" fmla="*/ 12 h 192"/>
              <a:gd name="T68" fmla="*/ 79 w 176"/>
              <a:gd name="T69" fmla="*/ 12 h 192"/>
              <a:gd name="T70" fmla="*/ 69 w 176"/>
              <a:gd name="T71" fmla="*/ 8 h 192"/>
              <a:gd name="T72" fmla="*/ 63 w 176"/>
              <a:gd name="T73" fmla="*/ 41 h 192"/>
              <a:gd name="T74" fmla="*/ 88 w 176"/>
              <a:gd name="T75" fmla="*/ 48 h 192"/>
              <a:gd name="T76" fmla="*/ 113 w 176"/>
              <a:gd name="T77" fmla="*/ 41 h 192"/>
              <a:gd name="T78" fmla="*/ 169 w 176"/>
              <a:gd name="T79" fmla="*/ 126 h 192"/>
              <a:gd name="T80" fmla="*/ 133 w 176"/>
              <a:gd name="T81" fmla="*/ 192 h 192"/>
              <a:gd name="T82" fmla="*/ 43 w 176"/>
              <a:gd name="T83" fmla="*/ 192 h 192"/>
              <a:gd name="T84" fmla="*/ 7 w 176"/>
              <a:gd name="T85" fmla="*/ 126 h 192"/>
              <a:gd name="T86" fmla="*/ 60 w 176"/>
              <a:gd name="T87" fmla="*/ 52 h 192"/>
              <a:gd name="T88" fmla="*/ 52 w 176"/>
              <a:gd name="T89" fmla="*/ 39 h 192"/>
              <a:gd name="T90" fmla="*/ 54 w 176"/>
              <a:gd name="T91" fmla="*/ 2 h 192"/>
              <a:gd name="T92" fmla="*/ 72 w 176"/>
              <a:gd name="T93" fmla="*/ 0 h 192"/>
              <a:gd name="T94" fmla="*/ 82 w 176"/>
              <a:gd name="T95" fmla="*/ 4 h 192"/>
              <a:gd name="T96" fmla="*/ 94 w 176"/>
              <a:gd name="T97" fmla="*/ 4 h 192"/>
              <a:gd name="T98" fmla="*/ 104 w 176"/>
              <a:gd name="T99" fmla="*/ 0 h 192"/>
              <a:gd name="T100" fmla="*/ 122 w 176"/>
              <a:gd name="T101" fmla="*/ 2 h 192"/>
              <a:gd name="T102" fmla="*/ 124 w 176"/>
              <a:gd name="T103" fmla="*/ 39 h 192"/>
              <a:gd name="T104" fmla="*/ 116 w 176"/>
              <a:gd name="T105" fmla="*/ 52 h 192"/>
              <a:gd name="T106" fmla="*/ 169 w 176"/>
              <a:gd name="T107" fmla="*/ 12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92">
                <a:moveTo>
                  <a:pt x="104" y="148"/>
                </a:moveTo>
                <a:cubicBezTo>
                  <a:pt x="102" y="149"/>
                  <a:pt x="100" y="150"/>
                  <a:pt x="97" y="151"/>
                </a:cubicBezTo>
                <a:cubicBezTo>
                  <a:pt x="95" y="151"/>
                  <a:pt x="94" y="152"/>
                  <a:pt x="92" y="152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82" y="151"/>
                  <a:pt x="81" y="151"/>
                  <a:pt x="79" y="151"/>
                </a:cubicBezTo>
                <a:cubicBezTo>
                  <a:pt x="76" y="150"/>
                  <a:pt x="74" y="149"/>
                  <a:pt x="71" y="147"/>
                </a:cubicBezTo>
                <a:cubicBezTo>
                  <a:pt x="69" y="145"/>
                  <a:pt x="67" y="143"/>
                  <a:pt x="66" y="140"/>
                </a:cubicBezTo>
                <a:cubicBezTo>
                  <a:pt x="65" y="137"/>
                  <a:pt x="64" y="134"/>
                  <a:pt x="64" y="130"/>
                </a:cubicBezTo>
                <a:cubicBezTo>
                  <a:pt x="72" y="130"/>
                  <a:pt x="72" y="130"/>
                  <a:pt x="72" y="130"/>
                </a:cubicBezTo>
                <a:cubicBezTo>
                  <a:pt x="72" y="133"/>
                  <a:pt x="72" y="135"/>
                  <a:pt x="73" y="137"/>
                </a:cubicBezTo>
                <a:cubicBezTo>
                  <a:pt x="74" y="139"/>
                  <a:pt x="75" y="140"/>
                  <a:pt x="77" y="142"/>
                </a:cubicBezTo>
                <a:cubicBezTo>
                  <a:pt x="78" y="143"/>
                  <a:pt x="80" y="144"/>
                  <a:pt x="82" y="144"/>
                </a:cubicBezTo>
                <a:cubicBezTo>
                  <a:pt x="85" y="145"/>
                  <a:pt x="87" y="145"/>
                  <a:pt x="89" y="145"/>
                </a:cubicBezTo>
                <a:cubicBezTo>
                  <a:pt x="91" y="145"/>
                  <a:pt x="92" y="145"/>
                  <a:pt x="94" y="145"/>
                </a:cubicBezTo>
                <a:cubicBezTo>
                  <a:pt x="96" y="144"/>
                  <a:pt x="98" y="144"/>
                  <a:pt x="99" y="143"/>
                </a:cubicBezTo>
                <a:cubicBezTo>
                  <a:pt x="101" y="142"/>
                  <a:pt x="102" y="141"/>
                  <a:pt x="103" y="140"/>
                </a:cubicBezTo>
                <a:cubicBezTo>
                  <a:pt x="104" y="138"/>
                  <a:pt x="104" y="136"/>
                  <a:pt x="104" y="134"/>
                </a:cubicBezTo>
                <a:cubicBezTo>
                  <a:pt x="104" y="132"/>
                  <a:pt x="103" y="130"/>
                  <a:pt x="102" y="129"/>
                </a:cubicBezTo>
                <a:cubicBezTo>
                  <a:pt x="101" y="128"/>
                  <a:pt x="100" y="127"/>
                  <a:pt x="98" y="126"/>
                </a:cubicBezTo>
                <a:cubicBezTo>
                  <a:pt x="96" y="125"/>
                  <a:pt x="94" y="124"/>
                  <a:pt x="92" y="124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3" y="122"/>
                  <a:pt x="80" y="121"/>
                  <a:pt x="78" y="120"/>
                </a:cubicBezTo>
                <a:cubicBezTo>
                  <a:pt x="76" y="120"/>
                  <a:pt x="74" y="119"/>
                  <a:pt x="72" y="117"/>
                </a:cubicBezTo>
                <a:cubicBezTo>
                  <a:pt x="70" y="116"/>
                  <a:pt x="69" y="115"/>
                  <a:pt x="67" y="113"/>
                </a:cubicBezTo>
                <a:cubicBezTo>
                  <a:pt x="66" y="111"/>
                  <a:pt x="66" y="109"/>
                  <a:pt x="66" y="106"/>
                </a:cubicBezTo>
                <a:cubicBezTo>
                  <a:pt x="66" y="103"/>
                  <a:pt x="66" y="100"/>
                  <a:pt x="68" y="98"/>
                </a:cubicBezTo>
                <a:cubicBezTo>
                  <a:pt x="69" y="96"/>
                  <a:pt x="71" y="94"/>
                  <a:pt x="73" y="92"/>
                </a:cubicBezTo>
                <a:cubicBezTo>
                  <a:pt x="75" y="91"/>
                  <a:pt x="77" y="90"/>
                  <a:pt x="80" y="89"/>
                </a:cubicBezTo>
                <a:cubicBezTo>
                  <a:pt x="81" y="89"/>
                  <a:pt x="82" y="88"/>
                  <a:pt x="84" y="88"/>
                </a:cubicBezTo>
                <a:cubicBezTo>
                  <a:pt x="84" y="80"/>
                  <a:pt x="84" y="80"/>
                  <a:pt x="84" y="80"/>
                </a:cubicBezTo>
                <a:cubicBezTo>
                  <a:pt x="92" y="80"/>
                  <a:pt x="92" y="80"/>
                  <a:pt x="92" y="80"/>
                </a:cubicBezTo>
                <a:cubicBezTo>
                  <a:pt x="92" y="88"/>
                  <a:pt x="92" y="88"/>
                  <a:pt x="92" y="88"/>
                </a:cubicBezTo>
                <a:cubicBezTo>
                  <a:pt x="93" y="89"/>
                  <a:pt x="95" y="89"/>
                  <a:pt x="96" y="89"/>
                </a:cubicBezTo>
                <a:cubicBezTo>
                  <a:pt x="99" y="90"/>
                  <a:pt x="101" y="91"/>
                  <a:pt x="103" y="93"/>
                </a:cubicBezTo>
                <a:cubicBezTo>
                  <a:pt x="105" y="94"/>
                  <a:pt x="106" y="96"/>
                  <a:pt x="108" y="99"/>
                </a:cubicBezTo>
                <a:cubicBezTo>
                  <a:pt x="109" y="101"/>
                  <a:pt x="109" y="104"/>
                  <a:pt x="109" y="10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1" y="103"/>
                  <a:pt x="100" y="100"/>
                  <a:pt x="97" y="98"/>
                </a:cubicBezTo>
                <a:cubicBezTo>
                  <a:pt x="95" y="96"/>
                  <a:pt x="91" y="95"/>
                  <a:pt x="87" y="95"/>
                </a:cubicBezTo>
                <a:cubicBezTo>
                  <a:pt x="85" y="95"/>
                  <a:pt x="84" y="95"/>
                  <a:pt x="82" y="95"/>
                </a:cubicBezTo>
                <a:cubicBezTo>
                  <a:pt x="81" y="96"/>
                  <a:pt x="79" y="96"/>
                  <a:pt x="78" y="97"/>
                </a:cubicBezTo>
                <a:cubicBezTo>
                  <a:pt x="77" y="98"/>
                  <a:pt x="76" y="99"/>
                  <a:pt x="75" y="100"/>
                </a:cubicBezTo>
                <a:cubicBezTo>
                  <a:pt x="74" y="102"/>
                  <a:pt x="74" y="103"/>
                  <a:pt x="74" y="105"/>
                </a:cubicBezTo>
                <a:cubicBezTo>
                  <a:pt x="74" y="107"/>
                  <a:pt x="74" y="109"/>
                  <a:pt x="75" y="110"/>
                </a:cubicBezTo>
                <a:cubicBezTo>
                  <a:pt x="77" y="111"/>
                  <a:pt x="78" y="112"/>
                  <a:pt x="80" y="113"/>
                </a:cubicBezTo>
                <a:cubicBezTo>
                  <a:pt x="82" y="114"/>
                  <a:pt x="84" y="114"/>
                  <a:pt x="86" y="115"/>
                </a:cubicBezTo>
                <a:cubicBezTo>
                  <a:pt x="88" y="115"/>
                  <a:pt x="91" y="116"/>
                  <a:pt x="93" y="116"/>
                </a:cubicBezTo>
                <a:cubicBezTo>
                  <a:pt x="95" y="117"/>
                  <a:pt x="98" y="117"/>
                  <a:pt x="100" y="118"/>
                </a:cubicBezTo>
                <a:cubicBezTo>
                  <a:pt x="102" y="119"/>
                  <a:pt x="104" y="120"/>
                  <a:pt x="106" y="121"/>
                </a:cubicBezTo>
                <a:cubicBezTo>
                  <a:pt x="108" y="123"/>
                  <a:pt x="109" y="124"/>
                  <a:pt x="110" y="126"/>
                </a:cubicBezTo>
                <a:cubicBezTo>
                  <a:pt x="111" y="128"/>
                  <a:pt x="112" y="131"/>
                  <a:pt x="112" y="134"/>
                </a:cubicBezTo>
                <a:cubicBezTo>
                  <a:pt x="112" y="137"/>
                  <a:pt x="111" y="140"/>
                  <a:pt x="110" y="142"/>
                </a:cubicBezTo>
                <a:cubicBezTo>
                  <a:pt x="108" y="144"/>
                  <a:pt x="107" y="146"/>
                  <a:pt x="104" y="148"/>
                </a:cubicBezTo>
                <a:close/>
                <a:moveTo>
                  <a:pt x="107" y="56"/>
                </a:moveTo>
                <a:cubicBezTo>
                  <a:pt x="88" y="56"/>
                  <a:pt x="88" y="56"/>
                  <a:pt x="88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47" y="71"/>
                  <a:pt x="26" y="101"/>
                  <a:pt x="14" y="129"/>
                </a:cubicBezTo>
                <a:cubicBezTo>
                  <a:pt x="3" y="157"/>
                  <a:pt x="17" y="184"/>
                  <a:pt x="43" y="184"/>
                </a:cubicBezTo>
                <a:cubicBezTo>
                  <a:pt x="88" y="184"/>
                  <a:pt x="88" y="184"/>
                  <a:pt x="88" y="18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84"/>
                  <a:pt x="173" y="157"/>
                  <a:pt x="162" y="129"/>
                </a:cubicBezTo>
                <a:cubicBezTo>
                  <a:pt x="150" y="101"/>
                  <a:pt x="129" y="71"/>
                  <a:pt x="107" y="56"/>
                </a:cubicBezTo>
                <a:close/>
                <a:moveTo>
                  <a:pt x="120" y="10"/>
                </a:moveTo>
                <a:cubicBezTo>
                  <a:pt x="118" y="9"/>
                  <a:pt x="111" y="8"/>
                  <a:pt x="107" y="8"/>
                </a:cubicBezTo>
                <a:cubicBezTo>
                  <a:pt x="107" y="8"/>
                  <a:pt x="106" y="8"/>
                  <a:pt x="106" y="8"/>
                </a:cubicBezTo>
                <a:cubicBezTo>
                  <a:pt x="103" y="9"/>
                  <a:pt x="100" y="11"/>
                  <a:pt x="97" y="12"/>
                </a:cubicBezTo>
                <a:cubicBezTo>
                  <a:pt x="94" y="13"/>
                  <a:pt x="91" y="13"/>
                  <a:pt x="88" y="14"/>
                </a:cubicBezTo>
                <a:cubicBezTo>
                  <a:pt x="85" y="13"/>
                  <a:pt x="82" y="13"/>
                  <a:pt x="79" y="12"/>
                </a:cubicBezTo>
                <a:cubicBezTo>
                  <a:pt x="76" y="11"/>
                  <a:pt x="73" y="9"/>
                  <a:pt x="70" y="8"/>
                </a:cubicBezTo>
                <a:cubicBezTo>
                  <a:pt x="70" y="8"/>
                  <a:pt x="69" y="8"/>
                  <a:pt x="69" y="8"/>
                </a:cubicBezTo>
                <a:cubicBezTo>
                  <a:pt x="65" y="8"/>
                  <a:pt x="58" y="9"/>
                  <a:pt x="56" y="10"/>
                </a:cubicBezTo>
                <a:cubicBezTo>
                  <a:pt x="42" y="12"/>
                  <a:pt x="52" y="24"/>
                  <a:pt x="63" y="41"/>
                </a:cubicBezTo>
                <a:cubicBezTo>
                  <a:pt x="67" y="48"/>
                  <a:pt x="67" y="48"/>
                  <a:pt x="67" y="48"/>
                </a:cubicBezTo>
                <a:cubicBezTo>
                  <a:pt x="88" y="48"/>
                  <a:pt x="88" y="48"/>
                  <a:pt x="88" y="48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113" y="41"/>
                  <a:pt x="113" y="41"/>
                  <a:pt x="113" y="41"/>
                </a:cubicBezTo>
                <a:cubicBezTo>
                  <a:pt x="124" y="24"/>
                  <a:pt x="134" y="12"/>
                  <a:pt x="120" y="10"/>
                </a:cubicBezTo>
                <a:close/>
                <a:moveTo>
                  <a:pt x="169" y="126"/>
                </a:moveTo>
                <a:cubicBezTo>
                  <a:pt x="176" y="143"/>
                  <a:pt x="175" y="161"/>
                  <a:pt x="166" y="174"/>
                </a:cubicBezTo>
                <a:cubicBezTo>
                  <a:pt x="159" y="186"/>
                  <a:pt x="147" y="192"/>
                  <a:pt x="133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43" y="192"/>
                  <a:pt x="43" y="192"/>
                  <a:pt x="43" y="192"/>
                </a:cubicBezTo>
                <a:cubicBezTo>
                  <a:pt x="29" y="192"/>
                  <a:pt x="17" y="186"/>
                  <a:pt x="10" y="174"/>
                </a:cubicBezTo>
                <a:cubicBezTo>
                  <a:pt x="1" y="161"/>
                  <a:pt x="0" y="143"/>
                  <a:pt x="7" y="126"/>
                </a:cubicBezTo>
                <a:cubicBezTo>
                  <a:pt x="20" y="96"/>
                  <a:pt x="40" y="68"/>
                  <a:pt x="60" y="52"/>
                </a:cubicBezTo>
                <a:cubicBezTo>
                  <a:pt x="60" y="52"/>
                  <a:pt x="60" y="52"/>
                  <a:pt x="60" y="52"/>
                </a:cubicBezTo>
                <a:cubicBezTo>
                  <a:pt x="56" y="46"/>
                  <a:pt x="56" y="46"/>
                  <a:pt x="56" y="46"/>
                </a:cubicBezTo>
                <a:cubicBezTo>
                  <a:pt x="55" y="43"/>
                  <a:pt x="53" y="41"/>
                  <a:pt x="52" y="39"/>
                </a:cubicBezTo>
                <a:cubicBezTo>
                  <a:pt x="44" y="27"/>
                  <a:pt x="39" y="18"/>
                  <a:pt x="42" y="10"/>
                </a:cubicBezTo>
                <a:cubicBezTo>
                  <a:pt x="44" y="6"/>
                  <a:pt x="48" y="3"/>
                  <a:pt x="54" y="2"/>
                </a:cubicBezTo>
                <a:cubicBezTo>
                  <a:pt x="56" y="2"/>
                  <a:pt x="64" y="0"/>
                  <a:pt x="69" y="0"/>
                </a:cubicBezTo>
                <a:cubicBezTo>
                  <a:pt x="70" y="0"/>
                  <a:pt x="71" y="0"/>
                  <a:pt x="72" y="0"/>
                </a:cubicBezTo>
                <a:cubicBezTo>
                  <a:pt x="75" y="1"/>
                  <a:pt x="77" y="2"/>
                  <a:pt x="80" y="3"/>
                </a:cubicBezTo>
                <a:cubicBezTo>
                  <a:pt x="81" y="4"/>
                  <a:pt x="81" y="4"/>
                  <a:pt x="82" y="4"/>
                </a:cubicBezTo>
                <a:cubicBezTo>
                  <a:pt x="84" y="5"/>
                  <a:pt x="86" y="5"/>
                  <a:pt x="88" y="6"/>
                </a:cubicBezTo>
                <a:cubicBezTo>
                  <a:pt x="90" y="5"/>
                  <a:pt x="92" y="5"/>
                  <a:pt x="94" y="4"/>
                </a:cubicBezTo>
                <a:cubicBezTo>
                  <a:pt x="95" y="4"/>
                  <a:pt x="95" y="4"/>
                  <a:pt x="96" y="3"/>
                </a:cubicBezTo>
                <a:cubicBezTo>
                  <a:pt x="99" y="2"/>
                  <a:pt x="101" y="1"/>
                  <a:pt x="104" y="0"/>
                </a:cubicBezTo>
                <a:cubicBezTo>
                  <a:pt x="105" y="0"/>
                  <a:pt x="106" y="0"/>
                  <a:pt x="107" y="0"/>
                </a:cubicBezTo>
                <a:cubicBezTo>
                  <a:pt x="112" y="0"/>
                  <a:pt x="120" y="2"/>
                  <a:pt x="122" y="2"/>
                </a:cubicBezTo>
                <a:cubicBezTo>
                  <a:pt x="128" y="3"/>
                  <a:pt x="132" y="6"/>
                  <a:pt x="134" y="10"/>
                </a:cubicBezTo>
                <a:cubicBezTo>
                  <a:pt x="137" y="18"/>
                  <a:pt x="132" y="27"/>
                  <a:pt x="124" y="39"/>
                </a:cubicBezTo>
                <a:cubicBezTo>
                  <a:pt x="123" y="41"/>
                  <a:pt x="121" y="43"/>
                  <a:pt x="120" y="46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36" y="68"/>
                  <a:pt x="156" y="96"/>
                  <a:pt x="169" y="12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05A38DD-07FA-F389-7F34-B0447B13D5E5}"/>
              </a:ext>
            </a:extLst>
          </p:cNvPr>
          <p:cNvGrpSpPr/>
          <p:nvPr/>
        </p:nvGrpSpPr>
        <p:grpSpPr>
          <a:xfrm>
            <a:off x="5520382" y="3558403"/>
            <a:ext cx="247998" cy="392239"/>
            <a:chOff x="8992499" y="1015780"/>
            <a:chExt cx="209779" cy="33179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1D8F8BB5-A6FB-952E-B240-9276BE54D4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2499" y="1015780"/>
              <a:ext cx="209779" cy="331792"/>
            </a:xfrm>
            <a:custGeom>
              <a:avLst/>
              <a:gdLst>
                <a:gd name="T0" fmla="*/ 68 w 80"/>
                <a:gd name="T1" fmla="*/ 0 h 128"/>
                <a:gd name="T2" fmla="*/ 11 w 80"/>
                <a:gd name="T3" fmla="*/ 0 h 128"/>
                <a:gd name="T4" fmla="*/ 0 w 80"/>
                <a:gd name="T5" fmla="*/ 11 h 128"/>
                <a:gd name="T6" fmla="*/ 0 w 80"/>
                <a:gd name="T7" fmla="*/ 116 h 128"/>
                <a:gd name="T8" fmla="*/ 11 w 80"/>
                <a:gd name="T9" fmla="*/ 128 h 128"/>
                <a:gd name="T10" fmla="*/ 68 w 80"/>
                <a:gd name="T11" fmla="*/ 128 h 128"/>
                <a:gd name="T12" fmla="*/ 80 w 80"/>
                <a:gd name="T13" fmla="*/ 116 h 128"/>
                <a:gd name="T14" fmla="*/ 80 w 80"/>
                <a:gd name="T15" fmla="*/ 11 h 128"/>
                <a:gd name="T16" fmla="*/ 68 w 80"/>
                <a:gd name="T17" fmla="*/ 0 h 128"/>
                <a:gd name="T18" fmla="*/ 72 w 80"/>
                <a:gd name="T19" fmla="*/ 116 h 128"/>
                <a:gd name="T20" fmla="*/ 68 w 80"/>
                <a:gd name="T21" fmla="*/ 120 h 128"/>
                <a:gd name="T22" fmla="*/ 11 w 80"/>
                <a:gd name="T23" fmla="*/ 120 h 128"/>
                <a:gd name="T24" fmla="*/ 8 w 80"/>
                <a:gd name="T25" fmla="*/ 116 h 128"/>
                <a:gd name="T26" fmla="*/ 8 w 80"/>
                <a:gd name="T27" fmla="*/ 11 h 128"/>
                <a:gd name="T28" fmla="*/ 11 w 80"/>
                <a:gd name="T29" fmla="*/ 8 h 128"/>
                <a:gd name="T30" fmla="*/ 68 w 80"/>
                <a:gd name="T31" fmla="*/ 8 h 128"/>
                <a:gd name="T32" fmla="*/ 72 w 80"/>
                <a:gd name="T33" fmla="*/ 11 h 128"/>
                <a:gd name="T34" fmla="*/ 72 w 80"/>
                <a:gd name="T35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8">
                  <a:moveTo>
                    <a:pt x="6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1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5" y="128"/>
                    <a:pt x="80" y="123"/>
                    <a:pt x="80" y="1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5" y="0"/>
                    <a:pt x="68" y="0"/>
                  </a:cubicBezTo>
                  <a:close/>
                  <a:moveTo>
                    <a:pt x="72" y="116"/>
                  </a:moveTo>
                  <a:cubicBezTo>
                    <a:pt x="72" y="118"/>
                    <a:pt x="70" y="120"/>
                    <a:pt x="68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9" y="120"/>
                    <a:pt x="8" y="118"/>
                    <a:pt x="8" y="1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9"/>
                    <a:pt x="72" y="11"/>
                  </a:cubicBezTo>
                  <a:lnTo>
                    <a:pt x="7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37B5845F-9264-238C-2338-F40271193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5312" y="1067154"/>
              <a:ext cx="125225" cy="218341"/>
            </a:xfrm>
            <a:custGeom>
              <a:avLst/>
              <a:gdLst>
                <a:gd name="T0" fmla="*/ 40 w 48"/>
                <a:gd name="T1" fmla="*/ 0 h 84"/>
                <a:gd name="T2" fmla="*/ 7 w 48"/>
                <a:gd name="T3" fmla="*/ 0 h 84"/>
                <a:gd name="T4" fmla="*/ 7 w 48"/>
                <a:gd name="T5" fmla="*/ 0 h 84"/>
                <a:gd name="T6" fmla="*/ 7 w 48"/>
                <a:gd name="T7" fmla="*/ 0 h 84"/>
                <a:gd name="T8" fmla="*/ 0 w 48"/>
                <a:gd name="T9" fmla="*/ 7 h 84"/>
                <a:gd name="T10" fmla="*/ 0 w 48"/>
                <a:gd name="T11" fmla="*/ 76 h 84"/>
                <a:gd name="T12" fmla="*/ 7 w 48"/>
                <a:gd name="T13" fmla="*/ 84 h 84"/>
                <a:gd name="T14" fmla="*/ 40 w 48"/>
                <a:gd name="T15" fmla="*/ 84 h 84"/>
                <a:gd name="T16" fmla="*/ 48 w 48"/>
                <a:gd name="T17" fmla="*/ 76 h 84"/>
                <a:gd name="T18" fmla="*/ 48 w 48"/>
                <a:gd name="T19" fmla="*/ 7 h 84"/>
                <a:gd name="T20" fmla="*/ 40 w 48"/>
                <a:gd name="T21" fmla="*/ 0 h 84"/>
                <a:gd name="T22" fmla="*/ 44 w 48"/>
                <a:gd name="T23" fmla="*/ 76 h 84"/>
                <a:gd name="T24" fmla="*/ 40 w 48"/>
                <a:gd name="T25" fmla="*/ 80 h 84"/>
                <a:gd name="T26" fmla="*/ 7 w 48"/>
                <a:gd name="T27" fmla="*/ 80 h 84"/>
                <a:gd name="T28" fmla="*/ 4 w 48"/>
                <a:gd name="T29" fmla="*/ 76 h 84"/>
                <a:gd name="T30" fmla="*/ 4 w 48"/>
                <a:gd name="T31" fmla="*/ 7 h 84"/>
                <a:gd name="T32" fmla="*/ 7 w 48"/>
                <a:gd name="T33" fmla="*/ 4 h 84"/>
                <a:gd name="T34" fmla="*/ 40 w 48"/>
                <a:gd name="T35" fmla="*/ 4 h 84"/>
                <a:gd name="T36" fmla="*/ 44 w 48"/>
                <a:gd name="T37" fmla="*/ 7 h 84"/>
                <a:gd name="T38" fmla="*/ 44 w 48"/>
                <a:gd name="T3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84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3" y="84"/>
                    <a:pt x="7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4" y="84"/>
                    <a:pt x="48" y="80"/>
                    <a:pt x="48" y="7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3"/>
                    <a:pt x="44" y="0"/>
                    <a:pt x="40" y="0"/>
                  </a:cubicBezTo>
                  <a:close/>
                  <a:moveTo>
                    <a:pt x="44" y="76"/>
                  </a:moveTo>
                  <a:cubicBezTo>
                    <a:pt x="44" y="78"/>
                    <a:pt x="42" y="80"/>
                    <a:pt x="40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5" y="80"/>
                    <a:pt x="4" y="78"/>
                    <a:pt x="4" y="7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2" y="4"/>
                    <a:pt x="44" y="5"/>
                    <a:pt x="44" y="7"/>
                  </a:cubicBez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96A0089E-2AAB-0C5A-32B2-C03FBE80C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053" y="1046819"/>
              <a:ext cx="41742" cy="10703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3" name="Oval 12">
              <a:extLst>
                <a:ext uri="{FF2B5EF4-FFF2-40B4-BE49-F238E27FC236}">
                  <a16:creationId xmlns:a16="http://schemas.microsoft.com/office/drawing/2014/main" id="{19F98B02-6543-6235-20AA-943FACE94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7756" y="1295128"/>
              <a:ext cx="20336" cy="214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94" name="Freeform 34">
            <a:extLst>
              <a:ext uri="{FF2B5EF4-FFF2-40B4-BE49-F238E27FC236}">
                <a16:creationId xmlns:a16="http://schemas.microsoft.com/office/drawing/2014/main" id="{8DE73657-83ED-5BDC-5761-6FABB568BFBE}"/>
              </a:ext>
            </a:extLst>
          </p:cNvPr>
          <p:cNvSpPr>
            <a:spLocks noEditPoints="1"/>
          </p:cNvSpPr>
          <p:nvPr/>
        </p:nvSpPr>
        <p:spPr bwMode="auto">
          <a:xfrm rot="19783458">
            <a:off x="9620522" y="2206466"/>
            <a:ext cx="225138" cy="428520"/>
          </a:xfrm>
          <a:custGeom>
            <a:avLst/>
            <a:gdLst>
              <a:gd name="T0" fmla="*/ 55 w 98"/>
              <a:gd name="T1" fmla="*/ 48 h 189"/>
              <a:gd name="T2" fmla="*/ 36 w 98"/>
              <a:gd name="T3" fmla="*/ 31 h 189"/>
              <a:gd name="T4" fmla="*/ 54 w 98"/>
              <a:gd name="T5" fmla="*/ 0 h 189"/>
              <a:gd name="T6" fmla="*/ 31 w 98"/>
              <a:gd name="T7" fmla="*/ 33 h 189"/>
              <a:gd name="T8" fmla="*/ 45 w 98"/>
              <a:gd name="T9" fmla="*/ 48 h 189"/>
              <a:gd name="T10" fmla="*/ 44 w 98"/>
              <a:gd name="T11" fmla="*/ 48 h 189"/>
              <a:gd name="T12" fmla="*/ 0 w 98"/>
              <a:gd name="T13" fmla="*/ 96 h 189"/>
              <a:gd name="T14" fmla="*/ 0 w 98"/>
              <a:gd name="T15" fmla="*/ 141 h 189"/>
              <a:gd name="T16" fmla="*/ 44 w 98"/>
              <a:gd name="T17" fmla="*/ 189 h 189"/>
              <a:gd name="T18" fmla="*/ 54 w 98"/>
              <a:gd name="T19" fmla="*/ 189 h 189"/>
              <a:gd name="T20" fmla="*/ 98 w 98"/>
              <a:gd name="T21" fmla="*/ 141 h 189"/>
              <a:gd name="T22" fmla="*/ 98 w 98"/>
              <a:gd name="T23" fmla="*/ 96 h 189"/>
              <a:gd name="T24" fmla="*/ 55 w 98"/>
              <a:gd name="T25" fmla="*/ 48 h 189"/>
              <a:gd name="T26" fmla="*/ 29 w 98"/>
              <a:gd name="T27" fmla="*/ 119 h 189"/>
              <a:gd name="T28" fmla="*/ 7 w 98"/>
              <a:gd name="T29" fmla="*/ 110 h 189"/>
              <a:gd name="T30" fmla="*/ 7 w 98"/>
              <a:gd name="T31" fmla="*/ 96 h 189"/>
              <a:gd name="T32" fmla="*/ 43 w 98"/>
              <a:gd name="T33" fmla="*/ 54 h 189"/>
              <a:gd name="T34" fmla="*/ 43 w 98"/>
              <a:gd name="T35" fmla="*/ 73 h 189"/>
              <a:gd name="T36" fmla="*/ 36 w 98"/>
              <a:gd name="T37" fmla="*/ 84 h 189"/>
              <a:gd name="T38" fmla="*/ 36 w 98"/>
              <a:gd name="T39" fmla="*/ 89 h 189"/>
              <a:gd name="T40" fmla="*/ 43 w 98"/>
              <a:gd name="T41" fmla="*/ 99 h 189"/>
              <a:gd name="T42" fmla="*/ 43 w 98"/>
              <a:gd name="T43" fmla="*/ 117 h 189"/>
              <a:gd name="T44" fmla="*/ 43 w 98"/>
              <a:gd name="T45" fmla="*/ 119 h 189"/>
              <a:gd name="T46" fmla="*/ 29 w 98"/>
              <a:gd name="T47" fmla="*/ 119 h 189"/>
              <a:gd name="T48" fmla="*/ 49 w 98"/>
              <a:gd name="T49" fmla="*/ 98 h 189"/>
              <a:gd name="T50" fmla="*/ 41 w 98"/>
              <a:gd name="T51" fmla="*/ 90 h 189"/>
              <a:gd name="T52" fmla="*/ 41 w 98"/>
              <a:gd name="T53" fmla="*/ 83 h 189"/>
              <a:gd name="T54" fmla="*/ 49 w 98"/>
              <a:gd name="T55" fmla="*/ 75 h 189"/>
              <a:gd name="T56" fmla="*/ 56 w 98"/>
              <a:gd name="T57" fmla="*/ 83 h 189"/>
              <a:gd name="T58" fmla="*/ 56 w 98"/>
              <a:gd name="T59" fmla="*/ 90 h 189"/>
              <a:gd name="T60" fmla="*/ 49 w 98"/>
              <a:gd name="T61" fmla="*/ 98 h 189"/>
              <a:gd name="T62" fmla="*/ 91 w 98"/>
              <a:gd name="T63" fmla="*/ 113 h 189"/>
              <a:gd name="T64" fmla="*/ 72 w 98"/>
              <a:gd name="T65" fmla="*/ 119 h 189"/>
              <a:gd name="T66" fmla="*/ 54 w 98"/>
              <a:gd name="T67" fmla="*/ 119 h 189"/>
              <a:gd name="T68" fmla="*/ 54 w 98"/>
              <a:gd name="T69" fmla="*/ 117 h 189"/>
              <a:gd name="T70" fmla="*/ 54 w 98"/>
              <a:gd name="T71" fmla="*/ 99 h 189"/>
              <a:gd name="T72" fmla="*/ 61 w 98"/>
              <a:gd name="T73" fmla="*/ 89 h 189"/>
              <a:gd name="T74" fmla="*/ 61 w 98"/>
              <a:gd name="T75" fmla="*/ 84 h 189"/>
              <a:gd name="T76" fmla="*/ 54 w 98"/>
              <a:gd name="T77" fmla="*/ 73 h 189"/>
              <a:gd name="T78" fmla="*/ 54 w 98"/>
              <a:gd name="T79" fmla="*/ 54 h 189"/>
              <a:gd name="T80" fmla="*/ 91 w 98"/>
              <a:gd name="T81" fmla="*/ 96 h 189"/>
              <a:gd name="T82" fmla="*/ 91 w 98"/>
              <a:gd name="T83" fmla="*/ 11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8" h="189">
                <a:moveTo>
                  <a:pt x="55" y="48"/>
                </a:moveTo>
                <a:cubicBezTo>
                  <a:pt x="55" y="39"/>
                  <a:pt x="41" y="34"/>
                  <a:pt x="36" y="31"/>
                </a:cubicBezTo>
                <a:cubicBezTo>
                  <a:pt x="22" y="19"/>
                  <a:pt x="46" y="4"/>
                  <a:pt x="54" y="0"/>
                </a:cubicBezTo>
                <a:cubicBezTo>
                  <a:pt x="45" y="5"/>
                  <a:pt x="17" y="22"/>
                  <a:pt x="31" y="33"/>
                </a:cubicBezTo>
                <a:cubicBezTo>
                  <a:pt x="36" y="37"/>
                  <a:pt x="43" y="41"/>
                  <a:pt x="45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19" y="48"/>
                  <a:pt x="0" y="69"/>
                  <a:pt x="0" y="96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68"/>
                  <a:pt x="19" y="189"/>
                  <a:pt x="44" y="189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78" y="189"/>
                  <a:pt x="98" y="168"/>
                  <a:pt x="98" y="141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70"/>
                  <a:pt x="78" y="49"/>
                  <a:pt x="55" y="48"/>
                </a:cubicBezTo>
                <a:close/>
                <a:moveTo>
                  <a:pt x="29" y="119"/>
                </a:moveTo>
                <a:cubicBezTo>
                  <a:pt x="21" y="119"/>
                  <a:pt x="13" y="116"/>
                  <a:pt x="7" y="110"/>
                </a:cubicBezTo>
                <a:cubicBezTo>
                  <a:pt x="7" y="96"/>
                  <a:pt x="7" y="96"/>
                  <a:pt x="7" y="96"/>
                </a:cubicBezTo>
                <a:cubicBezTo>
                  <a:pt x="7" y="73"/>
                  <a:pt x="23" y="55"/>
                  <a:pt x="43" y="54"/>
                </a:cubicBezTo>
                <a:cubicBezTo>
                  <a:pt x="43" y="73"/>
                  <a:pt x="43" y="73"/>
                  <a:pt x="43" y="73"/>
                </a:cubicBezTo>
                <a:cubicBezTo>
                  <a:pt x="39" y="75"/>
                  <a:pt x="36" y="79"/>
                  <a:pt x="36" y="84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94"/>
                  <a:pt x="39" y="98"/>
                  <a:pt x="43" y="99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3" y="118"/>
                  <a:pt x="43" y="119"/>
                </a:cubicBezTo>
                <a:lnTo>
                  <a:pt x="29" y="119"/>
                </a:lnTo>
                <a:close/>
                <a:moveTo>
                  <a:pt x="49" y="98"/>
                </a:moveTo>
                <a:cubicBezTo>
                  <a:pt x="45" y="98"/>
                  <a:pt x="41" y="94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79"/>
                  <a:pt x="45" y="75"/>
                  <a:pt x="49" y="75"/>
                </a:cubicBezTo>
                <a:cubicBezTo>
                  <a:pt x="53" y="75"/>
                  <a:pt x="56" y="79"/>
                  <a:pt x="56" y="83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4"/>
                  <a:pt x="53" y="98"/>
                  <a:pt x="49" y="98"/>
                </a:cubicBezTo>
                <a:close/>
                <a:moveTo>
                  <a:pt x="91" y="113"/>
                </a:moveTo>
                <a:cubicBezTo>
                  <a:pt x="85" y="117"/>
                  <a:pt x="79" y="119"/>
                  <a:pt x="7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4" y="118"/>
                  <a:pt x="54" y="117"/>
                  <a:pt x="54" y="117"/>
                </a:cubicBezTo>
                <a:cubicBezTo>
                  <a:pt x="54" y="99"/>
                  <a:pt x="54" y="99"/>
                  <a:pt x="54" y="99"/>
                </a:cubicBezTo>
                <a:cubicBezTo>
                  <a:pt x="58" y="98"/>
                  <a:pt x="61" y="94"/>
                  <a:pt x="61" y="89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79"/>
                  <a:pt x="58" y="75"/>
                  <a:pt x="54" y="73"/>
                </a:cubicBezTo>
                <a:cubicBezTo>
                  <a:pt x="54" y="54"/>
                  <a:pt x="54" y="54"/>
                  <a:pt x="54" y="54"/>
                </a:cubicBezTo>
                <a:cubicBezTo>
                  <a:pt x="74" y="55"/>
                  <a:pt x="91" y="73"/>
                  <a:pt x="91" y="96"/>
                </a:cubicBezTo>
                <a:lnTo>
                  <a:pt x="91" y="11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097C106-97B5-C131-CF21-1EFC3BF19D2C}"/>
              </a:ext>
            </a:extLst>
          </p:cNvPr>
          <p:cNvGrpSpPr/>
          <p:nvPr/>
        </p:nvGrpSpPr>
        <p:grpSpPr>
          <a:xfrm>
            <a:off x="8726789" y="3552121"/>
            <a:ext cx="378013" cy="345056"/>
            <a:chOff x="5591176" y="4987925"/>
            <a:chExt cx="309563" cy="2825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6" name="Freeform 291">
              <a:extLst>
                <a:ext uri="{FF2B5EF4-FFF2-40B4-BE49-F238E27FC236}">
                  <a16:creationId xmlns:a16="http://schemas.microsoft.com/office/drawing/2014/main" id="{D9B2997E-5635-4E85-0223-1991D4201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4987925"/>
              <a:ext cx="46038" cy="95250"/>
            </a:xfrm>
            <a:custGeom>
              <a:avLst/>
              <a:gdLst>
                <a:gd name="T0" fmla="*/ 8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4 w 17"/>
                <a:gd name="T11" fmla="*/ 28 h 36"/>
                <a:gd name="T12" fmla="*/ 10 w 17"/>
                <a:gd name="T13" fmla="*/ 20 h 36"/>
                <a:gd name="T14" fmla="*/ 16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2 w 17"/>
                <a:gd name="T23" fmla="*/ 10 h 36"/>
                <a:gd name="T24" fmla="*/ 8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8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1" y="33"/>
                    <a:pt x="5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6" y="32"/>
                    <a:pt x="5" y="30"/>
                    <a:pt x="4" y="28"/>
                  </a:cubicBezTo>
                  <a:cubicBezTo>
                    <a:pt x="4" y="25"/>
                    <a:pt x="5" y="22"/>
                    <a:pt x="10" y="20"/>
                  </a:cubicBezTo>
                  <a:cubicBezTo>
                    <a:pt x="16" y="17"/>
                    <a:pt x="17" y="13"/>
                    <a:pt x="16" y="9"/>
                  </a:cubicBezTo>
                  <a:cubicBezTo>
                    <a:pt x="15" y="4"/>
                    <a:pt x="10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2" y="10"/>
                  </a:cubicBezTo>
                  <a:cubicBezTo>
                    <a:pt x="13" y="13"/>
                    <a:pt x="11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7" name="Freeform 292">
              <a:extLst>
                <a:ext uri="{FF2B5EF4-FFF2-40B4-BE49-F238E27FC236}">
                  <a16:creationId xmlns:a16="http://schemas.microsoft.com/office/drawing/2014/main" id="{CC882093-D19E-D3D9-2B3A-42F09940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6" y="4987925"/>
              <a:ext cx="44450" cy="95250"/>
            </a:xfrm>
            <a:custGeom>
              <a:avLst/>
              <a:gdLst>
                <a:gd name="T0" fmla="*/ 9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5 w 17"/>
                <a:gd name="T11" fmla="*/ 28 h 36"/>
                <a:gd name="T12" fmla="*/ 10 w 17"/>
                <a:gd name="T13" fmla="*/ 20 h 36"/>
                <a:gd name="T14" fmla="*/ 17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3 w 17"/>
                <a:gd name="T23" fmla="*/ 10 h 36"/>
                <a:gd name="T24" fmla="*/ 9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9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2" y="33"/>
                    <a:pt x="6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7" y="32"/>
                    <a:pt x="5" y="30"/>
                    <a:pt x="5" y="28"/>
                  </a:cubicBezTo>
                  <a:cubicBezTo>
                    <a:pt x="4" y="25"/>
                    <a:pt x="6" y="22"/>
                    <a:pt x="10" y="20"/>
                  </a:cubicBezTo>
                  <a:cubicBezTo>
                    <a:pt x="16" y="17"/>
                    <a:pt x="17" y="13"/>
                    <a:pt x="17" y="9"/>
                  </a:cubicBezTo>
                  <a:cubicBezTo>
                    <a:pt x="16" y="4"/>
                    <a:pt x="11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3" y="10"/>
                  </a:cubicBezTo>
                  <a:cubicBezTo>
                    <a:pt x="13" y="13"/>
                    <a:pt x="12" y="15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8" name="Freeform 293">
              <a:extLst>
                <a:ext uri="{FF2B5EF4-FFF2-40B4-BE49-F238E27FC236}">
                  <a16:creationId xmlns:a16="http://schemas.microsoft.com/office/drawing/2014/main" id="{6914DD4F-40B4-4BBA-0580-A66F8B82F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1176" y="5099050"/>
              <a:ext cx="309563" cy="171450"/>
            </a:xfrm>
            <a:custGeom>
              <a:avLst/>
              <a:gdLst>
                <a:gd name="T0" fmla="*/ 113 w 116"/>
                <a:gd name="T1" fmla="*/ 20 h 64"/>
                <a:gd name="T2" fmla="*/ 100 w 116"/>
                <a:gd name="T3" fmla="*/ 12 h 64"/>
                <a:gd name="T4" fmla="*/ 100 w 116"/>
                <a:gd name="T5" fmla="*/ 11 h 64"/>
                <a:gd name="T6" fmla="*/ 89 w 116"/>
                <a:gd name="T7" fmla="*/ 0 h 64"/>
                <a:gd name="T8" fmla="*/ 12 w 116"/>
                <a:gd name="T9" fmla="*/ 0 h 64"/>
                <a:gd name="T10" fmla="*/ 0 w 116"/>
                <a:gd name="T11" fmla="*/ 11 h 64"/>
                <a:gd name="T12" fmla="*/ 0 w 116"/>
                <a:gd name="T13" fmla="*/ 22 h 64"/>
                <a:gd name="T14" fmla="*/ 50 w 116"/>
                <a:gd name="T15" fmla="*/ 64 h 64"/>
                <a:gd name="T16" fmla="*/ 89 w 116"/>
                <a:gd name="T17" fmla="*/ 48 h 64"/>
                <a:gd name="T18" fmla="*/ 94 w 116"/>
                <a:gd name="T19" fmla="*/ 48 h 64"/>
                <a:gd name="T20" fmla="*/ 110 w 116"/>
                <a:gd name="T21" fmla="*/ 41 h 64"/>
                <a:gd name="T22" fmla="*/ 113 w 116"/>
                <a:gd name="T23" fmla="*/ 20 h 64"/>
                <a:gd name="T24" fmla="*/ 50 w 116"/>
                <a:gd name="T25" fmla="*/ 56 h 64"/>
                <a:gd name="T26" fmla="*/ 8 w 116"/>
                <a:gd name="T27" fmla="*/ 22 h 64"/>
                <a:gd name="T28" fmla="*/ 8 w 116"/>
                <a:gd name="T29" fmla="*/ 11 h 64"/>
                <a:gd name="T30" fmla="*/ 12 w 116"/>
                <a:gd name="T31" fmla="*/ 8 h 64"/>
                <a:gd name="T32" fmla="*/ 89 w 116"/>
                <a:gd name="T33" fmla="*/ 8 h 64"/>
                <a:gd name="T34" fmla="*/ 92 w 116"/>
                <a:gd name="T35" fmla="*/ 11 h 64"/>
                <a:gd name="T36" fmla="*/ 92 w 116"/>
                <a:gd name="T37" fmla="*/ 22 h 64"/>
                <a:gd name="T38" fmla="*/ 50 w 116"/>
                <a:gd name="T39" fmla="*/ 56 h 64"/>
                <a:gd name="T40" fmla="*/ 104 w 116"/>
                <a:gd name="T41" fmla="*/ 36 h 64"/>
                <a:gd name="T42" fmla="*/ 95 w 116"/>
                <a:gd name="T43" fmla="*/ 40 h 64"/>
                <a:gd name="T44" fmla="*/ 100 w 116"/>
                <a:gd name="T45" fmla="*/ 22 h 64"/>
                <a:gd name="T46" fmla="*/ 100 w 116"/>
                <a:gd name="T47" fmla="*/ 20 h 64"/>
                <a:gd name="T48" fmla="*/ 106 w 116"/>
                <a:gd name="T49" fmla="*/ 24 h 64"/>
                <a:gd name="T50" fmla="*/ 104 w 116"/>
                <a:gd name="T5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64">
                  <a:moveTo>
                    <a:pt x="113" y="20"/>
                  </a:moveTo>
                  <a:cubicBezTo>
                    <a:pt x="112" y="17"/>
                    <a:pt x="108" y="13"/>
                    <a:pt x="100" y="12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5" y="0"/>
                    <a:pt x="8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5"/>
                    <a:pt x="23" y="64"/>
                    <a:pt x="50" y="64"/>
                  </a:cubicBezTo>
                  <a:cubicBezTo>
                    <a:pt x="66" y="64"/>
                    <a:pt x="80" y="58"/>
                    <a:pt x="89" y="48"/>
                  </a:cubicBezTo>
                  <a:cubicBezTo>
                    <a:pt x="91" y="48"/>
                    <a:pt x="93" y="48"/>
                    <a:pt x="94" y="48"/>
                  </a:cubicBezTo>
                  <a:cubicBezTo>
                    <a:pt x="101" y="48"/>
                    <a:pt x="106" y="46"/>
                    <a:pt x="110" y="41"/>
                  </a:cubicBezTo>
                  <a:cubicBezTo>
                    <a:pt x="115" y="34"/>
                    <a:pt x="116" y="26"/>
                    <a:pt x="113" y="20"/>
                  </a:cubicBezTo>
                  <a:close/>
                  <a:moveTo>
                    <a:pt x="50" y="56"/>
                  </a:moveTo>
                  <a:cubicBezTo>
                    <a:pt x="27" y="56"/>
                    <a:pt x="8" y="41"/>
                    <a:pt x="8" y="2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1" y="8"/>
                    <a:pt x="92" y="10"/>
                    <a:pt x="92" y="1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41"/>
                    <a:pt x="73" y="56"/>
                    <a:pt x="50" y="56"/>
                  </a:cubicBezTo>
                  <a:close/>
                  <a:moveTo>
                    <a:pt x="104" y="36"/>
                  </a:moveTo>
                  <a:cubicBezTo>
                    <a:pt x="103" y="38"/>
                    <a:pt x="100" y="40"/>
                    <a:pt x="95" y="40"/>
                  </a:cubicBezTo>
                  <a:cubicBezTo>
                    <a:pt x="98" y="35"/>
                    <a:pt x="100" y="28"/>
                    <a:pt x="100" y="22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3" y="20"/>
                    <a:pt x="105" y="22"/>
                    <a:pt x="106" y="24"/>
                  </a:cubicBezTo>
                  <a:cubicBezTo>
                    <a:pt x="108" y="27"/>
                    <a:pt x="107" y="32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C804823-BB01-56A9-11E0-CDE71EEBCC1E}"/>
              </a:ext>
            </a:extLst>
          </p:cNvPr>
          <p:cNvGrpSpPr/>
          <p:nvPr/>
        </p:nvGrpSpPr>
        <p:grpSpPr>
          <a:xfrm>
            <a:off x="7239047" y="5492100"/>
            <a:ext cx="328088" cy="328088"/>
            <a:chOff x="7716838" y="4857750"/>
            <a:chExt cx="569913" cy="569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7FB4E187-EDC6-1E33-35B8-3647C174C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E7BF70E6-4057-2FBB-AF35-E93DC34B8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id="{9A4534FB-44DF-EC82-43C3-BDA418217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3" name="Freeform 8">
              <a:extLst>
                <a:ext uri="{FF2B5EF4-FFF2-40B4-BE49-F238E27FC236}">
                  <a16:creationId xmlns:a16="http://schemas.microsoft.com/office/drawing/2014/main" id="{A908BCF1-185F-0475-89F6-8BDE5C35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id="{F7B24C66-43EC-98B9-BE6B-5E6B08DBB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id="{DB490BE6-39F2-C664-5E99-5E9893D23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84235BA1-5944-B3A2-7683-8F768E6CA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07" name="Freeform 228">
            <a:extLst>
              <a:ext uri="{FF2B5EF4-FFF2-40B4-BE49-F238E27FC236}">
                <a16:creationId xmlns:a16="http://schemas.microsoft.com/office/drawing/2014/main" id="{9DB99411-8FFC-264D-1DCF-6ABEC20DF1A9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730395" y="4846894"/>
            <a:ext cx="217159" cy="399934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89F91B0-3D4F-549D-A1D1-33D28A1710C9}"/>
              </a:ext>
            </a:extLst>
          </p:cNvPr>
          <p:cNvGrpSpPr/>
          <p:nvPr/>
        </p:nvGrpSpPr>
        <p:grpSpPr>
          <a:xfrm rot="2700000">
            <a:off x="3887184" y="4819162"/>
            <a:ext cx="261322" cy="455398"/>
            <a:chOff x="4732338" y="4783138"/>
            <a:chExt cx="703263" cy="12255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09" name="Freeform 30">
              <a:extLst>
                <a:ext uri="{FF2B5EF4-FFF2-40B4-BE49-F238E27FC236}">
                  <a16:creationId xmlns:a16="http://schemas.microsoft.com/office/drawing/2014/main" id="{DCC8E012-7262-0666-A3CF-0D6DFDC30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0" name="Freeform 31">
              <a:extLst>
                <a:ext uri="{FF2B5EF4-FFF2-40B4-BE49-F238E27FC236}">
                  <a16:creationId xmlns:a16="http://schemas.microsoft.com/office/drawing/2014/main" id="{4E396F7C-6A52-BBE9-3B5B-8F8DBE0E8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1" name="Freeform 32">
              <a:extLst>
                <a:ext uri="{FF2B5EF4-FFF2-40B4-BE49-F238E27FC236}">
                  <a16:creationId xmlns:a16="http://schemas.microsoft.com/office/drawing/2014/main" id="{D394F859-9151-B5E0-888B-C7CEB3C83D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12" name="Freeform 199">
            <a:extLst>
              <a:ext uri="{FF2B5EF4-FFF2-40B4-BE49-F238E27FC236}">
                <a16:creationId xmlns:a16="http://schemas.microsoft.com/office/drawing/2014/main" id="{4F0CE680-DD4F-FBE5-6AE4-0EBD78D64F6B}"/>
              </a:ext>
            </a:extLst>
          </p:cNvPr>
          <p:cNvSpPr>
            <a:spLocks noEditPoints="1"/>
          </p:cNvSpPr>
          <p:nvPr/>
        </p:nvSpPr>
        <p:spPr bwMode="auto">
          <a:xfrm>
            <a:off x="6342240" y="4919625"/>
            <a:ext cx="339294" cy="254472"/>
          </a:xfrm>
          <a:custGeom>
            <a:avLst/>
            <a:gdLst>
              <a:gd name="T0" fmla="*/ 96 w 112"/>
              <a:gd name="T1" fmla="*/ 0 h 84"/>
              <a:gd name="T2" fmla="*/ 16 w 112"/>
              <a:gd name="T3" fmla="*/ 0 h 84"/>
              <a:gd name="T4" fmla="*/ 0 w 112"/>
              <a:gd name="T5" fmla="*/ 16 h 84"/>
              <a:gd name="T6" fmla="*/ 0 w 112"/>
              <a:gd name="T7" fmla="*/ 68 h 84"/>
              <a:gd name="T8" fmla="*/ 16 w 112"/>
              <a:gd name="T9" fmla="*/ 84 h 84"/>
              <a:gd name="T10" fmla="*/ 96 w 112"/>
              <a:gd name="T11" fmla="*/ 84 h 84"/>
              <a:gd name="T12" fmla="*/ 112 w 112"/>
              <a:gd name="T13" fmla="*/ 68 h 84"/>
              <a:gd name="T14" fmla="*/ 112 w 112"/>
              <a:gd name="T15" fmla="*/ 16 h 84"/>
              <a:gd name="T16" fmla="*/ 96 w 112"/>
              <a:gd name="T17" fmla="*/ 0 h 84"/>
              <a:gd name="T18" fmla="*/ 104 w 112"/>
              <a:gd name="T19" fmla="*/ 16 h 84"/>
              <a:gd name="T20" fmla="*/ 104 w 112"/>
              <a:gd name="T21" fmla="*/ 68 h 84"/>
              <a:gd name="T22" fmla="*/ 104 w 112"/>
              <a:gd name="T23" fmla="*/ 69 h 84"/>
              <a:gd name="T24" fmla="*/ 71 w 112"/>
              <a:gd name="T25" fmla="*/ 38 h 84"/>
              <a:gd name="T26" fmla="*/ 104 w 112"/>
              <a:gd name="T27" fmla="*/ 14 h 84"/>
              <a:gd name="T28" fmla="*/ 104 w 112"/>
              <a:gd name="T29" fmla="*/ 16 h 84"/>
              <a:gd name="T30" fmla="*/ 96 w 112"/>
              <a:gd name="T31" fmla="*/ 8 h 84"/>
              <a:gd name="T32" fmla="*/ 98 w 112"/>
              <a:gd name="T33" fmla="*/ 8 h 84"/>
              <a:gd name="T34" fmla="*/ 55 w 112"/>
              <a:gd name="T35" fmla="*/ 41 h 84"/>
              <a:gd name="T36" fmla="*/ 13 w 112"/>
              <a:gd name="T37" fmla="*/ 9 h 84"/>
              <a:gd name="T38" fmla="*/ 16 w 112"/>
              <a:gd name="T39" fmla="*/ 8 h 84"/>
              <a:gd name="T40" fmla="*/ 96 w 112"/>
              <a:gd name="T41" fmla="*/ 8 h 84"/>
              <a:gd name="T42" fmla="*/ 8 w 112"/>
              <a:gd name="T43" fmla="*/ 69 h 84"/>
              <a:gd name="T44" fmla="*/ 8 w 112"/>
              <a:gd name="T45" fmla="*/ 68 h 84"/>
              <a:gd name="T46" fmla="*/ 8 w 112"/>
              <a:gd name="T47" fmla="*/ 16 h 84"/>
              <a:gd name="T48" fmla="*/ 8 w 112"/>
              <a:gd name="T49" fmla="*/ 15 h 84"/>
              <a:gd name="T50" fmla="*/ 40 w 112"/>
              <a:gd name="T51" fmla="*/ 39 h 84"/>
              <a:gd name="T52" fmla="*/ 8 w 112"/>
              <a:gd name="T53" fmla="*/ 69 h 84"/>
              <a:gd name="T54" fmla="*/ 16 w 112"/>
              <a:gd name="T55" fmla="*/ 76 h 84"/>
              <a:gd name="T56" fmla="*/ 13 w 112"/>
              <a:gd name="T57" fmla="*/ 75 h 84"/>
              <a:gd name="T58" fmla="*/ 47 w 112"/>
              <a:gd name="T59" fmla="*/ 43 h 84"/>
              <a:gd name="T60" fmla="*/ 49 w 112"/>
              <a:gd name="T61" fmla="*/ 45 h 84"/>
              <a:gd name="T62" fmla="*/ 49 w 112"/>
              <a:gd name="T63" fmla="*/ 45 h 84"/>
              <a:gd name="T64" fmla="*/ 55 w 112"/>
              <a:gd name="T65" fmla="*/ 48 h 84"/>
              <a:gd name="T66" fmla="*/ 61 w 112"/>
              <a:gd name="T67" fmla="*/ 45 h 84"/>
              <a:gd name="T68" fmla="*/ 62 w 112"/>
              <a:gd name="T69" fmla="*/ 45 h 84"/>
              <a:gd name="T70" fmla="*/ 65 w 112"/>
              <a:gd name="T71" fmla="*/ 43 h 84"/>
              <a:gd name="T72" fmla="*/ 99 w 112"/>
              <a:gd name="T73" fmla="*/ 75 h 84"/>
              <a:gd name="T74" fmla="*/ 96 w 112"/>
              <a:gd name="T75" fmla="*/ 76 h 84"/>
              <a:gd name="T76" fmla="*/ 16 w 112"/>
              <a:gd name="T77" fmla="*/ 7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84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9D7E3EB6-4ED1-C3DD-09EF-1FD4CC60A63D}"/>
              </a:ext>
            </a:extLst>
          </p:cNvPr>
          <p:cNvGrpSpPr/>
          <p:nvPr/>
        </p:nvGrpSpPr>
        <p:grpSpPr>
          <a:xfrm>
            <a:off x="5518030" y="4900369"/>
            <a:ext cx="336511" cy="292983"/>
            <a:chOff x="1482726" y="3625850"/>
            <a:chExt cx="319088" cy="2778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4" name="Freeform 143">
              <a:extLst>
                <a:ext uri="{FF2B5EF4-FFF2-40B4-BE49-F238E27FC236}">
                  <a16:creationId xmlns:a16="http://schemas.microsoft.com/office/drawing/2014/main" id="{F1CB0232-05A5-4D8D-1CA3-C6476D016E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2726" y="3625850"/>
              <a:ext cx="319088" cy="277813"/>
            </a:xfrm>
            <a:custGeom>
              <a:avLst/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5" name="Freeform 144">
              <a:extLst>
                <a:ext uri="{FF2B5EF4-FFF2-40B4-BE49-F238E27FC236}">
                  <a16:creationId xmlns:a16="http://schemas.microsoft.com/office/drawing/2014/main" id="{4E64A61F-81DD-4FDA-27F1-174462B41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732213"/>
              <a:ext cx="84138" cy="22225"/>
            </a:xfrm>
            <a:custGeom>
              <a:avLst/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03DDD831-4588-F4FB-AD86-B9E253DDC304}"/>
              </a:ext>
            </a:extLst>
          </p:cNvPr>
          <p:cNvGrpSpPr/>
          <p:nvPr/>
        </p:nvGrpSpPr>
        <p:grpSpPr>
          <a:xfrm>
            <a:off x="7212469" y="4899190"/>
            <a:ext cx="305912" cy="295341"/>
            <a:chOff x="4064000" y="5461000"/>
            <a:chExt cx="735013" cy="7096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7" name="Freeform 20">
              <a:extLst>
                <a:ext uri="{FF2B5EF4-FFF2-40B4-BE49-F238E27FC236}">
                  <a16:creationId xmlns:a16="http://schemas.microsoft.com/office/drawing/2014/main" id="{9864D734-E82B-4946-DBF0-1FF8716E5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0" y="5461000"/>
              <a:ext cx="708025" cy="709613"/>
            </a:xfrm>
            <a:custGeom>
              <a:avLst/>
              <a:gdLst>
                <a:gd name="T0" fmla="*/ 142 w 186"/>
                <a:gd name="T1" fmla="*/ 155 h 186"/>
                <a:gd name="T2" fmla="*/ 125 w 186"/>
                <a:gd name="T3" fmla="*/ 165 h 186"/>
                <a:gd name="T4" fmla="*/ 131 w 186"/>
                <a:gd name="T5" fmla="*/ 156 h 186"/>
                <a:gd name="T6" fmla="*/ 121 w 186"/>
                <a:gd name="T7" fmla="*/ 157 h 186"/>
                <a:gd name="T8" fmla="*/ 114 w 186"/>
                <a:gd name="T9" fmla="*/ 156 h 186"/>
                <a:gd name="T10" fmla="*/ 93 w 186"/>
                <a:gd name="T11" fmla="*/ 172 h 186"/>
                <a:gd name="T12" fmla="*/ 60 w 186"/>
                <a:gd name="T13" fmla="*/ 131 h 186"/>
                <a:gd name="T14" fmla="*/ 76 w 186"/>
                <a:gd name="T15" fmla="*/ 131 h 186"/>
                <a:gd name="T16" fmla="*/ 72 w 186"/>
                <a:gd name="T17" fmla="*/ 120 h 186"/>
                <a:gd name="T18" fmla="*/ 71 w 186"/>
                <a:gd name="T19" fmla="*/ 117 h 186"/>
                <a:gd name="T20" fmla="*/ 57 w 186"/>
                <a:gd name="T21" fmla="*/ 117 h 186"/>
                <a:gd name="T22" fmla="*/ 56 w 186"/>
                <a:gd name="T23" fmla="*/ 93 h 186"/>
                <a:gd name="T24" fmla="*/ 57 w 186"/>
                <a:gd name="T25" fmla="*/ 72 h 186"/>
                <a:gd name="T26" fmla="*/ 81 w 186"/>
                <a:gd name="T27" fmla="*/ 72 h 186"/>
                <a:gd name="T28" fmla="*/ 98 w 186"/>
                <a:gd name="T29" fmla="*/ 58 h 186"/>
                <a:gd name="T30" fmla="*/ 60 w 186"/>
                <a:gd name="T31" fmla="*/ 58 h 186"/>
                <a:gd name="T32" fmla="*/ 93 w 186"/>
                <a:gd name="T33" fmla="*/ 14 h 186"/>
                <a:gd name="T34" fmla="*/ 125 w 186"/>
                <a:gd name="T35" fmla="*/ 53 h 186"/>
                <a:gd name="T36" fmla="*/ 140 w 186"/>
                <a:gd name="T37" fmla="*/ 56 h 186"/>
                <a:gd name="T38" fmla="*/ 125 w 186"/>
                <a:gd name="T39" fmla="*/ 21 h 186"/>
                <a:gd name="T40" fmla="*/ 164 w 186"/>
                <a:gd name="T41" fmla="*/ 58 h 186"/>
                <a:gd name="T42" fmla="*/ 145 w 186"/>
                <a:gd name="T43" fmla="*/ 58 h 186"/>
                <a:gd name="T44" fmla="*/ 162 w 186"/>
                <a:gd name="T45" fmla="*/ 72 h 186"/>
                <a:gd name="T46" fmla="*/ 169 w 186"/>
                <a:gd name="T47" fmla="*/ 72 h 186"/>
                <a:gd name="T48" fmla="*/ 172 w 186"/>
                <a:gd name="T49" fmla="*/ 93 h 186"/>
                <a:gd name="T50" fmla="*/ 172 w 186"/>
                <a:gd name="T51" fmla="*/ 94 h 186"/>
                <a:gd name="T52" fmla="*/ 170 w 186"/>
                <a:gd name="T53" fmla="*/ 123 h 186"/>
                <a:gd name="T54" fmla="*/ 178 w 186"/>
                <a:gd name="T55" fmla="*/ 131 h 186"/>
                <a:gd name="T56" fmla="*/ 178 w 186"/>
                <a:gd name="T57" fmla="*/ 131 h 186"/>
                <a:gd name="T58" fmla="*/ 179 w 186"/>
                <a:gd name="T59" fmla="*/ 131 h 186"/>
                <a:gd name="T60" fmla="*/ 179 w 186"/>
                <a:gd name="T61" fmla="*/ 128 h 186"/>
                <a:gd name="T62" fmla="*/ 186 w 186"/>
                <a:gd name="T63" fmla="*/ 93 h 186"/>
                <a:gd name="T64" fmla="*/ 93 w 186"/>
                <a:gd name="T65" fmla="*/ 0 h 186"/>
                <a:gd name="T66" fmla="*/ 0 w 186"/>
                <a:gd name="T67" fmla="*/ 93 h 186"/>
                <a:gd name="T68" fmla="*/ 93 w 186"/>
                <a:gd name="T69" fmla="*/ 186 h 186"/>
                <a:gd name="T70" fmla="*/ 151 w 186"/>
                <a:gd name="T71" fmla="*/ 166 h 186"/>
                <a:gd name="T72" fmla="*/ 142 w 186"/>
                <a:gd name="T73" fmla="*/ 155 h 186"/>
                <a:gd name="T74" fmla="*/ 61 w 186"/>
                <a:gd name="T75" fmla="*/ 21 h 186"/>
                <a:gd name="T76" fmla="*/ 45 w 186"/>
                <a:gd name="T77" fmla="*/ 58 h 186"/>
                <a:gd name="T78" fmla="*/ 22 w 186"/>
                <a:gd name="T79" fmla="*/ 58 h 186"/>
                <a:gd name="T80" fmla="*/ 61 w 186"/>
                <a:gd name="T81" fmla="*/ 21 h 186"/>
                <a:gd name="T82" fmla="*/ 14 w 186"/>
                <a:gd name="T83" fmla="*/ 93 h 186"/>
                <a:gd name="T84" fmla="*/ 17 w 186"/>
                <a:gd name="T85" fmla="*/ 72 h 186"/>
                <a:gd name="T86" fmla="*/ 43 w 186"/>
                <a:gd name="T87" fmla="*/ 72 h 186"/>
                <a:gd name="T88" fmla="*/ 42 w 186"/>
                <a:gd name="T89" fmla="*/ 93 h 186"/>
                <a:gd name="T90" fmla="*/ 43 w 186"/>
                <a:gd name="T91" fmla="*/ 117 h 186"/>
                <a:gd name="T92" fmla="*/ 17 w 186"/>
                <a:gd name="T93" fmla="*/ 117 h 186"/>
                <a:gd name="T94" fmla="*/ 14 w 186"/>
                <a:gd name="T95" fmla="*/ 93 h 186"/>
                <a:gd name="T96" fmla="*/ 23 w 186"/>
                <a:gd name="T97" fmla="*/ 131 h 186"/>
                <a:gd name="T98" fmla="*/ 46 w 186"/>
                <a:gd name="T99" fmla="*/ 131 h 186"/>
                <a:gd name="T100" fmla="*/ 61 w 186"/>
                <a:gd name="T101" fmla="*/ 165 h 186"/>
                <a:gd name="T102" fmla="*/ 23 w 186"/>
                <a:gd name="T103" fmla="*/ 1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86">
                  <a:moveTo>
                    <a:pt x="142" y="155"/>
                  </a:moveTo>
                  <a:cubicBezTo>
                    <a:pt x="137" y="159"/>
                    <a:pt x="131" y="163"/>
                    <a:pt x="125" y="165"/>
                  </a:cubicBezTo>
                  <a:cubicBezTo>
                    <a:pt x="127" y="162"/>
                    <a:pt x="129" y="159"/>
                    <a:pt x="131" y="156"/>
                  </a:cubicBezTo>
                  <a:cubicBezTo>
                    <a:pt x="128" y="157"/>
                    <a:pt x="124" y="157"/>
                    <a:pt x="121" y="157"/>
                  </a:cubicBezTo>
                  <a:cubicBezTo>
                    <a:pt x="119" y="157"/>
                    <a:pt x="117" y="157"/>
                    <a:pt x="114" y="156"/>
                  </a:cubicBezTo>
                  <a:cubicBezTo>
                    <a:pt x="108" y="166"/>
                    <a:pt x="100" y="172"/>
                    <a:pt x="93" y="172"/>
                  </a:cubicBezTo>
                  <a:cubicBezTo>
                    <a:pt x="81" y="172"/>
                    <a:pt x="67" y="156"/>
                    <a:pt x="60" y="131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4" y="127"/>
                    <a:pt x="73" y="124"/>
                    <a:pt x="72" y="120"/>
                  </a:cubicBezTo>
                  <a:cubicBezTo>
                    <a:pt x="71" y="119"/>
                    <a:pt x="71" y="118"/>
                    <a:pt x="71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6" y="109"/>
                    <a:pt x="56" y="101"/>
                    <a:pt x="56" y="93"/>
                  </a:cubicBezTo>
                  <a:cubicBezTo>
                    <a:pt x="56" y="86"/>
                    <a:pt x="56" y="79"/>
                    <a:pt x="57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5" y="66"/>
                    <a:pt x="91" y="62"/>
                    <a:pt x="98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6" y="32"/>
                    <a:pt x="80" y="14"/>
                    <a:pt x="93" y="14"/>
                  </a:cubicBezTo>
                  <a:cubicBezTo>
                    <a:pt x="105" y="14"/>
                    <a:pt x="118" y="29"/>
                    <a:pt x="125" y="53"/>
                  </a:cubicBezTo>
                  <a:cubicBezTo>
                    <a:pt x="130" y="53"/>
                    <a:pt x="135" y="54"/>
                    <a:pt x="140" y="56"/>
                  </a:cubicBezTo>
                  <a:cubicBezTo>
                    <a:pt x="137" y="42"/>
                    <a:pt x="132" y="30"/>
                    <a:pt x="125" y="21"/>
                  </a:cubicBezTo>
                  <a:cubicBezTo>
                    <a:pt x="142" y="28"/>
                    <a:pt x="156" y="42"/>
                    <a:pt x="164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51" y="62"/>
                    <a:pt x="157" y="66"/>
                    <a:pt x="162" y="72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1" y="79"/>
                    <a:pt x="172" y="86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4" y="104"/>
                    <a:pt x="173" y="113"/>
                    <a:pt x="170" y="123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9" y="128"/>
                    <a:pt x="179" y="128"/>
                    <a:pt x="179" y="128"/>
                  </a:cubicBezTo>
                  <a:cubicBezTo>
                    <a:pt x="184" y="117"/>
                    <a:pt x="186" y="106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4"/>
                    <a:pt x="42" y="186"/>
                    <a:pt x="93" y="186"/>
                  </a:cubicBezTo>
                  <a:cubicBezTo>
                    <a:pt x="115" y="186"/>
                    <a:pt x="135" y="178"/>
                    <a:pt x="151" y="166"/>
                  </a:cubicBezTo>
                  <a:lnTo>
                    <a:pt x="142" y="155"/>
                  </a:lnTo>
                  <a:close/>
                  <a:moveTo>
                    <a:pt x="61" y="21"/>
                  </a:moveTo>
                  <a:cubicBezTo>
                    <a:pt x="54" y="31"/>
                    <a:pt x="49" y="44"/>
                    <a:pt x="4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0" y="42"/>
                    <a:pt x="44" y="28"/>
                    <a:pt x="61" y="21"/>
                  </a:cubicBezTo>
                  <a:close/>
                  <a:moveTo>
                    <a:pt x="14" y="93"/>
                  </a:moveTo>
                  <a:cubicBezTo>
                    <a:pt x="14" y="86"/>
                    <a:pt x="15" y="79"/>
                    <a:pt x="17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2" y="79"/>
                    <a:pt x="42" y="86"/>
                    <a:pt x="42" y="93"/>
                  </a:cubicBezTo>
                  <a:cubicBezTo>
                    <a:pt x="42" y="101"/>
                    <a:pt x="42" y="109"/>
                    <a:pt x="43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09"/>
                    <a:pt x="14" y="101"/>
                    <a:pt x="14" y="93"/>
                  </a:cubicBezTo>
                  <a:close/>
                  <a:moveTo>
                    <a:pt x="23" y="131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49" y="144"/>
                    <a:pt x="54" y="156"/>
                    <a:pt x="61" y="165"/>
                  </a:cubicBezTo>
                  <a:cubicBezTo>
                    <a:pt x="45" y="158"/>
                    <a:pt x="32" y="146"/>
                    <a:pt x="23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8" name="Freeform 21">
              <a:extLst>
                <a:ext uri="{FF2B5EF4-FFF2-40B4-BE49-F238E27FC236}">
                  <a16:creationId xmlns:a16="http://schemas.microsoft.com/office/drawing/2014/main" id="{B6961D30-BB3C-C894-9B16-F42DA2A61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2925" y="5691188"/>
              <a:ext cx="446088" cy="446088"/>
            </a:xfrm>
            <a:custGeom>
              <a:avLst/>
              <a:gdLst>
                <a:gd name="T0" fmla="*/ 116 w 117"/>
                <a:gd name="T1" fmla="*/ 103 h 117"/>
                <a:gd name="T2" fmla="*/ 81 w 117"/>
                <a:gd name="T3" fmla="*/ 65 h 117"/>
                <a:gd name="T4" fmla="*/ 80 w 117"/>
                <a:gd name="T5" fmla="*/ 65 h 117"/>
                <a:gd name="T6" fmla="*/ 84 w 117"/>
                <a:gd name="T7" fmla="*/ 33 h 117"/>
                <a:gd name="T8" fmla="*/ 33 w 117"/>
                <a:gd name="T9" fmla="*/ 6 h 117"/>
                <a:gd name="T10" fmla="*/ 7 w 117"/>
                <a:gd name="T11" fmla="*/ 57 h 117"/>
                <a:gd name="T12" fmla="*/ 57 w 117"/>
                <a:gd name="T13" fmla="*/ 83 h 117"/>
                <a:gd name="T14" fmla="*/ 67 w 117"/>
                <a:gd name="T15" fmla="*/ 79 h 117"/>
                <a:gd name="T16" fmla="*/ 101 w 117"/>
                <a:gd name="T17" fmla="*/ 116 h 117"/>
                <a:gd name="T18" fmla="*/ 106 w 117"/>
                <a:gd name="T19" fmla="*/ 115 h 117"/>
                <a:gd name="T20" fmla="*/ 114 w 117"/>
                <a:gd name="T21" fmla="*/ 108 h 117"/>
                <a:gd name="T22" fmla="*/ 116 w 117"/>
                <a:gd name="T23" fmla="*/ 103 h 117"/>
                <a:gd name="T24" fmla="*/ 17 w 117"/>
                <a:gd name="T25" fmla="*/ 54 h 117"/>
                <a:gd name="T26" fmla="*/ 36 w 117"/>
                <a:gd name="T27" fmla="*/ 17 h 117"/>
                <a:gd name="T28" fmla="*/ 73 w 117"/>
                <a:gd name="T29" fmla="*/ 36 h 117"/>
                <a:gd name="T30" fmla="*/ 54 w 117"/>
                <a:gd name="T31" fmla="*/ 73 h 117"/>
                <a:gd name="T32" fmla="*/ 17 w 117"/>
                <a:gd name="T33" fmla="*/ 5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17">
                  <a:moveTo>
                    <a:pt x="116" y="103"/>
                  </a:moveTo>
                  <a:cubicBezTo>
                    <a:pt x="81" y="65"/>
                    <a:pt x="81" y="65"/>
                    <a:pt x="81" y="65"/>
                  </a:cubicBezTo>
                  <a:cubicBezTo>
                    <a:pt x="81" y="65"/>
                    <a:pt x="80" y="65"/>
                    <a:pt x="80" y="65"/>
                  </a:cubicBezTo>
                  <a:cubicBezTo>
                    <a:pt x="86" y="55"/>
                    <a:pt x="87" y="44"/>
                    <a:pt x="84" y="33"/>
                  </a:cubicBezTo>
                  <a:cubicBezTo>
                    <a:pt x="77" y="11"/>
                    <a:pt x="54" y="0"/>
                    <a:pt x="33" y="6"/>
                  </a:cubicBezTo>
                  <a:cubicBezTo>
                    <a:pt x="12" y="13"/>
                    <a:pt x="0" y="36"/>
                    <a:pt x="7" y="57"/>
                  </a:cubicBezTo>
                  <a:cubicBezTo>
                    <a:pt x="13" y="78"/>
                    <a:pt x="36" y="90"/>
                    <a:pt x="57" y="83"/>
                  </a:cubicBezTo>
                  <a:cubicBezTo>
                    <a:pt x="61" y="82"/>
                    <a:pt x="64" y="81"/>
                    <a:pt x="67" y="79"/>
                  </a:cubicBezTo>
                  <a:cubicBezTo>
                    <a:pt x="101" y="116"/>
                    <a:pt x="101" y="116"/>
                    <a:pt x="101" y="116"/>
                  </a:cubicBezTo>
                  <a:cubicBezTo>
                    <a:pt x="102" y="117"/>
                    <a:pt x="104" y="117"/>
                    <a:pt x="106" y="11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6" y="106"/>
                    <a:pt x="117" y="104"/>
                    <a:pt x="116" y="103"/>
                  </a:cubicBezTo>
                  <a:close/>
                  <a:moveTo>
                    <a:pt x="17" y="54"/>
                  </a:moveTo>
                  <a:cubicBezTo>
                    <a:pt x="12" y="38"/>
                    <a:pt x="21" y="22"/>
                    <a:pt x="36" y="17"/>
                  </a:cubicBezTo>
                  <a:cubicBezTo>
                    <a:pt x="52" y="12"/>
                    <a:pt x="69" y="20"/>
                    <a:pt x="73" y="36"/>
                  </a:cubicBezTo>
                  <a:cubicBezTo>
                    <a:pt x="78" y="52"/>
                    <a:pt x="70" y="68"/>
                    <a:pt x="54" y="73"/>
                  </a:cubicBezTo>
                  <a:cubicBezTo>
                    <a:pt x="39" y="78"/>
                    <a:pt x="22" y="69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9" name="Freeform 22">
              <a:extLst>
                <a:ext uri="{FF2B5EF4-FFF2-40B4-BE49-F238E27FC236}">
                  <a16:creationId xmlns:a16="http://schemas.microsoft.com/office/drawing/2014/main" id="{EB691F29-4085-D537-E4B3-E9723C904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5754688"/>
              <a:ext cx="190500" cy="141288"/>
            </a:xfrm>
            <a:custGeom>
              <a:avLst/>
              <a:gdLst>
                <a:gd name="T0" fmla="*/ 10 w 50"/>
                <a:gd name="T1" fmla="*/ 16 h 37"/>
                <a:gd name="T2" fmla="*/ 48 w 50"/>
                <a:gd name="T3" fmla="*/ 36 h 37"/>
                <a:gd name="T4" fmla="*/ 48 w 50"/>
                <a:gd name="T5" fmla="*/ 37 h 37"/>
                <a:gd name="T6" fmla="*/ 49 w 50"/>
                <a:gd name="T7" fmla="*/ 20 h 37"/>
                <a:gd name="T8" fmla="*/ 17 w 50"/>
                <a:gd name="T9" fmla="*/ 4 h 37"/>
                <a:gd name="T10" fmla="*/ 0 w 50"/>
                <a:gd name="T11" fmla="*/ 21 h 37"/>
                <a:gd name="T12" fmla="*/ 10 w 50"/>
                <a:gd name="T1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7">
                  <a:moveTo>
                    <a:pt x="10" y="16"/>
                  </a:moveTo>
                  <a:cubicBezTo>
                    <a:pt x="26" y="11"/>
                    <a:pt x="43" y="20"/>
                    <a:pt x="48" y="36"/>
                  </a:cubicBezTo>
                  <a:cubicBezTo>
                    <a:pt x="48" y="36"/>
                    <a:pt x="48" y="36"/>
                    <a:pt x="48" y="37"/>
                  </a:cubicBezTo>
                  <a:cubicBezTo>
                    <a:pt x="50" y="32"/>
                    <a:pt x="50" y="26"/>
                    <a:pt x="49" y="20"/>
                  </a:cubicBezTo>
                  <a:cubicBezTo>
                    <a:pt x="45" y="7"/>
                    <a:pt x="30" y="0"/>
                    <a:pt x="17" y="4"/>
                  </a:cubicBezTo>
                  <a:cubicBezTo>
                    <a:pt x="8" y="6"/>
                    <a:pt x="2" y="13"/>
                    <a:pt x="0" y="21"/>
                  </a:cubicBezTo>
                  <a:cubicBezTo>
                    <a:pt x="3" y="19"/>
                    <a:pt x="6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83524-6CA7-1BFE-4FA8-80D06E6C5786}"/>
              </a:ext>
            </a:extLst>
          </p:cNvPr>
          <p:cNvGrpSpPr/>
          <p:nvPr/>
        </p:nvGrpSpPr>
        <p:grpSpPr>
          <a:xfrm>
            <a:off x="1549494" y="2878346"/>
            <a:ext cx="328448" cy="348355"/>
            <a:chOff x="7404100" y="3633788"/>
            <a:chExt cx="628651" cy="6667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1" name="Freeform 20">
              <a:extLst>
                <a:ext uri="{FF2B5EF4-FFF2-40B4-BE49-F238E27FC236}">
                  <a16:creationId xmlns:a16="http://schemas.microsoft.com/office/drawing/2014/main" id="{A5883D51-A737-89FD-E135-E9B7E64BA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4100" y="3870326"/>
              <a:ext cx="427038" cy="430213"/>
            </a:xfrm>
            <a:custGeom>
              <a:avLst/>
              <a:gdLst>
                <a:gd name="T0" fmla="*/ 115 w 136"/>
                <a:gd name="T1" fmla="*/ 94 h 137"/>
                <a:gd name="T2" fmla="*/ 119 w 136"/>
                <a:gd name="T3" fmla="*/ 83 h 137"/>
                <a:gd name="T4" fmla="*/ 136 w 136"/>
                <a:gd name="T5" fmla="*/ 77 h 137"/>
                <a:gd name="T6" fmla="*/ 136 w 136"/>
                <a:gd name="T7" fmla="*/ 68 h 137"/>
                <a:gd name="T8" fmla="*/ 136 w 136"/>
                <a:gd name="T9" fmla="*/ 60 h 137"/>
                <a:gd name="T10" fmla="*/ 119 w 136"/>
                <a:gd name="T11" fmla="*/ 54 h 137"/>
                <a:gd name="T12" fmla="*/ 115 w 136"/>
                <a:gd name="T13" fmla="*/ 43 h 137"/>
                <a:gd name="T14" fmla="*/ 122 w 136"/>
                <a:gd name="T15" fmla="*/ 27 h 137"/>
                <a:gd name="T16" fmla="*/ 110 w 136"/>
                <a:gd name="T17" fmla="*/ 14 h 137"/>
                <a:gd name="T18" fmla="*/ 94 w 136"/>
                <a:gd name="T19" fmla="*/ 22 h 137"/>
                <a:gd name="T20" fmla="*/ 83 w 136"/>
                <a:gd name="T21" fmla="*/ 18 h 137"/>
                <a:gd name="T22" fmla="*/ 77 w 136"/>
                <a:gd name="T23" fmla="*/ 1 h 137"/>
                <a:gd name="T24" fmla="*/ 68 w 136"/>
                <a:gd name="T25" fmla="*/ 0 h 137"/>
                <a:gd name="T26" fmla="*/ 59 w 136"/>
                <a:gd name="T27" fmla="*/ 1 h 137"/>
                <a:gd name="T28" fmla="*/ 53 w 136"/>
                <a:gd name="T29" fmla="*/ 18 h 137"/>
                <a:gd name="T30" fmla="*/ 43 w 136"/>
                <a:gd name="T31" fmla="*/ 22 h 137"/>
                <a:gd name="T32" fmla="*/ 26 w 136"/>
                <a:gd name="T33" fmla="*/ 14 h 137"/>
                <a:gd name="T34" fmla="*/ 14 w 136"/>
                <a:gd name="T35" fmla="*/ 27 h 137"/>
                <a:gd name="T36" fmla="*/ 22 w 136"/>
                <a:gd name="T37" fmla="*/ 43 h 137"/>
                <a:gd name="T38" fmla="*/ 17 w 136"/>
                <a:gd name="T39" fmla="*/ 54 h 137"/>
                <a:gd name="T40" fmla="*/ 0 w 136"/>
                <a:gd name="T41" fmla="*/ 60 h 137"/>
                <a:gd name="T42" fmla="*/ 0 w 136"/>
                <a:gd name="T43" fmla="*/ 68 h 137"/>
                <a:gd name="T44" fmla="*/ 0 w 136"/>
                <a:gd name="T45" fmla="*/ 77 h 137"/>
                <a:gd name="T46" fmla="*/ 17 w 136"/>
                <a:gd name="T47" fmla="*/ 83 h 137"/>
                <a:gd name="T48" fmla="*/ 22 w 136"/>
                <a:gd name="T49" fmla="*/ 94 h 137"/>
                <a:gd name="T50" fmla="*/ 14 w 136"/>
                <a:gd name="T51" fmla="*/ 110 h 137"/>
                <a:gd name="T52" fmla="*/ 26 w 136"/>
                <a:gd name="T53" fmla="*/ 123 h 137"/>
                <a:gd name="T54" fmla="*/ 43 w 136"/>
                <a:gd name="T55" fmla="*/ 115 h 137"/>
                <a:gd name="T56" fmla="*/ 53 w 136"/>
                <a:gd name="T57" fmla="*/ 119 h 137"/>
                <a:gd name="T58" fmla="*/ 59 w 136"/>
                <a:gd name="T59" fmla="*/ 136 h 137"/>
                <a:gd name="T60" fmla="*/ 68 w 136"/>
                <a:gd name="T61" fmla="*/ 137 h 137"/>
                <a:gd name="T62" fmla="*/ 77 w 136"/>
                <a:gd name="T63" fmla="*/ 136 h 137"/>
                <a:gd name="T64" fmla="*/ 83 w 136"/>
                <a:gd name="T65" fmla="*/ 119 h 137"/>
                <a:gd name="T66" fmla="*/ 94 w 136"/>
                <a:gd name="T67" fmla="*/ 115 h 137"/>
                <a:gd name="T68" fmla="*/ 110 w 136"/>
                <a:gd name="T69" fmla="*/ 123 h 137"/>
                <a:gd name="T70" fmla="*/ 122 w 136"/>
                <a:gd name="T71" fmla="*/ 110 h 137"/>
                <a:gd name="T72" fmla="*/ 115 w 136"/>
                <a:gd name="T73" fmla="*/ 94 h 137"/>
                <a:gd name="T74" fmla="*/ 68 w 136"/>
                <a:gd name="T75" fmla="*/ 92 h 137"/>
                <a:gd name="T76" fmla="*/ 44 w 136"/>
                <a:gd name="T77" fmla="*/ 68 h 137"/>
                <a:gd name="T78" fmla="*/ 68 w 136"/>
                <a:gd name="T79" fmla="*/ 45 h 137"/>
                <a:gd name="T80" fmla="*/ 92 w 136"/>
                <a:gd name="T81" fmla="*/ 68 h 137"/>
                <a:gd name="T82" fmla="*/ 68 w 136"/>
                <a:gd name="T83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137">
                  <a:moveTo>
                    <a:pt x="115" y="94"/>
                  </a:moveTo>
                  <a:cubicBezTo>
                    <a:pt x="116" y="91"/>
                    <a:pt x="118" y="87"/>
                    <a:pt x="119" y="83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6" y="74"/>
                    <a:pt x="136" y="71"/>
                    <a:pt x="136" y="68"/>
                  </a:cubicBezTo>
                  <a:cubicBezTo>
                    <a:pt x="136" y="65"/>
                    <a:pt x="136" y="63"/>
                    <a:pt x="136" y="6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50"/>
                    <a:pt x="116" y="46"/>
                    <a:pt x="115" y="4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9" y="22"/>
                    <a:pt x="115" y="18"/>
                    <a:pt x="110" y="1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0" y="20"/>
                    <a:pt x="87" y="19"/>
                    <a:pt x="83" y="18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4" y="0"/>
                    <a:pt x="71" y="0"/>
                    <a:pt x="68" y="0"/>
                  </a:cubicBezTo>
                  <a:cubicBezTo>
                    <a:pt x="65" y="0"/>
                    <a:pt x="62" y="0"/>
                    <a:pt x="59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0" y="19"/>
                    <a:pt x="46" y="20"/>
                    <a:pt x="43" y="2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8"/>
                    <a:pt x="18" y="22"/>
                    <a:pt x="14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0" y="46"/>
                    <a:pt x="18" y="50"/>
                    <a:pt x="17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3"/>
                    <a:pt x="0" y="65"/>
                    <a:pt x="0" y="68"/>
                  </a:cubicBezTo>
                  <a:cubicBezTo>
                    <a:pt x="0" y="71"/>
                    <a:pt x="0" y="74"/>
                    <a:pt x="0" y="77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7"/>
                    <a:pt x="20" y="91"/>
                    <a:pt x="22" y="94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8" y="115"/>
                    <a:pt x="22" y="119"/>
                    <a:pt x="26" y="123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46" y="117"/>
                    <a:pt x="50" y="118"/>
                    <a:pt x="53" y="119"/>
                  </a:cubicBezTo>
                  <a:cubicBezTo>
                    <a:pt x="59" y="136"/>
                    <a:pt x="59" y="136"/>
                    <a:pt x="59" y="136"/>
                  </a:cubicBezTo>
                  <a:cubicBezTo>
                    <a:pt x="62" y="137"/>
                    <a:pt x="65" y="137"/>
                    <a:pt x="68" y="137"/>
                  </a:cubicBezTo>
                  <a:cubicBezTo>
                    <a:pt x="71" y="137"/>
                    <a:pt x="74" y="137"/>
                    <a:pt x="77" y="136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7" y="118"/>
                    <a:pt x="90" y="117"/>
                    <a:pt x="94" y="115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5" y="119"/>
                    <a:pt x="119" y="115"/>
                    <a:pt x="122" y="110"/>
                  </a:cubicBezTo>
                  <a:lnTo>
                    <a:pt x="115" y="94"/>
                  </a:lnTo>
                  <a:close/>
                  <a:moveTo>
                    <a:pt x="68" y="92"/>
                  </a:moveTo>
                  <a:cubicBezTo>
                    <a:pt x="55" y="92"/>
                    <a:pt x="44" y="82"/>
                    <a:pt x="44" y="68"/>
                  </a:cubicBezTo>
                  <a:cubicBezTo>
                    <a:pt x="44" y="55"/>
                    <a:pt x="55" y="45"/>
                    <a:pt x="68" y="45"/>
                  </a:cubicBezTo>
                  <a:cubicBezTo>
                    <a:pt x="81" y="45"/>
                    <a:pt x="92" y="55"/>
                    <a:pt x="92" y="68"/>
                  </a:cubicBezTo>
                  <a:cubicBezTo>
                    <a:pt x="92" y="82"/>
                    <a:pt x="81" y="92"/>
                    <a:pt x="68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2" name="Freeform 21">
              <a:extLst>
                <a:ext uri="{FF2B5EF4-FFF2-40B4-BE49-F238E27FC236}">
                  <a16:creationId xmlns:a16="http://schemas.microsoft.com/office/drawing/2014/main" id="{7B1D800F-DF8A-C57C-3A64-05D358BF3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8888" y="3633788"/>
              <a:ext cx="282575" cy="282575"/>
            </a:xfrm>
            <a:custGeom>
              <a:avLst/>
              <a:gdLst>
                <a:gd name="T0" fmla="*/ 4 w 90"/>
                <a:gd name="T1" fmla="*/ 67 h 90"/>
                <a:gd name="T2" fmla="*/ 16 w 90"/>
                <a:gd name="T3" fmla="*/ 67 h 90"/>
                <a:gd name="T4" fmla="*/ 22 w 90"/>
                <a:gd name="T5" fmla="*/ 73 h 90"/>
                <a:gd name="T6" fmla="*/ 21 w 90"/>
                <a:gd name="T7" fmla="*/ 85 h 90"/>
                <a:gd name="T8" fmla="*/ 26 w 90"/>
                <a:gd name="T9" fmla="*/ 88 h 90"/>
                <a:gd name="T10" fmla="*/ 32 w 90"/>
                <a:gd name="T11" fmla="*/ 90 h 90"/>
                <a:gd name="T12" fmla="*/ 40 w 90"/>
                <a:gd name="T13" fmla="*/ 81 h 90"/>
                <a:gd name="T14" fmla="*/ 48 w 90"/>
                <a:gd name="T15" fmla="*/ 81 h 90"/>
                <a:gd name="T16" fmla="*/ 56 w 90"/>
                <a:gd name="T17" fmla="*/ 90 h 90"/>
                <a:gd name="T18" fmla="*/ 67 w 90"/>
                <a:gd name="T19" fmla="*/ 86 h 90"/>
                <a:gd name="T20" fmla="*/ 67 w 90"/>
                <a:gd name="T21" fmla="*/ 74 h 90"/>
                <a:gd name="T22" fmla="*/ 73 w 90"/>
                <a:gd name="T23" fmla="*/ 68 h 90"/>
                <a:gd name="T24" fmla="*/ 85 w 90"/>
                <a:gd name="T25" fmla="*/ 69 h 90"/>
                <a:gd name="T26" fmla="*/ 87 w 90"/>
                <a:gd name="T27" fmla="*/ 64 h 90"/>
                <a:gd name="T28" fmla="*/ 89 w 90"/>
                <a:gd name="T29" fmla="*/ 58 h 90"/>
                <a:gd name="T30" fmla="*/ 81 w 90"/>
                <a:gd name="T31" fmla="*/ 50 h 90"/>
                <a:gd name="T32" fmla="*/ 81 w 90"/>
                <a:gd name="T33" fmla="*/ 42 h 90"/>
                <a:gd name="T34" fmla="*/ 90 w 90"/>
                <a:gd name="T35" fmla="*/ 34 h 90"/>
                <a:gd name="T36" fmla="*/ 86 w 90"/>
                <a:gd name="T37" fmla="*/ 23 h 90"/>
                <a:gd name="T38" fmla="*/ 73 w 90"/>
                <a:gd name="T39" fmla="*/ 23 h 90"/>
                <a:gd name="T40" fmla="*/ 68 w 90"/>
                <a:gd name="T41" fmla="*/ 17 h 90"/>
                <a:gd name="T42" fmla="*/ 69 w 90"/>
                <a:gd name="T43" fmla="*/ 5 h 90"/>
                <a:gd name="T44" fmla="*/ 63 w 90"/>
                <a:gd name="T45" fmla="*/ 3 h 90"/>
                <a:gd name="T46" fmla="*/ 58 w 90"/>
                <a:gd name="T47" fmla="*/ 0 h 90"/>
                <a:gd name="T48" fmla="*/ 49 w 90"/>
                <a:gd name="T49" fmla="*/ 9 h 90"/>
                <a:gd name="T50" fmla="*/ 41 w 90"/>
                <a:gd name="T51" fmla="*/ 9 h 90"/>
                <a:gd name="T52" fmla="*/ 33 w 90"/>
                <a:gd name="T53" fmla="*/ 0 h 90"/>
                <a:gd name="T54" fmla="*/ 22 w 90"/>
                <a:gd name="T55" fmla="*/ 4 h 90"/>
                <a:gd name="T56" fmla="*/ 23 w 90"/>
                <a:gd name="T57" fmla="*/ 17 h 90"/>
                <a:gd name="T58" fmla="*/ 17 w 90"/>
                <a:gd name="T59" fmla="*/ 22 h 90"/>
                <a:gd name="T60" fmla="*/ 5 w 90"/>
                <a:gd name="T61" fmla="*/ 21 h 90"/>
                <a:gd name="T62" fmla="*/ 2 w 90"/>
                <a:gd name="T63" fmla="*/ 27 h 90"/>
                <a:gd name="T64" fmla="*/ 0 w 90"/>
                <a:gd name="T65" fmla="*/ 32 h 90"/>
                <a:gd name="T66" fmla="*/ 9 w 90"/>
                <a:gd name="T67" fmla="*/ 40 h 90"/>
                <a:gd name="T68" fmla="*/ 9 w 90"/>
                <a:gd name="T69" fmla="*/ 48 h 90"/>
                <a:gd name="T70" fmla="*/ 0 w 90"/>
                <a:gd name="T71" fmla="*/ 56 h 90"/>
                <a:gd name="T72" fmla="*/ 4 w 90"/>
                <a:gd name="T73" fmla="*/ 67 h 90"/>
                <a:gd name="T74" fmla="*/ 30 w 90"/>
                <a:gd name="T75" fmla="*/ 39 h 90"/>
                <a:gd name="T76" fmla="*/ 51 w 90"/>
                <a:gd name="T77" fmla="*/ 30 h 90"/>
                <a:gd name="T78" fmla="*/ 60 w 90"/>
                <a:gd name="T79" fmla="*/ 52 h 90"/>
                <a:gd name="T80" fmla="*/ 38 w 90"/>
                <a:gd name="T81" fmla="*/ 60 h 90"/>
                <a:gd name="T82" fmla="*/ 30 w 90"/>
                <a:gd name="T83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90">
                  <a:moveTo>
                    <a:pt x="4" y="67"/>
                  </a:moveTo>
                  <a:cubicBezTo>
                    <a:pt x="16" y="67"/>
                    <a:pt x="16" y="67"/>
                    <a:pt x="16" y="67"/>
                  </a:cubicBezTo>
                  <a:cubicBezTo>
                    <a:pt x="18" y="69"/>
                    <a:pt x="20" y="71"/>
                    <a:pt x="22" y="73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6"/>
                    <a:pt x="25" y="87"/>
                    <a:pt x="26" y="88"/>
                  </a:cubicBezTo>
                  <a:cubicBezTo>
                    <a:pt x="28" y="88"/>
                    <a:pt x="30" y="89"/>
                    <a:pt x="32" y="9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3" y="81"/>
                    <a:pt x="46" y="81"/>
                    <a:pt x="48" y="81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0" y="89"/>
                    <a:pt x="64" y="88"/>
                    <a:pt x="67" y="86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9" y="72"/>
                    <a:pt x="71" y="70"/>
                    <a:pt x="73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7"/>
                    <a:pt x="87" y="65"/>
                    <a:pt x="87" y="64"/>
                  </a:cubicBezTo>
                  <a:cubicBezTo>
                    <a:pt x="88" y="62"/>
                    <a:pt x="89" y="60"/>
                    <a:pt x="89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47"/>
                    <a:pt x="81" y="44"/>
                    <a:pt x="81" y="42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89" y="30"/>
                    <a:pt x="87" y="26"/>
                    <a:pt x="86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1"/>
                    <a:pt x="70" y="19"/>
                    <a:pt x="68" y="17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7" y="4"/>
                    <a:pt x="65" y="3"/>
                    <a:pt x="63" y="3"/>
                  </a:cubicBezTo>
                  <a:cubicBezTo>
                    <a:pt x="62" y="2"/>
                    <a:pt x="60" y="1"/>
                    <a:pt x="58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7" y="9"/>
                    <a:pt x="44" y="9"/>
                    <a:pt x="41" y="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26" y="3"/>
                    <a:pt x="22" y="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8"/>
                    <a:pt x="19" y="20"/>
                    <a:pt x="17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3"/>
                    <a:pt x="3" y="25"/>
                    <a:pt x="2" y="27"/>
                  </a:cubicBezTo>
                  <a:cubicBezTo>
                    <a:pt x="2" y="28"/>
                    <a:pt x="1" y="30"/>
                    <a:pt x="0" y="3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60"/>
                    <a:pt x="2" y="64"/>
                    <a:pt x="4" y="67"/>
                  </a:cubicBezTo>
                  <a:close/>
                  <a:moveTo>
                    <a:pt x="30" y="39"/>
                  </a:moveTo>
                  <a:cubicBezTo>
                    <a:pt x="34" y="30"/>
                    <a:pt x="43" y="27"/>
                    <a:pt x="51" y="30"/>
                  </a:cubicBezTo>
                  <a:cubicBezTo>
                    <a:pt x="60" y="34"/>
                    <a:pt x="63" y="43"/>
                    <a:pt x="60" y="52"/>
                  </a:cubicBezTo>
                  <a:cubicBezTo>
                    <a:pt x="56" y="60"/>
                    <a:pt x="47" y="63"/>
                    <a:pt x="38" y="60"/>
                  </a:cubicBezTo>
                  <a:cubicBezTo>
                    <a:pt x="30" y="56"/>
                    <a:pt x="26" y="47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3" name="Freeform 22">
              <a:extLst>
                <a:ext uri="{FF2B5EF4-FFF2-40B4-BE49-F238E27FC236}">
                  <a16:creationId xmlns:a16="http://schemas.microsoft.com/office/drawing/2014/main" id="{B95C7DFD-5C8D-C5C4-A79F-D906295978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738" y="3832226"/>
              <a:ext cx="227013" cy="228600"/>
            </a:xfrm>
            <a:custGeom>
              <a:avLst/>
              <a:gdLst>
                <a:gd name="T0" fmla="*/ 63 w 72"/>
                <a:gd name="T1" fmla="*/ 44 h 73"/>
                <a:gd name="T2" fmla="*/ 72 w 72"/>
                <a:gd name="T3" fmla="*/ 41 h 73"/>
                <a:gd name="T4" fmla="*/ 72 w 72"/>
                <a:gd name="T5" fmla="*/ 36 h 73"/>
                <a:gd name="T6" fmla="*/ 72 w 72"/>
                <a:gd name="T7" fmla="*/ 31 h 73"/>
                <a:gd name="T8" fmla="*/ 63 w 72"/>
                <a:gd name="T9" fmla="*/ 28 h 73"/>
                <a:gd name="T10" fmla="*/ 60 w 72"/>
                <a:gd name="T11" fmla="*/ 23 h 73"/>
                <a:gd name="T12" fmla="*/ 64 w 72"/>
                <a:gd name="T13" fmla="*/ 14 h 73"/>
                <a:gd name="T14" fmla="*/ 58 w 72"/>
                <a:gd name="T15" fmla="*/ 8 h 73"/>
                <a:gd name="T16" fmla="*/ 49 w 72"/>
                <a:gd name="T17" fmla="*/ 12 h 73"/>
                <a:gd name="T18" fmla="*/ 43 w 72"/>
                <a:gd name="T19" fmla="*/ 10 h 73"/>
                <a:gd name="T20" fmla="*/ 40 w 72"/>
                <a:gd name="T21" fmla="*/ 1 h 73"/>
                <a:gd name="T22" fmla="*/ 35 w 72"/>
                <a:gd name="T23" fmla="*/ 0 h 73"/>
                <a:gd name="T24" fmla="*/ 31 w 72"/>
                <a:gd name="T25" fmla="*/ 1 h 73"/>
                <a:gd name="T26" fmla="*/ 28 w 72"/>
                <a:gd name="T27" fmla="*/ 10 h 73"/>
                <a:gd name="T28" fmla="*/ 22 w 72"/>
                <a:gd name="T29" fmla="*/ 12 h 73"/>
                <a:gd name="T30" fmla="*/ 13 w 72"/>
                <a:gd name="T31" fmla="*/ 8 h 73"/>
                <a:gd name="T32" fmla="*/ 7 w 72"/>
                <a:gd name="T33" fmla="*/ 15 h 73"/>
                <a:gd name="T34" fmla="*/ 11 w 72"/>
                <a:gd name="T35" fmla="*/ 24 h 73"/>
                <a:gd name="T36" fmla="*/ 9 w 72"/>
                <a:gd name="T37" fmla="*/ 29 h 73"/>
                <a:gd name="T38" fmla="*/ 0 w 72"/>
                <a:gd name="T39" fmla="*/ 33 h 73"/>
                <a:gd name="T40" fmla="*/ 0 w 72"/>
                <a:gd name="T41" fmla="*/ 37 h 73"/>
                <a:gd name="T42" fmla="*/ 0 w 72"/>
                <a:gd name="T43" fmla="*/ 42 h 73"/>
                <a:gd name="T44" fmla="*/ 9 w 72"/>
                <a:gd name="T45" fmla="*/ 45 h 73"/>
                <a:gd name="T46" fmla="*/ 12 w 72"/>
                <a:gd name="T47" fmla="*/ 51 h 73"/>
                <a:gd name="T48" fmla="*/ 8 w 72"/>
                <a:gd name="T49" fmla="*/ 59 h 73"/>
                <a:gd name="T50" fmla="*/ 15 w 72"/>
                <a:gd name="T51" fmla="*/ 66 h 73"/>
                <a:gd name="T52" fmla="*/ 23 w 72"/>
                <a:gd name="T53" fmla="*/ 62 h 73"/>
                <a:gd name="T54" fmla="*/ 29 w 72"/>
                <a:gd name="T55" fmla="*/ 64 h 73"/>
                <a:gd name="T56" fmla="*/ 32 w 72"/>
                <a:gd name="T57" fmla="*/ 73 h 73"/>
                <a:gd name="T58" fmla="*/ 37 w 72"/>
                <a:gd name="T59" fmla="*/ 73 h 73"/>
                <a:gd name="T60" fmla="*/ 41 w 72"/>
                <a:gd name="T61" fmla="*/ 72 h 73"/>
                <a:gd name="T62" fmla="*/ 44 w 72"/>
                <a:gd name="T63" fmla="*/ 63 h 73"/>
                <a:gd name="T64" fmla="*/ 50 w 72"/>
                <a:gd name="T65" fmla="*/ 61 h 73"/>
                <a:gd name="T66" fmla="*/ 59 w 72"/>
                <a:gd name="T67" fmla="*/ 65 h 73"/>
                <a:gd name="T68" fmla="*/ 65 w 72"/>
                <a:gd name="T69" fmla="*/ 58 h 73"/>
                <a:gd name="T70" fmla="*/ 61 w 72"/>
                <a:gd name="T71" fmla="*/ 50 h 73"/>
                <a:gd name="T72" fmla="*/ 63 w 72"/>
                <a:gd name="T73" fmla="*/ 44 h 73"/>
                <a:gd name="T74" fmla="*/ 36 w 72"/>
                <a:gd name="T75" fmla="*/ 49 h 73"/>
                <a:gd name="T76" fmla="*/ 23 w 72"/>
                <a:gd name="T77" fmla="*/ 37 h 73"/>
                <a:gd name="T78" fmla="*/ 36 w 72"/>
                <a:gd name="T79" fmla="*/ 24 h 73"/>
                <a:gd name="T80" fmla="*/ 49 w 72"/>
                <a:gd name="T81" fmla="*/ 36 h 73"/>
                <a:gd name="T82" fmla="*/ 36 w 72"/>
                <a:gd name="T83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73">
                  <a:moveTo>
                    <a:pt x="63" y="44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72" y="39"/>
                    <a:pt x="72" y="37"/>
                    <a:pt x="72" y="36"/>
                  </a:cubicBezTo>
                  <a:cubicBezTo>
                    <a:pt x="72" y="34"/>
                    <a:pt x="72" y="33"/>
                    <a:pt x="72" y="31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6"/>
                    <a:pt x="61" y="24"/>
                    <a:pt x="60" y="2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2"/>
                    <a:pt x="60" y="9"/>
                    <a:pt x="58" y="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1"/>
                    <a:pt x="45" y="10"/>
                    <a:pt x="43" y="1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4" y="0"/>
                    <a:pt x="32" y="1"/>
                    <a:pt x="31" y="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0"/>
                    <a:pt x="9" y="13"/>
                    <a:pt x="7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5"/>
                    <a:pt x="10" y="27"/>
                    <a:pt x="9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39"/>
                    <a:pt x="0" y="41"/>
                    <a:pt x="0" y="42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7"/>
                    <a:pt x="11" y="49"/>
                    <a:pt x="12" y="5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0" y="62"/>
                    <a:pt x="12" y="64"/>
                    <a:pt x="15" y="66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2"/>
                    <a:pt x="27" y="63"/>
                    <a:pt x="29" y="64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4" y="73"/>
                    <a:pt x="35" y="73"/>
                    <a:pt x="37" y="73"/>
                  </a:cubicBezTo>
                  <a:cubicBezTo>
                    <a:pt x="38" y="73"/>
                    <a:pt x="40" y="73"/>
                    <a:pt x="41" y="7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6" y="63"/>
                    <a:pt x="48" y="62"/>
                    <a:pt x="50" y="6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1" y="63"/>
                    <a:pt x="63" y="61"/>
                    <a:pt x="65" y="5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2" y="48"/>
                    <a:pt x="63" y="46"/>
                    <a:pt x="63" y="44"/>
                  </a:cubicBezTo>
                  <a:close/>
                  <a:moveTo>
                    <a:pt x="36" y="49"/>
                  </a:moveTo>
                  <a:cubicBezTo>
                    <a:pt x="29" y="49"/>
                    <a:pt x="24" y="44"/>
                    <a:pt x="23" y="37"/>
                  </a:cubicBezTo>
                  <a:cubicBezTo>
                    <a:pt x="23" y="30"/>
                    <a:pt x="29" y="24"/>
                    <a:pt x="36" y="24"/>
                  </a:cubicBezTo>
                  <a:cubicBezTo>
                    <a:pt x="43" y="24"/>
                    <a:pt x="49" y="29"/>
                    <a:pt x="49" y="36"/>
                  </a:cubicBezTo>
                  <a:cubicBezTo>
                    <a:pt x="49" y="43"/>
                    <a:pt x="43" y="49"/>
                    <a:pt x="3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51B9379-1487-C9EC-7083-1C311CBEEF41}"/>
              </a:ext>
            </a:extLst>
          </p:cNvPr>
          <p:cNvGrpSpPr/>
          <p:nvPr/>
        </p:nvGrpSpPr>
        <p:grpSpPr>
          <a:xfrm>
            <a:off x="8766819" y="4869712"/>
            <a:ext cx="297953" cy="354299"/>
            <a:chOff x="4922838" y="1303338"/>
            <a:chExt cx="554037" cy="6588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83F12C2F-EF74-BF99-7152-170E3C6F8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1751013"/>
              <a:ext cx="554037" cy="211137"/>
            </a:xfrm>
            <a:custGeom>
              <a:avLst/>
              <a:gdLst>
                <a:gd name="T0" fmla="*/ 164 w 183"/>
                <a:gd name="T1" fmla="*/ 0 h 70"/>
                <a:gd name="T2" fmla="*/ 19 w 183"/>
                <a:gd name="T3" fmla="*/ 0 h 70"/>
                <a:gd name="T4" fmla="*/ 0 w 183"/>
                <a:gd name="T5" fmla="*/ 19 h 70"/>
                <a:gd name="T6" fmla="*/ 0 w 183"/>
                <a:gd name="T7" fmla="*/ 50 h 70"/>
                <a:gd name="T8" fmla="*/ 19 w 183"/>
                <a:gd name="T9" fmla="*/ 70 h 70"/>
                <a:gd name="T10" fmla="*/ 164 w 183"/>
                <a:gd name="T11" fmla="*/ 70 h 70"/>
                <a:gd name="T12" fmla="*/ 183 w 183"/>
                <a:gd name="T13" fmla="*/ 50 h 70"/>
                <a:gd name="T14" fmla="*/ 183 w 183"/>
                <a:gd name="T15" fmla="*/ 19 h 70"/>
                <a:gd name="T16" fmla="*/ 164 w 18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70">
                  <a:moveTo>
                    <a:pt x="16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1"/>
                    <a:pt x="8" y="70"/>
                    <a:pt x="19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75" y="70"/>
                    <a:pt x="183" y="61"/>
                    <a:pt x="183" y="5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9"/>
                    <a:pt x="175" y="0"/>
                    <a:pt x="1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74554527-BF2C-A9C0-5763-EC3454365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813" y="1303338"/>
              <a:ext cx="190500" cy="190500"/>
            </a:xfrm>
            <a:custGeom>
              <a:avLst/>
              <a:gdLst>
                <a:gd name="T0" fmla="*/ 32 w 63"/>
                <a:gd name="T1" fmla="*/ 63 h 63"/>
                <a:gd name="T2" fmla="*/ 63 w 63"/>
                <a:gd name="T3" fmla="*/ 32 h 63"/>
                <a:gd name="T4" fmla="*/ 32 w 63"/>
                <a:gd name="T5" fmla="*/ 0 h 63"/>
                <a:gd name="T6" fmla="*/ 0 w 63"/>
                <a:gd name="T7" fmla="*/ 32 h 63"/>
                <a:gd name="T8" fmla="*/ 32 w 63"/>
                <a:gd name="T9" fmla="*/ 63 h 63"/>
                <a:gd name="T10" fmla="*/ 29 w 63"/>
                <a:gd name="T11" fmla="*/ 9 h 63"/>
                <a:gd name="T12" fmla="*/ 34 w 63"/>
                <a:gd name="T13" fmla="*/ 13 h 63"/>
                <a:gd name="T14" fmla="*/ 29 w 63"/>
                <a:gd name="T15" fmla="*/ 18 h 63"/>
                <a:gd name="T16" fmla="*/ 18 w 63"/>
                <a:gd name="T17" fmla="*/ 29 h 63"/>
                <a:gd name="T18" fmla="*/ 13 w 63"/>
                <a:gd name="T19" fmla="*/ 34 h 63"/>
                <a:gd name="T20" fmla="*/ 8 w 63"/>
                <a:gd name="T21" fmla="*/ 29 h 63"/>
                <a:gd name="T22" fmla="*/ 29 w 63"/>
                <a:gd name="T2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  <a:moveTo>
                    <a:pt x="29" y="9"/>
                  </a:moveTo>
                  <a:cubicBezTo>
                    <a:pt x="31" y="9"/>
                    <a:pt x="34" y="11"/>
                    <a:pt x="34" y="13"/>
                  </a:cubicBezTo>
                  <a:cubicBezTo>
                    <a:pt x="34" y="16"/>
                    <a:pt x="31" y="18"/>
                    <a:pt x="29" y="18"/>
                  </a:cubicBezTo>
                  <a:cubicBezTo>
                    <a:pt x="23" y="18"/>
                    <a:pt x="18" y="23"/>
                    <a:pt x="18" y="29"/>
                  </a:cubicBezTo>
                  <a:cubicBezTo>
                    <a:pt x="18" y="32"/>
                    <a:pt x="16" y="34"/>
                    <a:pt x="13" y="34"/>
                  </a:cubicBezTo>
                  <a:cubicBezTo>
                    <a:pt x="10" y="34"/>
                    <a:pt x="8" y="32"/>
                    <a:pt x="8" y="29"/>
                  </a:cubicBezTo>
                  <a:cubicBezTo>
                    <a:pt x="8" y="18"/>
                    <a:pt x="18" y="9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7" name="Freeform 7">
              <a:extLst>
                <a:ext uri="{FF2B5EF4-FFF2-40B4-BE49-F238E27FC236}">
                  <a16:creationId xmlns:a16="http://schemas.microsoft.com/office/drawing/2014/main" id="{17A4E40B-F57F-D86C-CFCB-8FC137FD4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1514475"/>
              <a:ext cx="252412" cy="209550"/>
            </a:xfrm>
            <a:custGeom>
              <a:avLst/>
              <a:gdLst>
                <a:gd name="T0" fmla="*/ 11 w 83"/>
                <a:gd name="T1" fmla="*/ 69 h 69"/>
                <a:gd name="T2" fmla="*/ 72 w 83"/>
                <a:gd name="T3" fmla="*/ 69 h 69"/>
                <a:gd name="T4" fmla="*/ 83 w 83"/>
                <a:gd name="T5" fmla="*/ 58 h 69"/>
                <a:gd name="T6" fmla="*/ 72 w 83"/>
                <a:gd name="T7" fmla="*/ 47 h 69"/>
                <a:gd name="T8" fmla="*/ 71 w 83"/>
                <a:gd name="T9" fmla="*/ 47 h 69"/>
                <a:gd name="T10" fmla="*/ 72 w 83"/>
                <a:gd name="T11" fmla="*/ 42 h 69"/>
                <a:gd name="T12" fmla="*/ 62 w 83"/>
                <a:gd name="T13" fmla="*/ 32 h 69"/>
                <a:gd name="T14" fmla="*/ 53 w 83"/>
                <a:gd name="T15" fmla="*/ 32 h 69"/>
                <a:gd name="T16" fmla="*/ 53 w 83"/>
                <a:gd name="T17" fmla="*/ 0 h 69"/>
                <a:gd name="T18" fmla="*/ 30 w 83"/>
                <a:gd name="T19" fmla="*/ 0 h 69"/>
                <a:gd name="T20" fmla="*/ 30 w 83"/>
                <a:gd name="T21" fmla="*/ 32 h 69"/>
                <a:gd name="T22" fmla="*/ 21 w 83"/>
                <a:gd name="T23" fmla="*/ 32 h 69"/>
                <a:gd name="T24" fmla="*/ 11 w 83"/>
                <a:gd name="T25" fmla="*/ 42 h 69"/>
                <a:gd name="T26" fmla="*/ 12 w 83"/>
                <a:gd name="T27" fmla="*/ 47 h 69"/>
                <a:gd name="T28" fmla="*/ 11 w 83"/>
                <a:gd name="T29" fmla="*/ 47 h 69"/>
                <a:gd name="T30" fmla="*/ 0 w 83"/>
                <a:gd name="T31" fmla="*/ 58 h 69"/>
                <a:gd name="T32" fmla="*/ 11 w 8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69">
                  <a:moveTo>
                    <a:pt x="11" y="69"/>
                  </a:moveTo>
                  <a:cubicBezTo>
                    <a:pt x="72" y="69"/>
                    <a:pt x="72" y="69"/>
                    <a:pt x="72" y="69"/>
                  </a:cubicBezTo>
                  <a:cubicBezTo>
                    <a:pt x="78" y="69"/>
                    <a:pt x="83" y="64"/>
                    <a:pt x="83" y="58"/>
                  </a:cubicBezTo>
                  <a:cubicBezTo>
                    <a:pt x="83" y="52"/>
                    <a:pt x="78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2" y="46"/>
                    <a:pt x="72" y="44"/>
                    <a:pt x="72" y="42"/>
                  </a:cubicBezTo>
                  <a:cubicBezTo>
                    <a:pt x="72" y="37"/>
                    <a:pt x="68" y="32"/>
                    <a:pt x="6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15" y="32"/>
                    <a:pt x="11" y="37"/>
                    <a:pt x="11" y="42"/>
                  </a:cubicBezTo>
                  <a:cubicBezTo>
                    <a:pt x="11" y="44"/>
                    <a:pt x="12" y="46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5" y="47"/>
                    <a:pt x="0" y="52"/>
                    <a:pt x="0" y="58"/>
                  </a:cubicBezTo>
                  <a:cubicBezTo>
                    <a:pt x="0" y="64"/>
                    <a:pt x="5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919F166-7585-E778-7367-722A6F1B01F7}"/>
              </a:ext>
            </a:extLst>
          </p:cNvPr>
          <p:cNvGrpSpPr/>
          <p:nvPr/>
        </p:nvGrpSpPr>
        <p:grpSpPr>
          <a:xfrm rot="21036247">
            <a:off x="10383000" y="4915281"/>
            <a:ext cx="415085" cy="263159"/>
            <a:chOff x="7726363" y="1603045"/>
            <a:chExt cx="876914" cy="555955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FD81661-552D-385C-D6D9-23CF27454433}"/>
                </a:ext>
              </a:extLst>
            </p:cNvPr>
            <p:cNvGrpSpPr/>
            <p:nvPr/>
          </p:nvGrpSpPr>
          <p:grpSpPr>
            <a:xfrm>
              <a:off x="7726363" y="1666875"/>
              <a:ext cx="492125" cy="492125"/>
              <a:chOff x="7726363" y="1666875"/>
              <a:chExt cx="492125" cy="492125"/>
            </a:xfrm>
            <a:grpFill/>
          </p:grpSpPr>
          <p:sp>
            <p:nvSpPr>
              <p:cNvPr id="234" name="Freeform 10">
                <a:extLst>
                  <a:ext uri="{FF2B5EF4-FFF2-40B4-BE49-F238E27FC236}">
                    <a16:creationId xmlns:a16="http://schemas.microsoft.com/office/drawing/2014/main" id="{2D0A18F4-91D3-E5A9-04F4-79435A5D2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Freeform 11">
                <a:extLst>
                  <a:ext uri="{FF2B5EF4-FFF2-40B4-BE49-F238E27FC236}">
                    <a16:creationId xmlns:a16="http://schemas.microsoft.com/office/drawing/2014/main" id="{187A3CEF-DEFA-C4E8-CA68-1B2FB84D03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Freeform 12">
                <a:extLst>
                  <a:ext uri="{FF2B5EF4-FFF2-40B4-BE49-F238E27FC236}">
                    <a16:creationId xmlns:a16="http://schemas.microsoft.com/office/drawing/2014/main" id="{8C3770FA-914D-549D-F856-7A7A504896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8C7EE56C-CEC6-63D1-6580-B003FEC1D0C1}"/>
                </a:ext>
              </a:extLst>
            </p:cNvPr>
            <p:cNvGrpSpPr/>
            <p:nvPr/>
          </p:nvGrpSpPr>
          <p:grpSpPr>
            <a:xfrm>
              <a:off x="8191089" y="1603045"/>
              <a:ext cx="412188" cy="412188"/>
              <a:chOff x="7726363" y="1666875"/>
              <a:chExt cx="492125" cy="492125"/>
            </a:xfrm>
            <a:grpFill/>
          </p:grpSpPr>
          <p:sp>
            <p:nvSpPr>
              <p:cNvPr id="231" name="Freeform 10">
                <a:extLst>
                  <a:ext uri="{FF2B5EF4-FFF2-40B4-BE49-F238E27FC236}">
                    <a16:creationId xmlns:a16="http://schemas.microsoft.com/office/drawing/2014/main" id="{D5B7CC9A-7064-B026-BE21-1C56F9F623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1666875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Freeform 11">
                <a:extLst>
                  <a:ext uri="{FF2B5EF4-FFF2-40B4-BE49-F238E27FC236}">
                    <a16:creationId xmlns:a16="http://schemas.microsoft.com/office/drawing/2014/main" id="{CEDBAEEB-A536-2CE8-B028-2D074C540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1806575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Freeform 12">
                <a:extLst>
                  <a:ext uri="{FF2B5EF4-FFF2-40B4-BE49-F238E27FC236}">
                    <a16:creationId xmlns:a16="http://schemas.microsoft.com/office/drawing/2014/main" id="{B97CCE7A-39CE-7AE4-9076-4CD7AE7B1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1" y="1852613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6565649-BE5F-623D-0EE7-061E48B1799E}"/>
              </a:ext>
            </a:extLst>
          </p:cNvPr>
          <p:cNvGrpSpPr/>
          <p:nvPr/>
        </p:nvGrpSpPr>
        <p:grpSpPr>
          <a:xfrm>
            <a:off x="9577907" y="4894211"/>
            <a:ext cx="310368" cy="305300"/>
            <a:chOff x="2347912" y="1022351"/>
            <a:chExt cx="777876" cy="76517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8" name="Freeform 20">
              <a:extLst>
                <a:ext uri="{FF2B5EF4-FFF2-40B4-BE49-F238E27FC236}">
                  <a16:creationId xmlns:a16="http://schemas.microsoft.com/office/drawing/2014/main" id="{0FFD24CA-D3E0-F483-CDDE-1F3105840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912" y="1033463"/>
              <a:ext cx="777876" cy="754062"/>
            </a:xfrm>
            <a:custGeom>
              <a:avLst/>
              <a:gdLst>
                <a:gd name="T0" fmla="*/ 41 w 204"/>
                <a:gd name="T1" fmla="*/ 198 h 198"/>
                <a:gd name="T2" fmla="*/ 24 w 204"/>
                <a:gd name="T3" fmla="*/ 192 h 198"/>
                <a:gd name="T4" fmla="*/ 42 w 204"/>
                <a:gd name="T5" fmla="*/ 174 h 198"/>
                <a:gd name="T6" fmla="*/ 27 w 204"/>
                <a:gd name="T7" fmla="*/ 160 h 198"/>
                <a:gd name="T8" fmla="*/ 9 w 204"/>
                <a:gd name="T9" fmla="*/ 178 h 198"/>
                <a:gd name="T10" fmla="*/ 14 w 204"/>
                <a:gd name="T11" fmla="*/ 135 h 198"/>
                <a:gd name="T12" fmla="*/ 52 w 204"/>
                <a:gd name="T13" fmla="*/ 126 h 198"/>
                <a:gd name="T14" fmla="*/ 138 w 204"/>
                <a:gd name="T15" fmla="*/ 11 h 198"/>
                <a:gd name="T16" fmla="*/ 178 w 204"/>
                <a:gd name="T17" fmla="*/ 3 h 198"/>
                <a:gd name="T18" fmla="*/ 180 w 204"/>
                <a:gd name="T19" fmla="*/ 9 h 198"/>
                <a:gd name="T20" fmla="*/ 163 w 204"/>
                <a:gd name="T21" fmla="*/ 39 h 198"/>
                <a:gd name="T22" fmla="*/ 192 w 204"/>
                <a:gd name="T23" fmla="*/ 22 h 198"/>
                <a:gd name="T24" fmla="*/ 198 w 204"/>
                <a:gd name="T25" fmla="*/ 23 h 198"/>
                <a:gd name="T26" fmla="*/ 164 w 204"/>
                <a:gd name="T27" fmla="*/ 74 h 198"/>
                <a:gd name="T28" fmla="*/ 75 w 204"/>
                <a:gd name="T29" fmla="*/ 149 h 198"/>
                <a:gd name="T30" fmla="*/ 41 w 204"/>
                <a:gd name="T31" fmla="*/ 198 h 198"/>
                <a:gd name="T32" fmla="*/ 61 w 204"/>
                <a:gd name="T33" fmla="*/ 182 h 198"/>
                <a:gd name="T34" fmla="*/ 68 w 204"/>
                <a:gd name="T35" fmla="*/ 145 h 198"/>
                <a:gd name="T36" fmla="*/ 152 w 204"/>
                <a:gd name="T37" fmla="*/ 64 h 198"/>
                <a:gd name="T38" fmla="*/ 185 w 204"/>
                <a:gd name="T39" fmla="*/ 58 h 198"/>
                <a:gd name="T40" fmla="*/ 182 w 204"/>
                <a:gd name="T41" fmla="*/ 46 h 198"/>
                <a:gd name="T42" fmla="*/ 159 w 204"/>
                <a:gd name="T43" fmla="*/ 47 h 198"/>
                <a:gd name="T44" fmla="*/ 155 w 204"/>
                <a:gd name="T45" fmla="*/ 22 h 198"/>
                <a:gd name="T46" fmla="*/ 169 w 204"/>
                <a:gd name="T47" fmla="*/ 8 h 198"/>
                <a:gd name="T48" fmla="*/ 143 w 204"/>
                <a:gd name="T49" fmla="*/ 16 h 198"/>
                <a:gd name="T50" fmla="*/ 136 w 204"/>
                <a:gd name="T51" fmla="*/ 53 h 198"/>
                <a:gd name="T52" fmla="*/ 52 w 204"/>
                <a:gd name="T53" fmla="*/ 134 h 198"/>
                <a:gd name="T54" fmla="*/ 19 w 204"/>
                <a:gd name="T55" fmla="*/ 140 h 198"/>
                <a:gd name="T56" fmla="*/ 22 w 204"/>
                <a:gd name="T57" fmla="*/ 153 h 198"/>
                <a:gd name="T58" fmla="*/ 46 w 204"/>
                <a:gd name="T59" fmla="*/ 152 h 198"/>
                <a:gd name="T60" fmla="*/ 50 w 204"/>
                <a:gd name="T61" fmla="*/ 176 h 198"/>
                <a:gd name="T62" fmla="*/ 36 w 204"/>
                <a:gd name="T63" fmla="*/ 19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4" h="198">
                  <a:moveTo>
                    <a:pt x="41" y="198"/>
                  </a:moveTo>
                  <a:cubicBezTo>
                    <a:pt x="41" y="198"/>
                    <a:pt x="41" y="198"/>
                    <a:pt x="41" y="198"/>
                  </a:cubicBezTo>
                  <a:cubicBezTo>
                    <a:pt x="36" y="198"/>
                    <a:pt x="31" y="197"/>
                    <a:pt x="26" y="195"/>
                  </a:cubicBezTo>
                  <a:cubicBezTo>
                    <a:pt x="25" y="195"/>
                    <a:pt x="24" y="194"/>
                    <a:pt x="24" y="192"/>
                  </a:cubicBezTo>
                  <a:cubicBezTo>
                    <a:pt x="24" y="191"/>
                    <a:pt x="24" y="189"/>
                    <a:pt x="25" y="189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1" y="178"/>
                    <a:pt x="10" y="178"/>
                    <a:pt x="9" y="178"/>
                  </a:cubicBezTo>
                  <a:cubicBezTo>
                    <a:pt x="7" y="178"/>
                    <a:pt x="6" y="177"/>
                    <a:pt x="6" y="175"/>
                  </a:cubicBezTo>
                  <a:cubicBezTo>
                    <a:pt x="0" y="161"/>
                    <a:pt x="3" y="145"/>
                    <a:pt x="14" y="135"/>
                  </a:cubicBezTo>
                  <a:cubicBezTo>
                    <a:pt x="21" y="127"/>
                    <a:pt x="30" y="124"/>
                    <a:pt x="40" y="124"/>
                  </a:cubicBezTo>
                  <a:cubicBezTo>
                    <a:pt x="44" y="124"/>
                    <a:pt x="48" y="124"/>
                    <a:pt x="52" y="126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4" y="36"/>
                    <a:pt x="127" y="21"/>
                    <a:pt x="138" y="11"/>
                  </a:cubicBezTo>
                  <a:cubicBezTo>
                    <a:pt x="145" y="4"/>
                    <a:pt x="154" y="0"/>
                    <a:pt x="164" y="0"/>
                  </a:cubicBezTo>
                  <a:cubicBezTo>
                    <a:pt x="169" y="0"/>
                    <a:pt x="174" y="1"/>
                    <a:pt x="178" y="3"/>
                  </a:cubicBezTo>
                  <a:cubicBezTo>
                    <a:pt x="180" y="3"/>
                    <a:pt x="181" y="4"/>
                    <a:pt x="181" y="6"/>
                  </a:cubicBezTo>
                  <a:cubicBezTo>
                    <a:pt x="181" y="7"/>
                    <a:pt x="181" y="8"/>
                    <a:pt x="180" y="9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92" y="22"/>
                    <a:pt x="192" y="22"/>
                    <a:pt x="192" y="22"/>
                  </a:cubicBezTo>
                  <a:cubicBezTo>
                    <a:pt x="192" y="21"/>
                    <a:pt x="194" y="21"/>
                    <a:pt x="195" y="21"/>
                  </a:cubicBezTo>
                  <a:cubicBezTo>
                    <a:pt x="197" y="21"/>
                    <a:pt x="198" y="22"/>
                    <a:pt x="198" y="23"/>
                  </a:cubicBezTo>
                  <a:cubicBezTo>
                    <a:pt x="204" y="37"/>
                    <a:pt x="201" y="53"/>
                    <a:pt x="190" y="63"/>
                  </a:cubicBezTo>
                  <a:cubicBezTo>
                    <a:pt x="183" y="71"/>
                    <a:pt x="174" y="74"/>
                    <a:pt x="164" y="74"/>
                  </a:cubicBezTo>
                  <a:cubicBezTo>
                    <a:pt x="160" y="74"/>
                    <a:pt x="156" y="74"/>
                    <a:pt x="152" y="7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80" y="162"/>
                    <a:pt x="77" y="177"/>
                    <a:pt x="67" y="187"/>
                  </a:cubicBezTo>
                  <a:cubicBezTo>
                    <a:pt x="60" y="194"/>
                    <a:pt x="50" y="198"/>
                    <a:pt x="41" y="198"/>
                  </a:cubicBezTo>
                  <a:close/>
                  <a:moveTo>
                    <a:pt x="36" y="190"/>
                  </a:moveTo>
                  <a:cubicBezTo>
                    <a:pt x="45" y="191"/>
                    <a:pt x="54" y="188"/>
                    <a:pt x="61" y="182"/>
                  </a:cubicBezTo>
                  <a:cubicBezTo>
                    <a:pt x="69" y="173"/>
                    <a:pt x="72" y="161"/>
                    <a:pt x="67" y="149"/>
                  </a:cubicBezTo>
                  <a:cubicBezTo>
                    <a:pt x="66" y="148"/>
                    <a:pt x="67" y="146"/>
                    <a:pt x="68" y="14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9" y="64"/>
                    <a:pt x="151" y="63"/>
                    <a:pt x="152" y="64"/>
                  </a:cubicBezTo>
                  <a:cubicBezTo>
                    <a:pt x="156" y="66"/>
                    <a:pt x="160" y="66"/>
                    <a:pt x="164" y="66"/>
                  </a:cubicBezTo>
                  <a:cubicBezTo>
                    <a:pt x="172" y="66"/>
                    <a:pt x="179" y="63"/>
                    <a:pt x="185" y="58"/>
                  </a:cubicBezTo>
                  <a:cubicBezTo>
                    <a:pt x="191" y="51"/>
                    <a:pt x="194" y="42"/>
                    <a:pt x="193" y="33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1" y="47"/>
                    <a:pt x="180" y="47"/>
                    <a:pt x="179" y="4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7" y="47"/>
                    <a:pt x="155" y="46"/>
                    <a:pt x="155" y="43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5" y="21"/>
                    <a:pt x="155" y="20"/>
                    <a:pt x="156" y="1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7" y="8"/>
                    <a:pt x="166" y="8"/>
                    <a:pt x="164" y="8"/>
                  </a:cubicBezTo>
                  <a:cubicBezTo>
                    <a:pt x="156" y="8"/>
                    <a:pt x="149" y="11"/>
                    <a:pt x="143" y="16"/>
                  </a:cubicBezTo>
                  <a:cubicBezTo>
                    <a:pt x="135" y="25"/>
                    <a:pt x="132" y="37"/>
                    <a:pt x="137" y="49"/>
                  </a:cubicBezTo>
                  <a:cubicBezTo>
                    <a:pt x="138" y="50"/>
                    <a:pt x="137" y="52"/>
                    <a:pt x="136" y="5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3" y="135"/>
                    <a:pt x="52" y="134"/>
                  </a:cubicBezTo>
                  <a:cubicBezTo>
                    <a:pt x="48" y="132"/>
                    <a:pt x="44" y="132"/>
                    <a:pt x="40" y="132"/>
                  </a:cubicBezTo>
                  <a:cubicBezTo>
                    <a:pt x="32" y="132"/>
                    <a:pt x="25" y="135"/>
                    <a:pt x="19" y="140"/>
                  </a:cubicBezTo>
                  <a:cubicBezTo>
                    <a:pt x="12" y="147"/>
                    <a:pt x="10" y="157"/>
                    <a:pt x="11" y="166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3" y="152"/>
                    <a:pt x="24" y="152"/>
                    <a:pt x="25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9" y="152"/>
                    <a:pt x="50" y="154"/>
                    <a:pt x="50" y="156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7"/>
                    <a:pt x="50" y="178"/>
                    <a:pt x="49" y="179"/>
                  </a:cubicBezTo>
                  <a:lnTo>
                    <a:pt x="36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9" name="Freeform 21">
              <a:extLst>
                <a:ext uri="{FF2B5EF4-FFF2-40B4-BE49-F238E27FC236}">
                  <a16:creationId xmlns:a16="http://schemas.microsoft.com/office/drawing/2014/main" id="{7614D90C-ED28-B239-D3E4-C855CFF3A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912" y="1022351"/>
              <a:ext cx="400050" cy="400050"/>
            </a:xfrm>
            <a:custGeom>
              <a:avLst/>
              <a:gdLst>
                <a:gd name="T0" fmla="*/ 81 w 105"/>
                <a:gd name="T1" fmla="*/ 105 h 105"/>
                <a:gd name="T2" fmla="*/ 52 w 105"/>
                <a:gd name="T3" fmla="*/ 76 h 105"/>
                <a:gd name="T4" fmla="*/ 14 w 105"/>
                <a:gd name="T5" fmla="*/ 67 h 105"/>
                <a:gd name="T6" fmla="*/ 6 w 105"/>
                <a:gd name="T7" fmla="*/ 26 h 105"/>
                <a:gd name="T8" fmla="*/ 9 w 105"/>
                <a:gd name="T9" fmla="*/ 24 h 105"/>
                <a:gd name="T10" fmla="*/ 12 w 105"/>
                <a:gd name="T11" fmla="*/ 25 h 105"/>
                <a:gd name="T12" fmla="*/ 27 w 105"/>
                <a:gd name="T13" fmla="*/ 42 h 105"/>
                <a:gd name="T14" fmla="*/ 42 w 105"/>
                <a:gd name="T15" fmla="*/ 42 h 105"/>
                <a:gd name="T16" fmla="*/ 42 w 105"/>
                <a:gd name="T17" fmla="*/ 27 h 105"/>
                <a:gd name="T18" fmla="*/ 25 w 105"/>
                <a:gd name="T19" fmla="*/ 12 h 105"/>
                <a:gd name="T20" fmla="*/ 24 w 105"/>
                <a:gd name="T21" fmla="*/ 9 h 105"/>
                <a:gd name="T22" fmla="*/ 26 w 105"/>
                <a:gd name="T23" fmla="*/ 6 h 105"/>
                <a:gd name="T24" fmla="*/ 66 w 105"/>
                <a:gd name="T25" fmla="*/ 14 h 105"/>
                <a:gd name="T26" fmla="*/ 75 w 105"/>
                <a:gd name="T27" fmla="*/ 52 h 105"/>
                <a:gd name="T28" fmla="*/ 105 w 105"/>
                <a:gd name="T29" fmla="*/ 81 h 105"/>
                <a:gd name="T30" fmla="*/ 99 w 105"/>
                <a:gd name="T31" fmla="*/ 87 h 105"/>
                <a:gd name="T32" fmla="*/ 68 w 105"/>
                <a:gd name="T33" fmla="*/ 56 h 105"/>
                <a:gd name="T34" fmla="*/ 67 w 105"/>
                <a:gd name="T35" fmla="*/ 52 h 105"/>
                <a:gd name="T36" fmla="*/ 61 w 105"/>
                <a:gd name="T37" fmla="*/ 19 h 105"/>
                <a:gd name="T38" fmla="*/ 36 w 105"/>
                <a:gd name="T39" fmla="*/ 11 h 105"/>
                <a:gd name="T40" fmla="*/ 49 w 105"/>
                <a:gd name="T41" fmla="*/ 22 h 105"/>
                <a:gd name="T42" fmla="*/ 50 w 105"/>
                <a:gd name="T43" fmla="*/ 25 h 105"/>
                <a:gd name="T44" fmla="*/ 50 w 105"/>
                <a:gd name="T45" fmla="*/ 46 h 105"/>
                <a:gd name="T46" fmla="*/ 46 w 105"/>
                <a:gd name="T47" fmla="*/ 50 h 105"/>
                <a:gd name="T48" fmla="*/ 25 w 105"/>
                <a:gd name="T49" fmla="*/ 50 h 105"/>
                <a:gd name="T50" fmla="*/ 22 w 105"/>
                <a:gd name="T51" fmla="*/ 49 h 105"/>
                <a:gd name="T52" fmla="*/ 11 w 105"/>
                <a:gd name="T53" fmla="*/ 36 h 105"/>
                <a:gd name="T54" fmla="*/ 19 w 105"/>
                <a:gd name="T55" fmla="*/ 61 h 105"/>
                <a:gd name="T56" fmla="*/ 52 w 105"/>
                <a:gd name="T57" fmla="*/ 67 h 105"/>
                <a:gd name="T58" fmla="*/ 56 w 105"/>
                <a:gd name="T59" fmla="*/ 68 h 105"/>
                <a:gd name="T60" fmla="*/ 87 w 105"/>
                <a:gd name="T61" fmla="*/ 99 h 105"/>
                <a:gd name="T62" fmla="*/ 81 w 105"/>
                <a:gd name="T6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105">
                  <a:moveTo>
                    <a:pt x="81" y="105"/>
                  </a:moveTo>
                  <a:cubicBezTo>
                    <a:pt x="52" y="76"/>
                    <a:pt x="52" y="76"/>
                    <a:pt x="52" y="76"/>
                  </a:cubicBezTo>
                  <a:cubicBezTo>
                    <a:pt x="39" y="80"/>
                    <a:pt x="24" y="77"/>
                    <a:pt x="14" y="67"/>
                  </a:cubicBezTo>
                  <a:cubicBezTo>
                    <a:pt x="3" y="56"/>
                    <a:pt x="0" y="40"/>
                    <a:pt x="6" y="26"/>
                  </a:cubicBezTo>
                  <a:cubicBezTo>
                    <a:pt x="6" y="25"/>
                    <a:pt x="7" y="24"/>
                    <a:pt x="9" y="24"/>
                  </a:cubicBezTo>
                  <a:cubicBezTo>
                    <a:pt x="10" y="24"/>
                    <a:pt x="12" y="24"/>
                    <a:pt x="12" y="25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4" y="12"/>
                    <a:pt x="24" y="10"/>
                    <a:pt x="24" y="9"/>
                  </a:cubicBezTo>
                  <a:cubicBezTo>
                    <a:pt x="24" y="7"/>
                    <a:pt x="25" y="6"/>
                    <a:pt x="26" y="6"/>
                  </a:cubicBezTo>
                  <a:cubicBezTo>
                    <a:pt x="40" y="0"/>
                    <a:pt x="56" y="3"/>
                    <a:pt x="66" y="14"/>
                  </a:cubicBezTo>
                  <a:cubicBezTo>
                    <a:pt x="77" y="24"/>
                    <a:pt x="80" y="39"/>
                    <a:pt x="75" y="5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7" y="55"/>
                    <a:pt x="66" y="53"/>
                    <a:pt x="67" y="52"/>
                  </a:cubicBezTo>
                  <a:cubicBezTo>
                    <a:pt x="72" y="40"/>
                    <a:pt x="69" y="28"/>
                    <a:pt x="61" y="19"/>
                  </a:cubicBezTo>
                  <a:cubicBezTo>
                    <a:pt x="54" y="13"/>
                    <a:pt x="45" y="10"/>
                    <a:pt x="36" y="1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9"/>
                    <a:pt x="49" y="50"/>
                    <a:pt x="4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3" y="50"/>
                    <a:pt x="22" y="4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45"/>
                    <a:pt x="13" y="54"/>
                    <a:pt x="19" y="61"/>
                  </a:cubicBezTo>
                  <a:cubicBezTo>
                    <a:pt x="28" y="70"/>
                    <a:pt x="40" y="72"/>
                    <a:pt x="52" y="67"/>
                  </a:cubicBezTo>
                  <a:cubicBezTo>
                    <a:pt x="53" y="67"/>
                    <a:pt x="55" y="67"/>
                    <a:pt x="56" y="68"/>
                  </a:cubicBezTo>
                  <a:cubicBezTo>
                    <a:pt x="87" y="99"/>
                    <a:pt x="87" y="99"/>
                    <a:pt x="87" y="99"/>
                  </a:cubicBezTo>
                  <a:lnTo>
                    <a:pt x="8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0" name="Freeform 22">
              <a:extLst>
                <a:ext uri="{FF2B5EF4-FFF2-40B4-BE49-F238E27FC236}">
                  <a16:creationId xmlns:a16="http://schemas.microsoft.com/office/drawing/2014/main" id="{D9F5C285-F8EB-5730-9310-0B9FE656E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1400175"/>
              <a:ext cx="400050" cy="387350"/>
            </a:xfrm>
            <a:custGeom>
              <a:avLst/>
              <a:gdLst>
                <a:gd name="T0" fmla="*/ 65 w 105"/>
                <a:gd name="T1" fmla="*/ 102 h 102"/>
                <a:gd name="T2" fmla="*/ 39 w 105"/>
                <a:gd name="T3" fmla="*/ 91 h 102"/>
                <a:gd name="T4" fmla="*/ 30 w 105"/>
                <a:gd name="T5" fmla="*/ 53 h 102"/>
                <a:gd name="T6" fmla="*/ 0 w 105"/>
                <a:gd name="T7" fmla="*/ 24 h 102"/>
                <a:gd name="T8" fmla="*/ 6 w 105"/>
                <a:gd name="T9" fmla="*/ 18 h 102"/>
                <a:gd name="T10" fmla="*/ 37 w 105"/>
                <a:gd name="T11" fmla="*/ 49 h 102"/>
                <a:gd name="T12" fmla="*/ 38 w 105"/>
                <a:gd name="T13" fmla="*/ 53 h 102"/>
                <a:gd name="T14" fmla="*/ 44 w 105"/>
                <a:gd name="T15" fmla="*/ 86 h 102"/>
                <a:gd name="T16" fmla="*/ 70 w 105"/>
                <a:gd name="T17" fmla="*/ 94 h 102"/>
                <a:gd name="T18" fmla="*/ 57 w 105"/>
                <a:gd name="T19" fmla="*/ 83 h 102"/>
                <a:gd name="T20" fmla="*/ 56 w 105"/>
                <a:gd name="T21" fmla="*/ 80 h 102"/>
                <a:gd name="T22" fmla="*/ 56 w 105"/>
                <a:gd name="T23" fmla="*/ 60 h 102"/>
                <a:gd name="T24" fmla="*/ 60 w 105"/>
                <a:gd name="T25" fmla="*/ 56 h 102"/>
                <a:gd name="T26" fmla="*/ 80 w 105"/>
                <a:gd name="T27" fmla="*/ 56 h 102"/>
                <a:gd name="T28" fmla="*/ 83 w 105"/>
                <a:gd name="T29" fmla="*/ 57 h 102"/>
                <a:gd name="T30" fmla="*/ 94 w 105"/>
                <a:gd name="T31" fmla="*/ 70 h 102"/>
                <a:gd name="T32" fmla="*/ 86 w 105"/>
                <a:gd name="T33" fmla="*/ 44 h 102"/>
                <a:gd name="T34" fmla="*/ 53 w 105"/>
                <a:gd name="T35" fmla="*/ 38 h 102"/>
                <a:gd name="T36" fmla="*/ 49 w 105"/>
                <a:gd name="T37" fmla="*/ 37 h 102"/>
                <a:gd name="T38" fmla="*/ 18 w 105"/>
                <a:gd name="T39" fmla="*/ 6 h 102"/>
                <a:gd name="T40" fmla="*/ 24 w 105"/>
                <a:gd name="T41" fmla="*/ 0 h 102"/>
                <a:gd name="T42" fmla="*/ 53 w 105"/>
                <a:gd name="T43" fmla="*/ 30 h 102"/>
                <a:gd name="T44" fmla="*/ 91 w 105"/>
                <a:gd name="T45" fmla="*/ 39 h 102"/>
                <a:gd name="T46" fmla="*/ 99 w 105"/>
                <a:gd name="T47" fmla="*/ 79 h 102"/>
                <a:gd name="T48" fmla="*/ 96 w 105"/>
                <a:gd name="T49" fmla="*/ 82 h 102"/>
                <a:gd name="T50" fmla="*/ 93 w 105"/>
                <a:gd name="T51" fmla="*/ 81 h 102"/>
                <a:gd name="T52" fmla="*/ 78 w 105"/>
                <a:gd name="T53" fmla="*/ 64 h 102"/>
                <a:gd name="T54" fmla="*/ 64 w 105"/>
                <a:gd name="T55" fmla="*/ 64 h 102"/>
                <a:gd name="T56" fmla="*/ 64 w 105"/>
                <a:gd name="T57" fmla="*/ 78 h 102"/>
                <a:gd name="T58" fmla="*/ 81 w 105"/>
                <a:gd name="T59" fmla="*/ 93 h 102"/>
                <a:gd name="T60" fmla="*/ 82 w 105"/>
                <a:gd name="T61" fmla="*/ 96 h 102"/>
                <a:gd name="T62" fmla="*/ 80 w 105"/>
                <a:gd name="T63" fmla="*/ 99 h 102"/>
                <a:gd name="T64" fmla="*/ 65 w 105"/>
                <a:gd name="T6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02">
                  <a:moveTo>
                    <a:pt x="65" y="102"/>
                  </a:moveTo>
                  <a:cubicBezTo>
                    <a:pt x="55" y="102"/>
                    <a:pt x="46" y="98"/>
                    <a:pt x="39" y="91"/>
                  </a:cubicBezTo>
                  <a:cubicBezTo>
                    <a:pt x="28" y="81"/>
                    <a:pt x="25" y="66"/>
                    <a:pt x="30" y="5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9" y="52"/>
                    <a:pt x="38" y="53"/>
                  </a:cubicBezTo>
                  <a:cubicBezTo>
                    <a:pt x="33" y="65"/>
                    <a:pt x="36" y="77"/>
                    <a:pt x="44" y="86"/>
                  </a:cubicBezTo>
                  <a:cubicBezTo>
                    <a:pt x="51" y="93"/>
                    <a:pt x="61" y="95"/>
                    <a:pt x="70" y="94"/>
                  </a:cubicBezTo>
                  <a:cubicBezTo>
                    <a:pt x="57" y="83"/>
                    <a:pt x="57" y="83"/>
                    <a:pt x="57" y="83"/>
                  </a:cubicBezTo>
                  <a:cubicBezTo>
                    <a:pt x="56" y="82"/>
                    <a:pt x="56" y="81"/>
                    <a:pt x="56" y="8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58"/>
                    <a:pt x="58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6"/>
                    <a:pt x="83" y="57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1"/>
                    <a:pt x="93" y="51"/>
                    <a:pt x="86" y="44"/>
                  </a:cubicBezTo>
                  <a:cubicBezTo>
                    <a:pt x="77" y="36"/>
                    <a:pt x="65" y="33"/>
                    <a:pt x="53" y="38"/>
                  </a:cubicBezTo>
                  <a:cubicBezTo>
                    <a:pt x="52" y="39"/>
                    <a:pt x="50" y="38"/>
                    <a:pt x="49" y="3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66" y="25"/>
                    <a:pt x="81" y="28"/>
                    <a:pt x="91" y="39"/>
                  </a:cubicBezTo>
                  <a:cubicBezTo>
                    <a:pt x="102" y="49"/>
                    <a:pt x="105" y="65"/>
                    <a:pt x="99" y="79"/>
                  </a:cubicBezTo>
                  <a:cubicBezTo>
                    <a:pt x="99" y="81"/>
                    <a:pt x="98" y="82"/>
                    <a:pt x="96" y="82"/>
                  </a:cubicBezTo>
                  <a:cubicBezTo>
                    <a:pt x="95" y="82"/>
                    <a:pt x="94" y="82"/>
                    <a:pt x="93" y="81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8"/>
                    <a:pt x="81" y="99"/>
                    <a:pt x="80" y="99"/>
                  </a:cubicBezTo>
                  <a:cubicBezTo>
                    <a:pt x="75" y="101"/>
                    <a:pt x="70" y="102"/>
                    <a:pt x="6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2AA55218-F948-6614-233B-6749902688FB}"/>
              </a:ext>
            </a:extLst>
          </p:cNvPr>
          <p:cNvGrpSpPr/>
          <p:nvPr/>
        </p:nvGrpSpPr>
        <p:grpSpPr>
          <a:xfrm>
            <a:off x="1492239" y="5504169"/>
            <a:ext cx="359826" cy="252499"/>
            <a:chOff x="5730876" y="4662488"/>
            <a:chExt cx="1931988" cy="13557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2" name="Freeform 9">
              <a:extLst>
                <a:ext uri="{FF2B5EF4-FFF2-40B4-BE49-F238E27FC236}">
                  <a16:creationId xmlns:a16="http://schemas.microsoft.com/office/drawing/2014/main" id="{59B6DE5D-BB2B-4F1E-A8B1-C71712B44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0876" y="4662488"/>
              <a:ext cx="1931988" cy="1355725"/>
            </a:xfrm>
            <a:custGeom>
              <a:avLst/>
              <a:gdLst>
                <a:gd name="T0" fmla="*/ 1712 w 1759"/>
                <a:gd name="T1" fmla="*/ 863 h 1235"/>
                <a:gd name="T2" fmla="*/ 1593 w 1759"/>
                <a:gd name="T3" fmla="*/ 409 h 1235"/>
                <a:gd name="T4" fmla="*/ 1477 w 1759"/>
                <a:gd name="T5" fmla="*/ 206 h 1235"/>
                <a:gd name="T6" fmla="*/ 1408 w 1759"/>
                <a:gd name="T7" fmla="*/ 175 h 1235"/>
                <a:gd name="T8" fmla="*/ 969 w 1759"/>
                <a:gd name="T9" fmla="*/ 174 h 1235"/>
                <a:gd name="T10" fmla="*/ 957 w 1759"/>
                <a:gd name="T11" fmla="*/ 61 h 1235"/>
                <a:gd name="T12" fmla="*/ 62 w 1759"/>
                <a:gd name="T13" fmla="*/ 0 h 1235"/>
                <a:gd name="T14" fmla="*/ 1 w 1759"/>
                <a:gd name="T15" fmla="*/ 643 h 1235"/>
                <a:gd name="T16" fmla="*/ 93 w 1759"/>
                <a:gd name="T17" fmla="*/ 1043 h 1235"/>
                <a:gd name="T18" fmla="*/ 423 w 1759"/>
                <a:gd name="T19" fmla="*/ 1235 h 1235"/>
                <a:gd name="T20" fmla="*/ 1085 w 1759"/>
                <a:gd name="T21" fmla="*/ 1043 h 1235"/>
                <a:gd name="T22" fmla="*/ 1544 w 1759"/>
                <a:gd name="T23" fmla="*/ 1043 h 1235"/>
                <a:gd name="T24" fmla="*/ 1759 w 1759"/>
                <a:gd name="T25" fmla="*/ 1033 h 1235"/>
                <a:gd name="T26" fmla="*/ 1749 w 1759"/>
                <a:gd name="T27" fmla="*/ 863 h 1235"/>
                <a:gd name="T28" fmla="*/ 1629 w 1759"/>
                <a:gd name="T29" fmla="*/ 642 h 1235"/>
                <a:gd name="T30" fmla="*/ 1300 w 1759"/>
                <a:gd name="T31" fmla="*/ 256 h 1235"/>
                <a:gd name="T32" fmla="*/ 1413 w 1759"/>
                <a:gd name="T33" fmla="*/ 257 h 1235"/>
                <a:gd name="T34" fmla="*/ 969 w 1759"/>
                <a:gd name="T35" fmla="*/ 255 h 1235"/>
                <a:gd name="T36" fmla="*/ 1259 w 1759"/>
                <a:gd name="T37" fmla="*/ 642 h 1235"/>
                <a:gd name="T38" fmla="*/ 958 w 1759"/>
                <a:gd name="T39" fmla="*/ 266 h 1235"/>
                <a:gd name="T40" fmla="*/ 876 w 1759"/>
                <a:gd name="T41" fmla="*/ 81 h 1235"/>
                <a:gd name="T42" fmla="*/ 163 w 1759"/>
                <a:gd name="T43" fmla="*/ 604 h 1235"/>
                <a:gd name="T44" fmla="*/ 81 w 1759"/>
                <a:gd name="T45" fmla="*/ 81 h 1235"/>
                <a:gd name="T46" fmla="*/ 423 w 1759"/>
                <a:gd name="T47" fmla="*/ 1160 h 1235"/>
                <a:gd name="T48" fmla="*/ 423 w 1759"/>
                <a:gd name="T49" fmla="*/ 844 h 1235"/>
                <a:gd name="T50" fmla="*/ 423 w 1759"/>
                <a:gd name="T51" fmla="*/ 1160 h 1235"/>
                <a:gd name="T52" fmla="*/ 192 w 1759"/>
                <a:gd name="T53" fmla="*/ 962 h 1235"/>
                <a:gd name="T54" fmla="*/ 82 w 1759"/>
                <a:gd name="T55" fmla="*/ 951 h 1235"/>
                <a:gd name="T56" fmla="*/ 957 w 1759"/>
                <a:gd name="T57" fmla="*/ 684 h 1235"/>
                <a:gd name="T58" fmla="*/ 958 w 1759"/>
                <a:gd name="T59" fmla="*/ 682 h 1235"/>
                <a:gd name="T60" fmla="*/ 1631 w 1759"/>
                <a:gd name="T61" fmla="*/ 863 h 1235"/>
                <a:gd name="T62" fmla="*/ 1584 w 1759"/>
                <a:gd name="T63" fmla="*/ 873 h 1235"/>
                <a:gd name="T64" fmla="*/ 1547 w 1759"/>
                <a:gd name="T65" fmla="*/ 962 h 1235"/>
                <a:gd name="T66" fmla="*/ 1082 w 1759"/>
                <a:gd name="T67" fmla="*/ 962 h 1235"/>
                <a:gd name="T68" fmla="*/ 425 w 1759"/>
                <a:gd name="T69" fmla="*/ 766 h 1235"/>
                <a:gd name="T70" fmla="*/ 1156 w 1759"/>
                <a:gd name="T71" fmla="*/ 1002 h 1235"/>
                <a:gd name="T72" fmla="*/ 1473 w 1759"/>
                <a:gd name="T73" fmla="*/ 100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59" h="1235">
                  <a:moveTo>
                    <a:pt x="1749" y="863"/>
                  </a:moveTo>
                  <a:cubicBezTo>
                    <a:pt x="1712" y="863"/>
                    <a:pt x="1712" y="863"/>
                    <a:pt x="1712" y="863"/>
                  </a:cubicBezTo>
                  <a:cubicBezTo>
                    <a:pt x="1712" y="638"/>
                    <a:pt x="1712" y="638"/>
                    <a:pt x="1712" y="638"/>
                  </a:cubicBezTo>
                  <a:cubicBezTo>
                    <a:pt x="1712" y="625"/>
                    <a:pt x="1712" y="619"/>
                    <a:pt x="1593" y="409"/>
                  </a:cubicBezTo>
                  <a:cubicBezTo>
                    <a:pt x="1537" y="310"/>
                    <a:pt x="1480" y="211"/>
                    <a:pt x="1479" y="210"/>
                  </a:cubicBezTo>
                  <a:cubicBezTo>
                    <a:pt x="1477" y="206"/>
                    <a:pt x="1477" y="206"/>
                    <a:pt x="1477" y="206"/>
                  </a:cubicBezTo>
                  <a:cubicBezTo>
                    <a:pt x="1473" y="202"/>
                    <a:pt x="1473" y="202"/>
                    <a:pt x="1473" y="202"/>
                  </a:cubicBezTo>
                  <a:cubicBezTo>
                    <a:pt x="1455" y="185"/>
                    <a:pt x="1432" y="175"/>
                    <a:pt x="1408" y="175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9" y="174"/>
                    <a:pt x="969" y="174"/>
                    <a:pt x="969" y="174"/>
                  </a:cubicBezTo>
                  <a:cubicBezTo>
                    <a:pt x="965" y="174"/>
                    <a:pt x="961" y="174"/>
                    <a:pt x="957" y="175"/>
                  </a:cubicBezTo>
                  <a:cubicBezTo>
                    <a:pt x="957" y="61"/>
                    <a:pt x="957" y="61"/>
                    <a:pt x="957" y="61"/>
                  </a:cubicBezTo>
                  <a:cubicBezTo>
                    <a:pt x="957" y="28"/>
                    <a:pt x="930" y="0"/>
                    <a:pt x="89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1" y="643"/>
                    <a:pt x="1" y="643"/>
                    <a:pt x="1" y="643"/>
                  </a:cubicBezTo>
                  <a:cubicBezTo>
                    <a:pt x="1" y="951"/>
                    <a:pt x="1" y="951"/>
                    <a:pt x="1" y="951"/>
                  </a:cubicBezTo>
                  <a:cubicBezTo>
                    <a:pt x="1" y="1001"/>
                    <a:pt x="42" y="1043"/>
                    <a:pt x="93" y="1043"/>
                  </a:cubicBezTo>
                  <a:cubicBezTo>
                    <a:pt x="193" y="1043"/>
                    <a:pt x="193" y="1043"/>
                    <a:pt x="193" y="1043"/>
                  </a:cubicBezTo>
                  <a:cubicBezTo>
                    <a:pt x="213" y="1152"/>
                    <a:pt x="308" y="1235"/>
                    <a:pt x="423" y="1235"/>
                  </a:cubicBezTo>
                  <a:cubicBezTo>
                    <a:pt x="538" y="1235"/>
                    <a:pt x="634" y="1152"/>
                    <a:pt x="653" y="1043"/>
                  </a:cubicBezTo>
                  <a:cubicBezTo>
                    <a:pt x="1085" y="1043"/>
                    <a:pt x="1085" y="1043"/>
                    <a:pt x="1085" y="1043"/>
                  </a:cubicBezTo>
                  <a:cubicBezTo>
                    <a:pt x="1104" y="1152"/>
                    <a:pt x="1200" y="1235"/>
                    <a:pt x="1315" y="1235"/>
                  </a:cubicBezTo>
                  <a:cubicBezTo>
                    <a:pt x="1429" y="1235"/>
                    <a:pt x="1525" y="1152"/>
                    <a:pt x="1544" y="1043"/>
                  </a:cubicBezTo>
                  <a:cubicBezTo>
                    <a:pt x="1701" y="1043"/>
                    <a:pt x="1717" y="1042"/>
                    <a:pt x="1749" y="1042"/>
                  </a:cubicBezTo>
                  <a:cubicBezTo>
                    <a:pt x="1754" y="1042"/>
                    <a:pt x="1759" y="1038"/>
                    <a:pt x="1759" y="1033"/>
                  </a:cubicBezTo>
                  <a:cubicBezTo>
                    <a:pt x="1759" y="873"/>
                    <a:pt x="1759" y="873"/>
                    <a:pt x="1759" y="873"/>
                  </a:cubicBezTo>
                  <a:cubicBezTo>
                    <a:pt x="1759" y="868"/>
                    <a:pt x="1754" y="863"/>
                    <a:pt x="1749" y="863"/>
                  </a:cubicBezTo>
                  <a:close/>
                  <a:moveTo>
                    <a:pt x="1413" y="257"/>
                  </a:moveTo>
                  <a:cubicBezTo>
                    <a:pt x="1488" y="388"/>
                    <a:pt x="1605" y="593"/>
                    <a:pt x="1629" y="642"/>
                  </a:cubicBezTo>
                  <a:cubicBezTo>
                    <a:pt x="1300" y="642"/>
                    <a:pt x="1300" y="642"/>
                    <a:pt x="1300" y="642"/>
                  </a:cubicBezTo>
                  <a:cubicBezTo>
                    <a:pt x="1300" y="256"/>
                    <a:pt x="1300" y="256"/>
                    <a:pt x="1300" y="256"/>
                  </a:cubicBezTo>
                  <a:cubicBezTo>
                    <a:pt x="1408" y="256"/>
                    <a:pt x="1408" y="256"/>
                    <a:pt x="1408" y="256"/>
                  </a:cubicBezTo>
                  <a:cubicBezTo>
                    <a:pt x="1410" y="256"/>
                    <a:pt x="1411" y="256"/>
                    <a:pt x="1413" y="257"/>
                  </a:cubicBezTo>
                  <a:close/>
                  <a:moveTo>
                    <a:pt x="961" y="258"/>
                  </a:moveTo>
                  <a:cubicBezTo>
                    <a:pt x="963" y="256"/>
                    <a:pt x="966" y="255"/>
                    <a:pt x="969" y="255"/>
                  </a:cubicBezTo>
                  <a:cubicBezTo>
                    <a:pt x="1259" y="256"/>
                    <a:pt x="1259" y="256"/>
                    <a:pt x="1259" y="256"/>
                  </a:cubicBezTo>
                  <a:cubicBezTo>
                    <a:pt x="1259" y="642"/>
                    <a:pt x="1259" y="642"/>
                    <a:pt x="1259" y="642"/>
                  </a:cubicBezTo>
                  <a:cubicBezTo>
                    <a:pt x="958" y="642"/>
                    <a:pt x="958" y="642"/>
                    <a:pt x="958" y="642"/>
                  </a:cubicBezTo>
                  <a:cubicBezTo>
                    <a:pt x="958" y="266"/>
                    <a:pt x="958" y="266"/>
                    <a:pt x="958" y="266"/>
                  </a:cubicBezTo>
                  <a:cubicBezTo>
                    <a:pt x="958" y="263"/>
                    <a:pt x="959" y="260"/>
                    <a:pt x="961" y="258"/>
                  </a:cubicBezTo>
                  <a:close/>
                  <a:moveTo>
                    <a:pt x="876" y="81"/>
                  </a:moveTo>
                  <a:cubicBezTo>
                    <a:pt x="876" y="604"/>
                    <a:pt x="876" y="604"/>
                    <a:pt x="876" y="604"/>
                  </a:cubicBezTo>
                  <a:cubicBezTo>
                    <a:pt x="163" y="604"/>
                    <a:pt x="163" y="604"/>
                    <a:pt x="163" y="604"/>
                  </a:cubicBezTo>
                  <a:cubicBezTo>
                    <a:pt x="82" y="604"/>
                    <a:pt x="82" y="604"/>
                    <a:pt x="82" y="604"/>
                  </a:cubicBezTo>
                  <a:cubicBezTo>
                    <a:pt x="81" y="81"/>
                    <a:pt x="81" y="81"/>
                    <a:pt x="81" y="81"/>
                  </a:cubicBezTo>
                  <a:lnTo>
                    <a:pt x="876" y="81"/>
                  </a:lnTo>
                  <a:close/>
                  <a:moveTo>
                    <a:pt x="423" y="1160"/>
                  </a:moveTo>
                  <a:cubicBezTo>
                    <a:pt x="336" y="1160"/>
                    <a:pt x="265" y="1089"/>
                    <a:pt x="265" y="1002"/>
                  </a:cubicBezTo>
                  <a:cubicBezTo>
                    <a:pt x="265" y="915"/>
                    <a:pt x="336" y="844"/>
                    <a:pt x="423" y="844"/>
                  </a:cubicBezTo>
                  <a:cubicBezTo>
                    <a:pt x="511" y="844"/>
                    <a:pt x="582" y="915"/>
                    <a:pt x="582" y="1002"/>
                  </a:cubicBezTo>
                  <a:cubicBezTo>
                    <a:pt x="582" y="1089"/>
                    <a:pt x="511" y="1160"/>
                    <a:pt x="423" y="1160"/>
                  </a:cubicBezTo>
                  <a:close/>
                  <a:moveTo>
                    <a:pt x="425" y="766"/>
                  </a:moveTo>
                  <a:cubicBezTo>
                    <a:pt x="308" y="766"/>
                    <a:pt x="211" y="851"/>
                    <a:pt x="192" y="962"/>
                  </a:cubicBezTo>
                  <a:cubicBezTo>
                    <a:pt x="93" y="962"/>
                    <a:pt x="93" y="962"/>
                    <a:pt x="93" y="962"/>
                  </a:cubicBezTo>
                  <a:cubicBezTo>
                    <a:pt x="87" y="962"/>
                    <a:pt x="82" y="957"/>
                    <a:pt x="82" y="951"/>
                  </a:cubicBezTo>
                  <a:cubicBezTo>
                    <a:pt x="82" y="684"/>
                    <a:pt x="82" y="684"/>
                    <a:pt x="82" y="684"/>
                  </a:cubicBezTo>
                  <a:cubicBezTo>
                    <a:pt x="957" y="684"/>
                    <a:pt x="957" y="684"/>
                    <a:pt x="957" y="684"/>
                  </a:cubicBezTo>
                  <a:cubicBezTo>
                    <a:pt x="958" y="684"/>
                    <a:pt x="958" y="684"/>
                    <a:pt x="958" y="684"/>
                  </a:cubicBezTo>
                  <a:cubicBezTo>
                    <a:pt x="958" y="682"/>
                    <a:pt x="958" y="682"/>
                    <a:pt x="958" y="682"/>
                  </a:cubicBezTo>
                  <a:cubicBezTo>
                    <a:pt x="1631" y="682"/>
                    <a:pt x="1631" y="682"/>
                    <a:pt x="1631" y="682"/>
                  </a:cubicBezTo>
                  <a:cubicBezTo>
                    <a:pt x="1631" y="863"/>
                    <a:pt x="1631" y="863"/>
                    <a:pt x="1631" y="863"/>
                  </a:cubicBezTo>
                  <a:cubicBezTo>
                    <a:pt x="1594" y="863"/>
                    <a:pt x="1594" y="863"/>
                    <a:pt x="1594" y="863"/>
                  </a:cubicBezTo>
                  <a:cubicBezTo>
                    <a:pt x="1589" y="863"/>
                    <a:pt x="1584" y="868"/>
                    <a:pt x="1584" y="873"/>
                  </a:cubicBezTo>
                  <a:cubicBezTo>
                    <a:pt x="1584" y="962"/>
                    <a:pt x="1584" y="962"/>
                    <a:pt x="1584" y="962"/>
                  </a:cubicBezTo>
                  <a:cubicBezTo>
                    <a:pt x="1547" y="962"/>
                    <a:pt x="1547" y="962"/>
                    <a:pt x="1547" y="962"/>
                  </a:cubicBezTo>
                  <a:cubicBezTo>
                    <a:pt x="1528" y="851"/>
                    <a:pt x="1431" y="766"/>
                    <a:pt x="1315" y="766"/>
                  </a:cubicBezTo>
                  <a:cubicBezTo>
                    <a:pt x="1198" y="766"/>
                    <a:pt x="1101" y="851"/>
                    <a:pt x="1082" y="962"/>
                  </a:cubicBezTo>
                  <a:cubicBezTo>
                    <a:pt x="658" y="962"/>
                    <a:pt x="658" y="962"/>
                    <a:pt x="658" y="962"/>
                  </a:cubicBezTo>
                  <a:cubicBezTo>
                    <a:pt x="638" y="851"/>
                    <a:pt x="541" y="766"/>
                    <a:pt x="425" y="766"/>
                  </a:cubicBezTo>
                  <a:close/>
                  <a:moveTo>
                    <a:pt x="1315" y="1160"/>
                  </a:moveTo>
                  <a:cubicBezTo>
                    <a:pt x="1227" y="1160"/>
                    <a:pt x="1156" y="1089"/>
                    <a:pt x="1156" y="1002"/>
                  </a:cubicBezTo>
                  <a:cubicBezTo>
                    <a:pt x="1156" y="915"/>
                    <a:pt x="1227" y="844"/>
                    <a:pt x="1315" y="844"/>
                  </a:cubicBezTo>
                  <a:cubicBezTo>
                    <a:pt x="1402" y="844"/>
                    <a:pt x="1473" y="915"/>
                    <a:pt x="1473" y="1002"/>
                  </a:cubicBezTo>
                  <a:cubicBezTo>
                    <a:pt x="1473" y="1089"/>
                    <a:pt x="1402" y="1160"/>
                    <a:pt x="1315" y="1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3" name="Oval 10">
              <a:extLst>
                <a:ext uri="{FF2B5EF4-FFF2-40B4-BE49-F238E27FC236}">
                  <a16:creationId xmlns:a16="http://schemas.microsoft.com/office/drawing/2014/main" id="{1478F410-0E73-3042-D532-9BB51DB96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6" y="5662613"/>
              <a:ext cx="207963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4" name="Oval 11">
              <a:extLst>
                <a:ext uri="{FF2B5EF4-FFF2-40B4-BE49-F238E27FC236}">
                  <a16:creationId xmlns:a16="http://schemas.microsoft.com/office/drawing/2014/main" id="{2AFF7065-367F-675B-EF1D-987FB6EB1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6" y="5662613"/>
              <a:ext cx="206375" cy="2063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45" name="Freeform 12">
            <a:extLst>
              <a:ext uri="{FF2B5EF4-FFF2-40B4-BE49-F238E27FC236}">
                <a16:creationId xmlns:a16="http://schemas.microsoft.com/office/drawing/2014/main" id="{B61BD1A5-D7B9-D480-0376-5EDB5415C159}"/>
              </a:ext>
            </a:extLst>
          </p:cNvPr>
          <p:cNvSpPr>
            <a:spLocks noEditPoints="1"/>
          </p:cNvSpPr>
          <p:nvPr/>
        </p:nvSpPr>
        <p:spPr bwMode="auto">
          <a:xfrm>
            <a:off x="2243952" y="5470267"/>
            <a:ext cx="327521" cy="320303"/>
          </a:xfrm>
          <a:custGeom>
            <a:avLst/>
            <a:gdLst>
              <a:gd name="T0" fmla="*/ 2384 w 2506"/>
              <a:gd name="T1" fmla="*/ 122 h 2453"/>
              <a:gd name="T2" fmla="*/ 2190 w 2506"/>
              <a:gd name="T3" fmla="*/ 0 h 2453"/>
              <a:gd name="T4" fmla="*/ 1389 w 2506"/>
              <a:gd name="T5" fmla="*/ 432 h 2453"/>
              <a:gd name="T6" fmla="*/ 1145 w 2506"/>
              <a:gd name="T7" fmla="*/ 382 h 2453"/>
              <a:gd name="T8" fmla="*/ 220 w 2506"/>
              <a:gd name="T9" fmla="*/ 477 h 2453"/>
              <a:gd name="T10" fmla="*/ 0 w 2506"/>
              <a:gd name="T11" fmla="*/ 819 h 2453"/>
              <a:gd name="T12" fmla="*/ 104 w 2506"/>
              <a:gd name="T13" fmla="*/ 1388 h 2453"/>
              <a:gd name="T14" fmla="*/ 434 w 2506"/>
              <a:gd name="T15" fmla="*/ 1654 h 2453"/>
              <a:gd name="T16" fmla="*/ 833 w 2506"/>
              <a:gd name="T17" fmla="*/ 2453 h 2453"/>
              <a:gd name="T18" fmla="*/ 1168 w 2506"/>
              <a:gd name="T19" fmla="*/ 2358 h 2453"/>
              <a:gd name="T20" fmla="*/ 1305 w 2506"/>
              <a:gd name="T21" fmla="*/ 2109 h 2453"/>
              <a:gd name="T22" fmla="*/ 1274 w 2506"/>
              <a:gd name="T23" fmla="*/ 1904 h 2453"/>
              <a:gd name="T24" fmla="*/ 1312 w 2506"/>
              <a:gd name="T25" fmla="*/ 1739 h 2453"/>
              <a:gd name="T26" fmla="*/ 1237 w 2506"/>
              <a:gd name="T27" fmla="*/ 1618 h 2453"/>
              <a:gd name="T28" fmla="*/ 1389 w 2506"/>
              <a:gd name="T29" fmla="*/ 1606 h 2453"/>
              <a:gd name="T30" fmla="*/ 2190 w 2506"/>
              <a:gd name="T31" fmla="*/ 2051 h 2453"/>
              <a:gd name="T32" fmla="*/ 2384 w 2506"/>
              <a:gd name="T33" fmla="*/ 1928 h 2453"/>
              <a:gd name="T34" fmla="*/ 2506 w 2506"/>
              <a:gd name="T35" fmla="*/ 1017 h 2453"/>
              <a:gd name="T36" fmla="*/ 833 w 2506"/>
              <a:gd name="T37" fmla="*/ 2318 h 2453"/>
              <a:gd name="T38" fmla="*/ 556 w 2506"/>
              <a:gd name="T39" fmla="*/ 1592 h 2453"/>
              <a:gd name="T40" fmla="*/ 1176 w 2506"/>
              <a:gd name="T41" fmla="*/ 2149 h 2453"/>
              <a:gd name="T42" fmla="*/ 1128 w 2506"/>
              <a:gd name="T43" fmla="*/ 2229 h 2453"/>
              <a:gd name="T44" fmla="*/ 833 w 2506"/>
              <a:gd name="T45" fmla="*/ 2318 h 2453"/>
              <a:gd name="T46" fmla="*/ 136 w 2506"/>
              <a:gd name="T47" fmla="*/ 819 h 2453"/>
              <a:gd name="T48" fmla="*/ 147 w 2506"/>
              <a:gd name="T49" fmla="*/ 1253 h 2453"/>
              <a:gd name="T50" fmla="*/ 219 w 2506"/>
              <a:gd name="T51" fmla="*/ 1264 h 2453"/>
              <a:gd name="T52" fmla="*/ 476 w 2506"/>
              <a:gd name="T53" fmla="*/ 517 h 2453"/>
              <a:gd name="T54" fmla="*/ 1140 w 2506"/>
              <a:gd name="T55" fmla="*/ 1521 h 2453"/>
              <a:gd name="T56" fmla="*/ 476 w 2506"/>
              <a:gd name="T57" fmla="*/ 1521 h 2453"/>
              <a:gd name="T58" fmla="*/ 1090 w 2506"/>
              <a:gd name="T59" fmla="*/ 1638 h 2453"/>
              <a:gd name="T60" fmla="*/ 1148 w 2506"/>
              <a:gd name="T61" fmla="*/ 1823 h 2453"/>
              <a:gd name="T62" fmla="*/ 1212 w 2506"/>
              <a:gd name="T63" fmla="*/ 567 h 2453"/>
              <a:gd name="T64" fmla="*/ 2132 w 2506"/>
              <a:gd name="T65" fmla="*/ 201 h 2453"/>
              <a:gd name="T66" fmla="*/ 1421 w 2506"/>
              <a:gd name="T67" fmla="*/ 1471 h 2453"/>
              <a:gd name="T68" fmla="*/ 1212 w 2506"/>
              <a:gd name="T69" fmla="*/ 567 h 2453"/>
              <a:gd name="T70" fmla="*/ 2248 w 2506"/>
              <a:gd name="T71" fmla="*/ 135 h 2453"/>
              <a:gd name="T72" fmla="*/ 2203 w 2506"/>
              <a:gd name="T73" fmla="*/ 1915 h 2453"/>
              <a:gd name="T74" fmla="*/ 2319 w 2506"/>
              <a:gd name="T75" fmla="*/ 1169 h 2453"/>
              <a:gd name="T76" fmla="*/ 2371 w 2506"/>
              <a:gd name="T77" fmla="*/ 1017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6" h="2453">
                <a:moveTo>
                  <a:pt x="2384" y="735"/>
                </a:moveTo>
                <a:cubicBezTo>
                  <a:pt x="2384" y="122"/>
                  <a:pt x="2384" y="122"/>
                  <a:pt x="2384" y="122"/>
                </a:cubicBezTo>
                <a:cubicBezTo>
                  <a:pt x="2384" y="54"/>
                  <a:pt x="2329" y="0"/>
                  <a:pt x="2261" y="0"/>
                </a:cubicBezTo>
                <a:cubicBezTo>
                  <a:pt x="2190" y="0"/>
                  <a:pt x="2190" y="0"/>
                  <a:pt x="2190" y="0"/>
                </a:cubicBezTo>
                <a:cubicBezTo>
                  <a:pt x="2138" y="0"/>
                  <a:pt x="2094" y="32"/>
                  <a:pt x="2076" y="78"/>
                </a:cubicBezTo>
                <a:cubicBezTo>
                  <a:pt x="1389" y="432"/>
                  <a:pt x="1389" y="432"/>
                  <a:pt x="1389" y="432"/>
                </a:cubicBezTo>
                <a:cubicBezTo>
                  <a:pt x="1248" y="432"/>
                  <a:pt x="1248" y="432"/>
                  <a:pt x="1248" y="432"/>
                </a:cubicBezTo>
                <a:cubicBezTo>
                  <a:pt x="1224" y="401"/>
                  <a:pt x="1186" y="382"/>
                  <a:pt x="1145" y="382"/>
                </a:cubicBezTo>
                <a:cubicBezTo>
                  <a:pt x="476" y="382"/>
                  <a:pt x="476" y="382"/>
                  <a:pt x="476" y="382"/>
                </a:cubicBezTo>
                <a:cubicBezTo>
                  <a:pt x="382" y="382"/>
                  <a:pt x="291" y="416"/>
                  <a:pt x="220" y="477"/>
                </a:cubicBezTo>
                <a:cubicBezTo>
                  <a:pt x="166" y="523"/>
                  <a:pt x="126" y="583"/>
                  <a:pt x="104" y="650"/>
                </a:cubicBezTo>
                <a:cubicBezTo>
                  <a:pt x="42" y="682"/>
                  <a:pt x="0" y="746"/>
                  <a:pt x="0" y="819"/>
                </a:cubicBezTo>
                <a:cubicBezTo>
                  <a:pt x="0" y="1219"/>
                  <a:pt x="0" y="1219"/>
                  <a:pt x="0" y="1219"/>
                </a:cubicBezTo>
                <a:cubicBezTo>
                  <a:pt x="0" y="1293"/>
                  <a:pt x="42" y="1357"/>
                  <a:pt x="104" y="1388"/>
                </a:cubicBezTo>
                <a:cubicBezTo>
                  <a:pt x="126" y="1455"/>
                  <a:pt x="166" y="1515"/>
                  <a:pt x="220" y="1561"/>
                </a:cubicBezTo>
                <a:cubicBezTo>
                  <a:pt x="280" y="1613"/>
                  <a:pt x="355" y="1646"/>
                  <a:pt x="434" y="1654"/>
                </a:cubicBezTo>
                <a:cubicBezTo>
                  <a:pt x="642" y="2317"/>
                  <a:pt x="642" y="2317"/>
                  <a:pt x="642" y="2317"/>
                </a:cubicBezTo>
                <a:cubicBezTo>
                  <a:pt x="668" y="2398"/>
                  <a:pt x="744" y="2453"/>
                  <a:pt x="833" y="2453"/>
                </a:cubicBezTo>
                <a:cubicBezTo>
                  <a:pt x="855" y="2453"/>
                  <a:pt x="876" y="2450"/>
                  <a:pt x="897" y="2443"/>
                </a:cubicBezTo>
                <a:cubicBezTo>
                  <a:pt x="1168" y="2358"/>
                  <a:pt x="1168" y="2358"/>
                  <a:pt x="1168" y="2358"/>
                </a:cubicBezTo>
                <a:cubicBezTo>
                  <a:pt x="1219" y="2342"/>
                  <a:pt x="1262" y="2308"/>
                  <a:pt x="1288" y="2263"/>
                </a:cubicBezTo>
                <a:cubicBezTo>
                  <a:pt x="1315" y="2216"/>
                  <a:pt x="1321" y="2160"/>
                  <a:pt x="1305" y="2109"/>
                </a:cubicBezTo>
                <a:cubicBezTo>
                  <a:pt x="1246" y="1921"/>
                  <a:pt x="1246" y="1921"/>
                  <a:pt x="1246" y="1921"/>
                </a:cubicBezTo>
                <a:cubicBezTo>
                  <a:pt x="1274" y="1904"/>
                  <a:pt x="1274" y="1904"/>
                  <a:pt x="1274" y="1904"/>
                </a:cubicBezTo>
                <a:cubicBezTo>
                  <a:pt x="1330" y="1869"/>
                  <a:pt x="1347" y="1795"/>
                  <a:pt x="1313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237" y="1618"/>
                  <a:pt x="1237" y="1618"/>
                  <a:pt x="1237" y="1618"/>
                </a:cubicBezTo>
                <a:cubicBezTo>
                  <a:pt x="1241" y="1614"/>
                  <a:pt x="1244" y="1611"/>
                  <a:pt x="1248" y="1606"/>
                </a:cubicBezTo>
                <a:cubicBezTo>
                  <a:pt x="1389" y="1606"/>
                  <a:pt x="1389" y="1606"/>
                  <a:pt x="1389" y="1606"/>
                </a:cubicBezTo>
                <a:cubicBezTo>
                  <a:pt x="2072" y="1958"/>
                  <a:pt x="2072" y="1958"/>
                  <a:pt x="2072" y="1958"/>
                </a:cubicBezTo>
                <a:cubicBezTo>
                  <a:pt x="2085" y="2011"/>
                  <a:pt x="2133" y="2051"/>
                  <a:pt x="2190" y="2051"/>
                </a:cubicBezTo>
                <a:cubicBezTo>
                  <a:pt x="2261" y="2051"/>
                  <a:pt x="2261" y="2051"/>
                  <a:pt x="2261" y="2051"/>
                </a:cubicBezTo>
                <a:cubicBezTo>
                  <a:pt x="2329" y="2051"/>
                  <a:pt x="2384" y="1996"/>
                  <a:pt x="2384" y="1928"/>
                </a:cubicBezTo>
                <a:cubicBezTo>
                  <a:pt x="2384" y="1299"/>
                  <a:pt x="2384" y="1299"/>
                  <a:pt x="2384" y="1299"/>
                </a:cubicBezTo>
                <a:cubicBezTo>
                  <a:pt x="2461" y="1226"/>
                  <a:pt x="2506" y="1124"/>
                  <a:pt x="2506" y="1017"/>
                </a:cubicBezTo>
                <a:cubicBezTo>
                  <a:pt x="2506" y="909"/>
                  <a:pt x="2461" y="807"/>
                  <a:pt x="2384" y="735"/>
                </a:cubicBezTo>
                <a:close/>
                <a:moveTo>
                  <a:pt x="833" y="2318"/>
                </a:moveTo>
                <a:cubicBezTo>
                  <a:pt x="804" y="2318"/>
                  <a:pt x="779" y="2301"/>
                  <a:pt x="771" y="2276"/>
                </a:cubicBezTo>
                <a:cubicBezTo>
                  <a:pt x="556" y="1592"/>
                  <a:pt x="556" y="1592"/>
                  <a:pt x="556" y="1592"/>
                </a:cubicBezTo>
                <a:cubicBezTo>
                  <a:pt x="1001" y="1592"/>
                  <a:pt x="1001" y="1592"/>
                  <a:pt x="1001" y="1592"/>
                </a:cubicBezTo>
                <a:cubicBezTo>
                  <a:pt x="1176" y="2149"/>
                  <a:pt x="1176" y="2149"/>
                  <a:pt x="1176" y="2149"/>
                </a:cubicBezTo>
                <a:cubicBezTo>
                  <a:pt x="1181" y="2164"/>
                  <a:pt x="1179" y="2181"/>
                  <a:pt x="1170" y="2196"/>
                </a:cubicBezTo>
                <a:cubicBezTo>
                  <a:pt x="1161" y="2212"/>
                  <a:pt x="1146" y="2223"/>
                  <a:pt x="1128" y="2229"/>
                </a:cubicBezTo>
                <a:cubicBezTo>
                  <a:pt x="856" y="2314"/>
                  <a:pt x="856" y="2314"/>
                  <a:pt x="856" y="2314"/>
                </a:cubicBezTo>
                <a:cubicBezTo>
                  <a:pt x="849" y="2317"/>
                  <a:pt x="841" y="2318"/>
                  <a:pt x="833" y="2318"/>
                </a:cubicBezTo>
                <a:close/>
                <a:moveTo>
                  <a:pt x="136" y="1219"/>
                </a:moveTo>
                <a:cubicBezTo>
                  <a:pt x="136" y="819"/>
                  <a:pt x="136" y="819"/>
                  <a:pt x="136" y="819"/>
                </a:cubicBezTo>
                <a:cubicBezTo>
                  <a:pt x="136" y="806"/>
                  <a:pt x="140" y="795"/>
                  <a:pt x="147" y="785"/>
                </a:cubicBezTo>
                <a:cubicBezTo>
                  <a:pt x="147" y="1253"/>
                  <a:pt x="147" y="1253"/>
                  <a:pt x="147" y="1253"/>
                </a:cubicBezTo>
                <a:cubicBezTo>
                  <a:pt x="140" y="1244"/>
                  <a:pt x="136" y="1232"/>
                  <a:pt x="136" y="1219"/>
                </a:cubicBezTo>
                <a:close/>
                <a:moveTo>
                  <a:pt x="219" y="1264"/>
                </a:moveTo>
                <a:cubicBezTo>
                  <a:pt x="219" y="774"/>
                  <a:pt x="219" y="774"/>
                  <a:pt x="219" y="774"/>
                </a:cubicBezTo>
                <a:cubicBezTo>
                  <a:pt x="219" y="632"/>
                  <a:pt x="334" y="517"/>
                  <a:pt x="476" y="517"/>
                </a:cubicBezTo>
                <a:cubicBezTo>
                  <a:pt x="1140" y="517"/>
                  <a:pt x="1140" y="517"/>
                  <a:pt x="1140" y="517"/>
                </a:cubicBezTo>
                <a:cubicBezTo>
                  <a:pt x="1140" y="1521"/>
                  <a:pt x="1140" y="1521"/>
                  <a:pt x="1140" y="1521"/>
                </a:cubicBezTo>
                <a:cubicBezTo>
                  <a:pt x="1054" y="1521"/>
                  <a:pt x="1054" y="1521"/>
                  <a:pt x="1054" y="1521"/>
                </a:cubicBezTo>
                <a:cubicBezTo>
                  <a:pt x="476" y="1521"/>
                  <a:pt x="476" y="1521"/>
                  <a:pt x="476" y="1521"/>
                </a:cubicBezTo>
                <a:cubicBezTo>
                  <a:pt x="334" y="1521"/>
                  <a:pt x="219" y="1406"/>
                  <a:pt x="219" y="1264"/>
                </a:cubicBezTo>
                <a:close/>
                <a:moveTo>
                  <a:pt x="1090" y="1638"/>
                </a:moveTo>
                <a:cubicBezTo>
                  <a:pt x="1189" y="1797"/>
                  <a:pt x="1189" y="1797"/>
                  <a:pt x="1189" y="1797"/>
                </a:cubicBezTo>
                <a:cubicBezTo>
                  <a:pt x="1148" y="1823"/>
                  <a:pt x="1148" y="1823"/>
                  <a:pt x="1148" y="1823"/>
                </a:cubicBezTo>
                <a:lnTo>
                  <a:pt x="1090" y="1638"/>
                </a:lnTo>
                <a:close/>
                <a:moveTo>
                  <a:pt x="1212" y="567"/>
                </a:moveTo>
                <a:cubicBezTo>
                  <a:pt x="1421" y="567"/>
                  <a:pt x="1421" y="567"/>
                  <a:pt x="1421" y="567"/>
                </a:cubicBezTo>
                <a:cubicBezTo>
                  <a:pt x="2132" y="201"/>
                  <a:pt x="2132" y="201"/>
                  <a:pt x="2132" y="201"/>
                </a:cubicBezTo>
                <a:cubicBezTo>
                  <a:pt x="2132" y="1837"/>
                  <a:pt x="2132" y="1837"/>
                  <a:pt x="2132" y="1837"/>
                </a:cubicBezTo>
                <a:cubicBezTo>
                  <a:pt x="1421" y="1471"/>
                  <a:pt x="1421" y="1471"/>
                  <a:pt x="1421" y="1471"/>
                </a:cubicBezTo>
                <a:cubicBezTo>
                  <a:pt x="1212" y="1471"/>
                  <a:pt x="1212" y="1471"/>
                  <a:pt x="1212" y="1471"/>
                </a:cubicBezTo>
                <a:lnTo>
                  <a:pt x="1212" y="567"/>
                </a:lnTo>
                <a:close/>
                <a:moveTo>
                  <a:pt x="2203" y="135"/>
                </a:moveTo>
                <a:cubicBezTo>
                  <a:pt x="2248" y="135"/>
                  <a:pt x="2248" y="135"/>
                  <a:pt x="2248" y="135"/>
                </a:cubicBezTo>
                <a:cubicBezTo>
                  <a:pt x="2248" y="1915"/>
                  <a:pt x="2248" y="1915"/>
                  <a:pt x="2248" y="1915"/>
                </a:cubicBezTo>
                <a:cubicBezTo>
                  <a:pt x="2203" y="1915"/>
                  <a:pt x="2203" y="1915"/>
                  <a:pt x="2203" y="1915"/>
                </a:cubicBezTo>
                <a:lnTo>
                  <a:pt x="2203" y="135"/>
                </a:lnTo>
                <a:close/>
                <a:moveTo>
                  <a:pt x="2319" y="1169"/>
                </a:moveTo>
                <a:cubicBezTo>
                  <a:pt x="2319" y="865"/>
                  <a:pt x="2319" y="865"/>
                  <a:pt x="2319" y="865"/>
                </a:cubicBezTo>
                <a:cubicBezTo>
                  <a:pt x="2352" y="907"/>
                  <a:pt x="2371" y="960"/>
                  <a:pt x="2371" y="1017"/>
                </a:cubicBezTo>
                <a:cubicBezTo>
                  <a:pt x="2371" y="1074"/>
                  <a:pt x="2352" y="1126"/>
                  <a:pt x="2319" y="116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6" name="Freeform 81">
            <a:extLst>
              <a:ext uri="{FF2B5EF4-FFF2-40B4-BE49-F238E27FC236}">
                <a16:creationId xmlns:a16="http://schemas.microsoft.com/office/drawing/2014/main" id="{764770E3-CA44-E35B-DC36-A907D0962D0B}"/>
              </a:ext>
            </a:extLst>
          </p:cNvPr>
          <p:cNvSpPr>
            <a:spLocks/>
          </p:cNvSpPr>
          <p:nvPr/>
        </p:nvSpPr>
        <p:spPr bwMode="auto">
          <a:xfrm>
            <a:off x="3050957" y="3584630"/>
            <a:ext cx="318426" cy="309174"/>
          </a:xfrm>
          <a:custGeom>
            <a:avLst/>
            <a:gdLst>
              <a:gd name="T0" fmla="*/ 94 w 97"/>
              <a:gd name="T1" fmla="*/ 16 h 94"/>
              <a:gd name="T2" fmla="*/ 81 w 97"/>
              <a:gd name="T3" fmla="*/ 27 h 94"/>
              <a:gd name="T4" fmla="*/ 73 w 97"/>
              <a:gd name="T5" fmla="*/ 12 h 94"/>
              <a:gd name="T6" fmla="*/ 82 w 97"/>
              <a:gd name="T7" fmla="*/ 2 h 94"/>
              <a:gd name="T8" fmla="*/ 77 w 97"/>
              <a:gd name="T9" fmla="*/ 2 h 94"/>
              <a:gd name="T10" fmla="*/ 64 w 97"/>
              <a:gd name="T11" fmla="*/ 5 h 94"/>
              <a:gd name="T12" fmla="*/ 61 w 97"/>
              <a:gd name="T13" fmla="*/ 14 h 94"/>
              <a:gd name="T14" fmla="*/ 63 w 97"/>
              <a:gd name="T15" fmla="*/ 27 h 94"/>
              <a:gd name="T16" fmla="*/ 52 w 97"/>
              <a:gd name="T17" fmla="*/ 42 h 94"/>
              <a:gd name="T18" fmla="*/ 43 w 97"/>
              <a:gd name="T19" fmla="*/ 39 h 94"/>
              <a:gd name="T20" fmla="*/ 35 w 97"/>
              <a:gd name="T21" fmla="*/ 33 h 94"/>
              <a:gd name="T22" fmla="*/ 34 w 97"/>
              <a:gd name="T23" fmla="*/ 31 h 94"/>
              <a:gd name="T24" fmla="*/ 33 w 97"/>
              <a:gd name="T25" fmla="*/ 27 h 94"/>
              <a:gd name="T26" fmla="*/ 31 w 97"/>
              <a:gd name="T27" fmla="*/ 23 h 94"/>
              <a:gd name="T28" fmla="*/ 47 w 97"/>
              <a:gd name="T29" fmla="*/ 17 h 94"/>
              <a:gd name="T30" fmla="*/ 45 w 97"/>
              <a:gd name="T31" fmla="*/ 12 h 94"/>
              <a:gd name="T32" fmla="*/ 44 w 97"/>
              <a:gd name="T33" fmla="*/ 10 h 94"/>
              <a:gd name="T34" fmla="*/ 11 w 97"/>
              <a:gd name="T35" fmla="*/ 23 h 94"/>
              <a:gd name="T36" fmla="*/ 11 w 97"/>
              <a:gd name="T37" fmla="*/ 24 h 94"/>
              <a:gd name="T38" fmla="*/ 9 w 97"/>
              <a:gd name="T39" fmla="*/ 33 h 94"/>
              <a:gd name="T40" fmla="*/ 0 w 97"/>
              <a:gd name="T41" fmla="*/ 38 h 94"/>
              <a:gd name="T42" fmla="*/ 17 w 97"/>
              <a:gd name="T43" fmla="*/ 41 h 94"/>
              <a:gd name="T44" fmla="*/ 16 w 97"/>
              <a:gd name="T45" fmla="*/ 36 h 94"/>
              <a:gd name="T46" fmla="*/ 24 w 97"/>
              <a:gd name="T47" fmla="*/ 37 h 94"/>
              <a:gd name="T48" fmla="*/ 27 w 97"/>
              <a:gd name="T49" fmla="*/ 39 h 94"/>
              <a:gd name="T50" fmla="*/ 29 w 97"/>
              <a:gd name="T51" fmla="*/ 39 h 94"/>
              <a:gd name="T52" fmla="*/ 36 w 97"/>
              <a:gd name="T53" fmla="*/ 49 h 94"/>
              <a:gd name="T54" fmla="*/ 15 w 97"/>
              <a:gd name="T55" fmla="*/ 84 h 94"/>
              <a:gd name="T56" fmla="*/ 23 w 97"/>
              <a:gd name="T57" fmla="*/ 93 h 94"/>
              <a:gd name="T58" fmla="*/ 77 w 97"/>
              <a:gd name="T59" fmla="*/ 89 h 94"/>
              <a:gd name="T60" fmla="*/ 85 w 97"/>
              <a:gd name="T61" fmla="*/ 81 h 94"/>
              <a:gd name="T62" fmla="*/ 59 w 97"/>
              <a:gd name="T63" fmla="*/ 53 h 94"/>
              <a:gd name="T64" fmla="*/ 69 w 97"/>
              <a:gd name="T65" fmla="*/ 42 h 94"/>
              <a:gd name="T66" fmla="*/ 77 w 97"/>
              <a:gd name="T67" fmla="*/ 38 h 94"/>
              <a:gd name="T68" fmla="*/ 96 w 97"/>
              <a:gd name="T69" fmla="*/ 28 h 94"/>
              <a:gd name="T70" fmla="*/ 97 w 97"/>
              <a:gd name="T71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94">
                <a:moveTo>
                  <a:pt x="96" y="16"/>
                </a:moveTo>
                <a:cubicBezTo>
                  <a:pt x="95" y="16"/>
                  <a:pt x="94" y="16"/>
                  <a:pt x="94" y="16"/>
                </a:cubicBezTo>
                <a:cubicBezTo>
                  <a:pt x="94" y="16"/>
                  <a:pt x="94" y="16"/>
                  <a:pt x="87" y="27"/>
                </a:cubicBezTo>
                <a:cubicBezTo>
                  <a:pt x="87" y="27"/>
                  <a:pt x="87" y="27"/>
                  <a:pt x="81" y="27"/>
                </a:cubicBezTo>
                <a:cubicBezTo>
                  <a:pt x="81" y="27"/>
                  <a:pt x="81" y="27"/>
                  <a:pt x="73" y="19"/>
                </a:cubicBezTo>
                <a:cubicBezTo>
                  <a:pt x="73" y="19"/>
                  <a:pt x="73" y="19"/>
                  <a:pt x="73" y="12"/>
                </a:cubicBezTo>
                <a:cubicBezTo>
                  <a:pt x="73" y="12"/>
                  <a:pt x="73" y="12"/>
                  <a:pt x="83" y="4"/>
                </a:cubicBezTo>
                <a:cubicBezTo>
                  <a:pt x="83" y="3"/>
                  <a:pt x="83" y="2"/>
                  <a:pt x="82" y="2"/>
                </a:cubicBezTo>
                <a:cubicBezTo>
                  <a:pt x="82" y="2"/>
                  <a:pt x="82" y="2"/>
                  <a:pt x="81" y="2"/>
                </a:cubicBezTo>
                <a:cubicBezTo>
                  <a:pt x="81" y="2"/>
                  <a:pt x="79" y="2"/>
                  <a:pt x="77" y="2"/>
                </a:cubicBezTo>
                <a:cubicBezTo>
                  <a:pt x="77" y="1"/>
                  <a:pt x="76" y="1"/>
                  <a:pt x="75" y="1"/>
                </a:cubicBezTo>
                <a:cubicBezTo>
                  <a:pt x="69" y="0"/>
                  <a:pt x="66" y="3"/>
                  <a:pt x="64" y="5"/>
                </a:cubicBezTo>
                <a:cubicBezTo>
                  <a:pt x="62" y="8"/>
                  <a:pt x="61" y="10"/>
                  <a:pt x="61" y="10"/>
                </a:cubicBezTo>
                <a:cubicBezTo>
                  <a:pt x="61" y="10"/>
                  <a:pt x="61" y="11"/>
                  <a:pt x="61" y="14"/>
                </a:cubicBezTo>
                <a:cubicBezTo>
                  <a:pt x="61" y="18"/>
                  <a:pt x="61" y="23"/>
                  <a:pt x="62" y="26"/>
                </a:cubicBezTo>
                <a:cubicBezTo>
                  <a:pt x="63" y="27"/>
                  <a:pt x="63" y="27"/>
                  <a:pt x="63" y="27"/>
                </a:cubicBezTo>
                <a:cubicBezTo>
                  <a:pt x="62" y="30"/>
                  <a:pt x="59" y="35"/>
                  <a:pt x="59" y="35"/>
                </a:cubicBezTo>
                <a:cubicBezTo>
                  <a:pt x="59" y="35"/>
                  <a:pt x="59" y="35"/>
                  <a:pt x="52" y="42"/>
                </a:cubicBezTo>
                <a:cubicBezTo>
                  <a:pt x="52" y="42"/>
                  <a:pt x="52" y="42"/>
                  <a:pt x="50" y="45"/>
                </a:cubicBezTo>
                <a:cubicBezTo>
                  <a:pt x="50" y="45"/>
                  <a:pt x="50" y="45"/>
                  <a:pt x="43" y="39"/>
                </a:cubicBezTo>
                <a:cubicBezTo>
                  <a:pt x="43" y="40"/>
                  <a:pt x="42" y="41"/>
                  <a:pt x="42" y="41"/>
                </a:cubicBezTo>
                <a:cubicBezTo>
                  <a:pt x="42" y="41"/>
                  <a:pt x="42" y="41"/>
                  <a:pt x="35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5" y="33"/>
                  <a:pt x="34" y="31"/>
                </a:cubicBezTo>
                <a:cubicBezTo>
                  <a:pt x="34" y="31"/>
                  <a:pt x="34" y="31"/>
                  <a:pt x="31" y="29"/>
                </a:cubicBezTo>
                <a:cubicBezTo>
                  <a:pt x="31" y="29"/>
                  <a:pt x="31" y="29"/>
                  <a:pt x="33" y="27"/>
                </a:cubicBezTo>
                <a:cubicBezTo>
                  <a:pt x="33" y="27"/>
                  <a:pt x="33" y="27"/>
                  <a:pt x="31" y="26"/>
                </a:cubicBezTo>
                <a:cubicBezTo>
                  <a:pt x="31" y="25"/>
                  <a:pt x="31" y="24"/>
                  <a:pt x="31" y="23"/>
                </a:cubicBezTo>
                <a:cubicBezTo>
                  <a:pt x="32" y="22"/>
                  <a:pt x="39" y="20"/>
                  <a:pt x="45" y="18"/>
                </a:cubicBezTo>
                <a:cubicBezTo>
                  <a:pt x="45" y="18"/>
                  <a:pt x="45" y="18"/>
                  <a:pt x="47" y="17"/>
                </a:cubicBezTo>
                <a:cubicBezTo>
                  <a:pt x="47" y="17"/>
                  <a:pt x="47" y="17"/>
                  <a:pt x="46" y="15"/>
                </a:cubicBezTo>
                <a:cubicBezTo>
                  <a:pt x="46" y="15"/>
                  <a:pt x="46" y="15"/>
                  <a:pt x="45" y="12"/>
                </a:cubicBezTo>
                <a:cubicBezTo>
                  <a:pt x="45" y="12"/>
                  <a:pt x="45" y="12"/>
                  <a:pt x="44" y="11"/>
                </a:cubicBezTo>
                <a:cubicBezTo>
                  <a:pt x="44" y="11"/>
                  <a:pt x="44" y="11"/>
                  <a:pt x="44" y="10"/>
                </a:cubicBezTo>
                <a:cubicBezTo>
                  <a:pt x="43" y="10"/>
                  <a:pt x="38" y="10"/>
                  <a:pt x="32" y="11"/>
                </a:cubicBezTo>
                <a:cubicBezTo>
                  <a:pt x="23" y="13"/>
                  <a:pt x="17" y="17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4"/>
                </a:cubicBezTo>
                <a:cubicBezTo>
                  <a:pt x="11" y="27"/>
                  <a:pt x="11" y="29"/>
                  <a:pt x="11" y="30"/>
                </a:cubicBezTo>
                <a:cubicBezTo>
                  <a:pt x="11" y="31"/>
                  <a:pt x="11" y="33"/>
                  <a:pt x="9" y="33"/>
                </a:cubicBezTo>
                <a:cubicBezTo>
                  <a:pt x="9" y="33"/>
                  <a:pt x="9" y="33"/>
                  <a:pt x="6" y="31"/>
                </a:cubicBezTo>
                <a:cubicBezTo>
                  <a:pt x="6" y="31"/>
                  <a:pt x="6" y="31"/>
                  <a:pt x="0" y="38"/>
                </a:cubicBezTo>
                <a:cubicBezTo>
                  <a:pt x="0" y="38"/>
                  <a:pt x="0" y="38"/>
                  <a:pt x="10" y="48"/>
                </a:cubicBezTo>
                <a:cubicBezTo>
                  <a:pt x="10" y="48"/>
                  <a:pt x="10" y="48"/>
                  <a:pt x="17" y="41"/>
                </a:cubicBezTo>
                <a:cubicBezTo>
                  <a:pt x="17" y="41"/>
                  <a:pt x="17" y="41"/>
                  <a:pt x="13" y="37"/>
                </a:cubicBezTo>
                <a:cubicBezTo>
                  <a:pt x="14" y="37"/>
                  <a:pt x="15" y="37"/>
                  <a:pt x="16" y="36"/>
                </a:cubicBezTo>
                <a:cubicBezTo>
                  <a:pt x="17" y="35"/>
                  <a:pt x="21" y="35"/>
                  <a:pt x="23" y="36"/>
                </a:cubicBezTo>
                <a:cubicBezTo>
                  <a:pt x="23" y="36"/>
                  <a:pt x="23" y="36"/>
                  <a:pt x="24" y="37"/>
                </a:cubicBezTo>
                <a:cubicBezTo>
                  <a:pt x="24" y="37"/>
                  <a:pt x="24" y="37"/>
                  <a:pt x="25" y="36"/>
                </a:cubicBezTo>
                <a:cubicBezTo>
                  <a:pt x="25" y="36"/>
                  <a:pt x="25" y="36"/>
                  <a:pt x="27" y="39"/>
                </a:cubicBezTo>
                <a:cubicBezTo>
                  <a:pt x="27" y="39"/>
                  <a:pt x="27" y="39"/>
                  <a:pt x="29" y="40"/>
                </a:cubicBezTo>
                <a:cubicBezTo>
                  <a:pt x="29" y="40"/>
                  <a:pt x="29" y="40"/>
                  <a:pt x="29" y="39"/>
                </a:cubicBezTo>
                <a:cubicBezTo>
                  <a:pt x="29" y="39"/>
                  <a:pt x="29" y="39"/>
                  <a:pt x="37" y="47"/>
                </a:cubicBezTo>
                <a:cubicBezTo>
                  <a:pt x="36" y="48"/>
                  <a:pt x="36" y="48"/>
                  <a:pt x="36" y="49"/>
                </a:cubicBezTo>
                <a:cubicBezTo>
                  <a:pt x="36" y="49"/>
                  <a:pt x="36" y="49"/>
                  <a:pt x="42" y="55"/>
                </a:cubicBezTo>
                <a:cubicBezTo>
                  <a:pt x="42" y="55"/>
                  <a:pt x="42" y="55"/>
                  <a:pt x="15" y="84"/>
                </a:cubicBezTo>
                <a:cubicBezTo>
                  <a:pt x="13" y="86"/>
                  <a:pt x="14" y="89"/>
                  <a:pt x="17" y="91"/>
                </a:cubicBezTo>
                <a:cubicBezTo>
                  <a:pt x="19" y="93"/>
                  <a:pt x="22" y="94"/>
                  <a:pt x="23" y="93"/>
                </a:cubicBezTo>
                <a:cubicBezTo>
                  <a:pt x="23" y="93"/>
                  <a:pt x="23" y="93"/>
                  <a:pt x="50" y="63"/>
                </a:cubicBezTo>
                <a:cubicBezTo>
                  <a:pt x="50" y="63"/>
                  <a:pt x="50" y="63"/>
                  <a:pt x="77" y="89"/>
                </a:cubicBezTo>
                <a:cubicBezTo>
                  <a:pt x="79" y="91"/>
                  <a:pt x="82" y="90"/>
                  <a:pt x="84" y="88"/>
                </a:cubicBezTo>
                <a:cubicBezTo>
                  <a:pt x="86" y="85"/>
                  <a:pt x="87" y="82"/>
                  <a:pt x="85" y="81"/>
                </a:cubicBezTo>
                <a:cubicBezTo>
                  <a:pt x="85" y="81"/>
                  <a:pt x="85" y="81"/>
                  <a:pt x="58" y="54"/>
                </a:cubicBezTo>
                <a:cubicBezTo>
                  <a:pt x="58" y="54"/>
                  <a:pt x="58" y="54"/>
                  <a:pt x="59" y="53"/>
                </a:cubicBezTo>
                <a:cubicBezTo>
                  <a:pt x="59" y="53"/>
                  <a:pt x="59" y="53"/>
                  <a:pt x="59" y="52"/>
                </a:cubicBezTo>
                <a:cubicBezTo>
                  <a:pt x="59" y="52"/>
                  <a:pt x="65" y="45"/>
                  <a:pt x="69" y="42"/>
                </a:cubicBezTo>
                <a:cubicBezTo>
                  <a:pt x="71" y="40"/>
                  <a:pt x="73" y="39"/>
                  <a:pt x="74" y="38"/>
                </a:cubicBezTo>
                <a:cubicBezTo>
                  <a:pt x="75" y="38"/>
                  <a:pt x="77" y="38"/>
                  <a:pt x="77" y="38"/>
                </a:cubicBezTo>
                <a:cubicBezTo>
                  <a:pt x="77" y="38"/>
                  <a:pt x="83" y="39"/>
                  <a:pt x="83" y="39"/>
                </a:cubicBezTo>
                <a:cubicBezTo>
                  <a:pt x="92" y="39"/>
                  <a:pt x="96" y="28"/>
                  <a:pt x="96" y="28"/>
                </a:cubicBezTo>
                <a:cubicBezTo>
                  <a:pt x="96" y="28"/>
                  <a:pt x="96" y="27"/>
                  <a:pt x="97" y="21"/>
                </a:cubicBezTo>
                <a:cubicBezTo>
                  <a:pt x="97" y="19"/>
                  <a:pt x="97" y="18"/>
                  <a:pt x="97" y="17"/>
                </a:cubicBezTo>
                <a:cubicBezTo>
                  <a:pt x="96" y="16"/>
                  <a:pt x="96" y="16"/>
                  <a:pt x="96" y="1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7" name="Freeform 9">
            <a:extLst>
              <a:ext uri="{FF2B5EF4-FFF2-40B4-BE49-F238E27FC236}">
                <a16:creationId xmlns:a16="http://schemas.microsoft.com/office/drawing/2014/main" id="{253CEA83-A46B-9077-066E-30F3804A584D}"/>
              </a:ext>
            </a:extLst>
          </p:cNvPr>
          <p:cNvSpPr>
            <a:spLocks noEditPoints="1"/>
          </p:cNvSpPr>
          <p:nvPr/>
        </p:nvSpPr>
        <p:spPr bwMode="auto">
          <a:xfrm>
            <a:off x="4667586" y="5459029"/>
            <a:ext cx="342777" cy="342778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18 w 128"/>
              <a:gd name="T11" fmla="*/ 48 h 128"/>
              <a:gd name="T12" fmla="*/ 97 w 128"/>
              <a:gd name="T13" fmla="*/ 33 h 128"/>
              <a:gd name="T14" fmla="*/ 82 w 128"/>
              <a:gd name="T15" fmla="*/ 11 h 128"/>
              <a:gd name="T16" fmla="*/ 118 w 128"/>
              <a:gd name="T17" fmla="*/ 48 h 128"/>
              <a:gd name="T18" fmla="*/ 96 w 128"/>
              <a:gd name="T19" fmla="*/ 64 h 128"/>
              <a:gd name="T20" fmla="*/ 94 w 128"/>
              <a:gd name="T21" fmla="*/ 81 h 128"/>
              <a:gd name="T22" fmla="*/ 65 w 128"/>
              <a:gd name="T23" fmla="*/ 75 h 128"/>
              <a:gd name="T24" fmla="*/ 36 w 128"/>
              <a:gd name="T25" fmla="*/ 81 h 128"/>
              <a:gd name="T26" fmla="*/ 34 w 128"/>
              <a:gd name="T27" fmla="*/ 64 h 128"/>
              <a:gd name="T28" fmla="*/ 39 w 128"/>
              <a:gd name="T29" fmla="*/ 39 h 128"/>
              <a:gd name="T30" fmla="*/ 65 w 128"/>
              <a:gd name="T31" fmla="*/ 33 h 128"/>
              <a:gd name="T32" fmla="*/ 91 w 128"/>
              <a:gd name="T33" fmla="*/ 39 h 128"/>
              <a:gd name="T34" fmla="*/ 96 w 128"/>
              <a:gd name="T35" fmla="*/ 64 h 128"/>
              <a:gd name="T36" fmla="*/ 65 w 128"/>
              <a:gd name="T37" fmla="*/ 8 h 128"/>
              <a:gd name="T38" fmla="*/ 68 w 128"/>
              <a:gd name="T39" fmla="*/ 8 h 128"/>
              <a:gd name="T40" fmla="*/ 87 w 128"/>
              <a:gd name="T41" fmla="*/ 29 h 128"/>
              <a:gd name="T42" fmla="*/ 65 w 128"/>
              <a:gd name="T43" fmla="*/ 26 h 128"/>
              <a:gd name="T44" fmla="*/ 45 w 128"/>
              <a:gd name="T45" fmla="*/ 29 h 128"/>
              <a:gd name="T46" fmla="*/ 65 w 128"/>
              <a:gd name="T47" fmla="*/ 8 h 128"/>
              <a:gd name="T48" fmla="*/ 50 w 128"/>
              <a:gd name="T49" fmla="*/ 10 h 128"/>
              <a:gd name="T50" fmla="*/ 34 w 128"/>
              <a:gd name="T51" fmla="*/ 33 h 128"/>
              <a:gd name="T52" fmla="*/ 10 w 128"/>
              <a:gd name="T53" fmla="*/ 51 h 128"/>
              <a:gd name="T54" fmla="*/ 50 w 128"/>
              <a:gd name="T55" fmla="*/ 10 h 128"/>
              <a:gd name="T56" fmla="*/ 16 w 128"/>
              <a:gd name="T57" fmla="*/ 93 h 128"/>
              <a:gd name="T58" fmla="*/ 8 w 128"/>
              <a:gd name="T59" fmla="*/ 65 h 128"/>
              <a:gd name="T60" fmla="*/ 30 w 128"/>
              <a:gd name="T61" fmla="*/ 44 h 128"/>
              <a:gd name="T62" fmla="*/ 27 w 128"/>
              <a:gd name="T63" fmla="*/ 64 h 128"/>
              <a:gd name="T64" fmla="*/ 29 w 128"/>
              <a:gd name="T65" fmla="*/ 84 h 128"/>
              <a:gd name="T66" fmla="*/ 16 w 128"/>
              <a:gd name="T67" fmla="*/ 93 h 128"/>
              <a:gd name="T68" fmla="*/ 20 w 128"/>
              <a:gd name="T69" fmla="*/ 99 h 128"/>
              <a:gd name="T70" fmla="*/ 32 w 128"/>
              <a:gd name="T71" fmla="*/ 91 h 128"/>
              <a:gd name="T72" fmla="*/ 50 w 128"/>
              <a:gd name="T73" fmla="*/ 119 h 128"/>
              <a:gd name="T74" fmla="*/ 20 w 128"/>
              <a:gd name="T75" fmla="*/ 99 h 128"/>
              <a:gd name="T76" fmla="*/ 68 w 128"/>
              <a:gd name="T77" fmla="*/ 121 h 128"/>
              <a:gd name="T78" fmla="*/ 65 w 128"/>
              <a:gd name="T79" fmla="*/ 121 h 128"/>
              <a:gd name="T80" fmla="*/ 39 w 128"/>
              <a:gd name="T81" fmla="*/ 88 h 128"/>
              <a:gd name="T82" fmla="*/ 65 w 128"/>
              <a:gd name="T83" fmla="*/ 83 h 128"/>
              <a:gd name="T84" fmla="*/ 92 w 128"/>
              <a:gd name="T85" fmla="*/ 88 h 128"/>
              <a:gd name="T86" fmla="*/ 68 w 128"/>
              <a:gd name="T87" fmla="*/ 121 h 128"/>
              <a:gd name="T88" fmla="*/ 82 w 128"/>
              <a:gd name="T89" fmla="*/ 118 h 128"/>
              <a:gd name="T90" fmla="*/ 99 w 128"/>
              <a:gd name="T91" fmla="*/ 91 h 128"/>
              <a:gd name="T92" fmla="*/ 109 w 128"/>
              <a:gd name="T93" fmla="*/ 98 h 128"/>
              <a:gd name="T94" fmla="*/ 82 w 128"/>
              <a:gd name="T95" fmla="*/ 118 h 128"/>
              <a:gd name="T96" fmla="*/ 101 w 128"/>
              <a:gd name="T97" fmla="*/ 84 h 128"/>
              <a:gd name="T98" fmla="*/ 104 w 128"/>
              <a:gd name="T99" fmla="*/ 64 h 128"/>
              <a:gd name="T100" fmla="*/ 101 w 128"/>
              <a:gd name="T101" fmla="*/ 44 h 128"/>
              <a:gd name="T102" fmla="*/ 121 w 128"/>
              <a:gd name="T103" fmla="*/ 62 h 128"/>
              <a:gd name="T104" fmla="*/ 121 w 128"/>
              <a:gd name="T105" fmla="*/ 64 h 128"/>
              <a:gd name="T106" fmla="*/ 114 w 128"/>
              <a:gd name="T107" fmla="*/ 92 h 128"/>
              <a:gd name="T108" fmla="*/ 101 w 128"/>
              <a:gd name="T109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00"/>
                  <a:pt x="29" y="128"/>
                  <a:pt x="64" y="128"/>
                </a:cubicBezTo>
                <a:cubicBezTo>
                  <a:pt x="100" y="128"/>
                  <a:pt x="128" y="100"/>
                  <a:pt x="128" y="64"/>
                </a:cubicBezTo>
                <a:cubicBezTo>
                  <a:pt x="128" y="29"/>
                  <a:pt x="100" y="0"/>
                  <a:pt x="64" y="0"/>
                </a:cubicBezTo>
                <a:close/>
                <a:moveTo>
                  <a:pt x="118" y="48"/>
                </a:moveTo>
                <a:cubicBezTo>
                  <a:pt x="112" y="42"/>
                  <a:pt x="105" y="37"/>
                  <a:pt x="97" y="33"/>
                </a:cubicBezTo>
                <a:cubicBezTo>
                  <a:pt x="93" y="25"/>
                  <a:pt x="88" y="17"/>
                  <a:pt x="82" y="11"/>
                </a:cubicBezTo>
                <a:cubicBezTo>
                  <a:pt x="99" y="17"/>
                  <a:pt x="113" y="30"/>
                  <a:pt x="118" y="48"/>
                </a:cubicBezTo>
                <a:close/>
                <a:moveTo>
                  <a:pt x="96" y="64"/>
                </a:moveTo>
                <a:cubicBezTo>
                  <a:pt x="96" y="70"/>
                  <a:pt x="96" y="76"/>
                  <a:pt x="94" y="81"/>
                </a:cubicBezTo>
                <a:cubicBezTo>
                  <a:pt x="85" y="77"/>
                  <a:pt x="76" y="75"/>
                  <a:pt x="65" y="75"/>
                </a:cubicBezTo>
                <a:cubicBezTo>
                  <a:pt x="55" y="75"/>
                  <a:pt x="45" y="77"/>
                  <a:pt x="36" y="81"/>
                </a:cubicBezTo>
                <a:cubicBezTo>
                  <a:pt x="35" y="76"/>
                  <a:pt x="34" y="70"/>
                  <a:pt x="34" y="64"/>
                </a:cubicBezTo>
                <a:cubicBezTo>
                  <a:pt x="34" y="55"/>
                  <a:pt x="36" y="47"/>
                  <a:pt x="39" y="39"/>
                </a:cubicBezTo>
                <a:cubicBezTo>
                  <a:pt x="47" y="35"/>
                  <a:pt x="56" y="33"/>
                  <a:pt x="65" y="33"/>
                </a:cubicBezTo>
                <a:cubicBezTo>
                  <a:pt x="75" y="33"/>
                  <a:pt x="83" y="35"/>
                  <a:pt x="91" y="39"/>
                </a:cubicBezTo>
                <a:cubicBezTo>
                  <a:pt x="95" y="47"/>
                  <a:pt x="96" y="55"/>
                  <a:pt x="96" y="64"/>
                </a:cubicBezTo>
                <a:close/>
                <a:moveTo>
                  <a:pt x="65" y="8"/>
                </a:moveTo>
                <a:cubicBezTo>
                  <a:pt x="66" y="8"/>
                  <a:pt x="67" y="8"/>
                  <a:pt x="68" y="8"/>
                </a:cubicBezTo>
                <a:cubicBezTo>
                  <a:pt x="75" y="14"/>
                  <a:pt x="82" y="21"/>
                  <a:pt x="87" y="29"/>
                </a:cubicBezTo>
                <a:cubicBezTo>
                  <a:pt x="80" y="27"/>
                  <a:pt x="73" y="26"/>
                  <a:pt x="65" y="26"/>
                </a:cubicBezTo>
                <a:cubicBezTo>
                  <a:pt x="58" y="26"/>
                  <a:pt x="51" y="27"/>
                  <a:pt x="45" y="29"/>
                </a:cubicBezTo>
                <a:cubicBezTo>
                  <a:pt x="50" y="20"/>
                  <a:pt x="57" y="13"/>
                  <a:pt x="65" y="8"/>
                </a:cubicBezTo>
                <a:close/>
                <a:moveTo>
                  <a:pt x="50" y="10"/>
                </a:moveTo>
                <a:cubicBezTo>
                  <a:pt x="43" y="16"/>
                  <a:pt x="38" y="24"/>
                  <a:pt x="34" y="33"/>
                </a:cubicBezTo>
                <a:cubicBezTo>
                  <a:pt x="25" y="37"/>
                  <a:pt x="16" y="43"/>
                  <a:pt x="10" y="51"/>
                </a:cubicBezTo>
                <a:cubicBezTo>
                  <a:pt x="15" y="31"/>
                  <a:pt x="30" y="15"/>
                  <a:pt x="50" y="10"/>
                </a:cubicBezTo>
                <a:close/>
                <a:moveTo>
                  <a:pt x="16" y="93"/>
                </a:moveTo>
                <a:cubicBezTo>
                  <a:pt x="11" y="85"/>
                  <a:pt x="8" y="75"/>
                  <a:pt x="8" y="65"/>
                </a:cubicBezTo>
                <a:cubicBezTo>
                  <a:pt x="13" y="57"/>
                  <a:pt x="21" y="49"/>
                  <a:pt x="30" y="44"/>
                </a:cubicBezTo>
                <a:cubicBezTo>
                  <a:pt x="28" y="50"/>
                  <a:pt x="27" y="57"/>
                  <a:pt x="27" y="64"/>
                </a:cubicBezTo>
                <a:cubicBezTo>
                  <a:pt x="27" y="71"/>
                  <a:pt x="28" y="78"/>
                  <a:pt x="29" y="84"/>
                </a:cubicBezTo>
                <a:cubicBezTo>
                  <a:pt x="25" y="87"/>
                  <a:pt x="20" y="90"/>
                  <a:pt x="16" y="93"/>
                </a:cubicBezTo>
                <a:close/>
                <a:moveTo>
                  <a:pt x="20" y="99"/>
                </a:moveTo>
                <a:cubicBezTo>
                  <a:pt x="24" y="96"/>
                  <a:pt x="28" y="94"/>
                  <a:pt x="32" y="91"/>
                </a:cubicBezTo>
                <a:cubicBezTo>
                  <a:pt x="36" y="102"/>
                  <a:pt x="42" y="111"/>
                  <a:pt x="50" y="119"/>
                </a:cubicBezTo>
                <a:cubicBezTo>
                  <a:pt x="38" y="116"/>
                  <a:pt x="28" y="109"/>
                  <a:pt x="20" y="99"/>
                </a:cubicBezTo>
                <a:close/>
                <a:moveTo>
                  <a:pt x="68" y="121"/>
                </a:moveTo>
                <a:cubicBezTo>
                  <a:pt x="67" y="121"/>
                  <a:pt x="66" y="121"/>
                  <a:pt x="65" y="121"/>
                </a:cubicBezTo>
                <a:cubicBezTo>
                  <a:pt x="53" y="113"/>
                  <a:pt x="44" y="102"/>
                  <a:pt x="39" y="88"/>
                </a:cubicBezTo>
                <a:cubicBezTo>
                  <a:pt x="47" y="85"/>
                  <a:pt x="56" y="83"/>
                  <a:pt x="65" y="83"/>
                </a:cubicBezTo>
                <a:cubicBezTo>
                  <a:pt x="75" y="83"/>
                  <a:pt x="84" y="85"/>
                  <a:pt x="92" y="88"/>
                </a:cubicBezTo>
                <a:cubicBezTo>
                  <a:pt x="87" y="101"/>
                  <a:pt x="79" y="113"/>
                  <a:pt x="68" y="121"/>
                </a:cubicBezTo>
                <a:close/>
                <a:moveTo>
                  <a:pt x="82" y="118"/>
                </a:moveTo>
                <a:cubicBezTo>
                  <a:pt x="89" y="110"/>
                  <a:pt x="95" y="101"/>
                  <a:pt x="99" y="91"/>
                </a:cubicBezTo>
                <a:cubicBezTo>
                  <a:pt x="103" y="93"/>
                  <a:pt x="106" y="96"/>
                  <a:pt x="109" y="98"/>
                </a:cubicBezTo>
                <a:cubicBezTo>
                  <a:pt x="103" y="107"/>
                  <a:pt x="93" y="114"/>
                  <a:pt x="82" y="118"/>
                </a:cubicBezTo>
                <a:close/>
                <a:moveTo>
                  <a:pt x="101" y="84"/>
                </a:moveTo>
                <a:cubicBezTo>
                  <a:pt x="103" y="78"/>
                  <a:pt x="104" y="71"/>
                  <a:pt x="104" y="64"/>
                </a:cubicBezTo>
                <a:cubicBezTo>
                  <a:pt x="104" y="57"/>
                  <a:pt x="103" y="50"/>
                  <a:pt x="101" y="44"/>
                </a:cubicBezTo>
                <a:cubicBezTo>
                  <a:pt x="109" y="48"/>
                  <a:pt x="116" y="55"/>
                  <a:pt x="121" y="62"/>
                </a:cubicBezTo>
                <a:cubicBezTo>
                  <a:pt x="121" y="63"/>
                  <a:pt x="121" y="64"/>
                  <a:pt x="121" y="64"/>
                </a:cubicBezTo>
                <a:cubicBezTo>
                  <a:pt x="121" y="75"/>
                  <a:pt x="118" y="84"/>
                  <a:pt x="114" y="92"/>
                </a:cubicBezTo>
                <a:cubicBezTo>
                  <a:pt x="110" y="89"/>
                  <a:pt x="106" y="86"/>
                  <a:pt x="101" y="8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EDA8F805-7CF9-AA18-4093-50D79267186D}"/>
              </a:ext>
            </a:extLst>
          </p:cNvPr>
          <p:cNvGrpSpPr/>
          <p:nvPr/>
        </p:nvGrpSpPr>
        <p:grpSpPr>
          <a:xfrm>
            <a:off x="3880616" y="5449811"/>
            <a:ext cx="274460" cy="361216"/>
            <a:chOff x="5081588" y="1744663"/>
            <a:chExt cx="552450" cy="7270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9" name="Freeform 65">
              <a:extLst>
                <a:ext uri="{FF2B5EF4-FFF2-40B4-BE49-F238E27FC236}">
                  <a16:creationId xmlns:a16="http://schemas.microsoft.com/office/drawing/2014/main" id="{DE750891-4F5C-93BF-04B9-FDDD54B539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1588" y="1744663"/>
              <a:ext cx="552450" cy="727075"/>
            </a:xfrm>
            <a:custGeom>
              <a:avLst/>
              <a:gdLst>
                <a:gd name="T0" fmla="*/ 884 w 971"/>
                <a:gd name="T1" fmla="*/ 207 h 1283"/>
                <a:gd name="T2" fmla="*/ 715 w 971"/>
                <a:gd name="T3" fmla="*/ 207 h 1283"/>
                <a:gd name="T4" fmla="*/ 715 w 971"/>
                <a:gd name="T5" fmla="*/ 192 h 1283"/>
                <a:gd name="T6" fmla="*/ 673 w 971"/>
                <a:gd name="T7" fmla="*/ 150 h 1283"/>
                <a:gd name="T8" fmla="*/ 578 w 971"/>
                <a:gd name="T9" fmla="*/ 150 h 1283"/>
                <a:gd name="T10" fmla="*/ 589 w 971"/>
                <a:gd name="T11" fmla="*/ 103 h 1283"/>
                <a:gd name="T12" fmla="*/ 485 w 971"/>
                <a:gd name="T13" fmla="*/ 0 h 1283"/>
                <a:gd name="T14" fmla="*/ 382 w 971"/>
                <a:gd name="T15" fmla="*/ 103 h 1283"/>
                <a:gd name="T16" fmla="*/ 393 w 971"/>
                <a:gd name="T17" fmla="*/ 150 h 1283"/>
                <a:gd name="T18" fmla="*/ 297 w 971"/>
                <a:gd name="T19" fmla="*/ 150 h 1283"/>
                <a:gd name="T20" fmla="*/ 255 w 971"/>
                <a:gd name="T21" fmla="*/ 192 h 1283"/>
                <a:gd name="T22" fmla="*/ 255 w 971"/>
                <a:gd name="T23" fmla="*/ 207 h 1283"/>
                <a:gd name="T24" fmla="*/ 87 w 971"/>
                <a:gd name="T25" fmla="*/ 207 h 1283"/>
                <a:gd name="T26" fmla="*/ 0 w 971"/>
                <a:gd name="T27" fmla="*/ 294 h 1283"/>
                <a:gd name="T28" fmla="*/ 0 w 971"/>
                <a:gd name="T29" fmla="*/ 1196 h 1283"/>
                <a:gd name="T30" fmla="*/ 87 w 971"/>
                <a:gd name="T31" fmla="*/ 1283 h 1283"/>
                <a:gd name="T32" fmla="*/ 884 w 971"/>
                <a:gd name="T33" fmla="*/ 1283 h 1283"/>
                <a:gd name="T34" fmla="*/ 971 w 971"/>
                <a:gd name="T35" fmla="*/ 1196 h 1283"/>
                <a:gd name="T36" fmla="*/ 971 w 971"/>
                <a:gd name="T37" fmla="*/ 294 h 1283"/>
                <a:gd name="T38" fmla="*/ 884 w 971"/>
                <a:gd name="T39" fmla="*/ 207 h 1283"/>
                <a:gd name="T40" fmla="*/ 485 w 971"/>
                <a:gd name="T41" fmla="*/ 59 h 1283"/>
                <a:gd name="T42" fmla="*/ 530 w 971"/>
                <a:gd name="T43" fmla="*/ 103 h 1283"/>
                <a:gd name="T44" fmla="*/ 485 w 971"/>
                <a:gd name="T45" fmla="*/ 148 h 1283"/>
                <a:gd name="T46" fmla="*/ 441 w 971"/>
                <a:gd name="T47" fmla="*/ 103 h 1283"/>
                <a:gd name="T48" fmla="*/ 485 w 971"/>
                <a:gd name="T49" fmla="*/ 59 h 1283"/>
                <a:gd name="T50" fmla="*/ 825 w 971"/>
                <a:gd name="T51" fmla="*/ 921 h 1283"/>
                <a:gd name="T52" fmla="*/ 659 w 971"/>
                <a:gd name="T53" fmla="*/ 921 h 1283"/>
                <a:gd name="T54" fmla="*/ 659 w 971"/>
                <a:gd name="T55" fmla="*/ 1087 h 1283"/>
                <a:gd name="T56" fmla="*/ 146 w 971"/>
                <a:gd name="T57" fmla="*/ 1087 h 1283"/>
                <a:gd name="T58" fmla="*/ 146 w 971"/>
                <a:gd name="T59" fmla="*/ 275 h 1283"/>
                <a:gd name="T60" fmla="*/ 255 w 971"/>
                <a:gd name="T61" fmla="*/ 275 h 1283"/>
                <a:gd name="T62" fmla="*/ 255 w 971"/>
                <a:gd name="T63" fmla="*/ 290 h 1283"/>
                <a:gd name="T64" fmla="*/ 297 w 971"/>
                <a:gd name="T65" fmla="*/ 332 h 1283"/>
                <a:gd name="T66" fmla="*/ 673 w 971"/>
                <a:gd name="T67" fmla="*/ 332 h 1283"/>
                <a:gd name="T68" fmla="*/ 715 w 971"/>
                <a:gd name="T69" fmla="*/ 290 h 1283"/>
                <a:gd name="T70" fmla="*/ 715 w 971"/>
                <a:gd name="T71" fmla="*/ 275 h 1283"/>
                <a:gd name="T72" fmla="*/ 825 w 971"/>
                <a:gd name="T73" fmla="*/ 275 h 1283"/>
                <a:gd name="T74" fmla="*/ 825 w 971"/>
                <a:gd name="T75" fmla="*/ 921 h 1283"/>
                <a:gd name="T76" fmla="*/ 802 w 971"/>
                <a:gd name="T77" fmla="*/ 953 h 1283"/>
                <a:gd name="T78" fmla="*/ 691 w 971"/>
                <a:gd name="T79" fmla="*/ 1065 h 1283"/>
                <a:gd name="T80" fmla="*/ 691 w 971"/>
                <a:gd name="T81" fmla="*/ 953 h 1283"/>
                <a:gd name="T82" fmla="*/ 802 w 971"/>
                <a:gd name="T83" fmla="*/ 953 h 1283"/>
                <a:gd name="T84" fmla="*/ 903 w 971"/>
                <a:gd name="T85" fmla="*/ 1196 h 1283"/>
                <a:gd name="T86" fmla="*/ 884 w 971"/>
                <a:gd name="T87" fmla="*/ 1215 h 1283"/>
                <a:gd name="T88" fmla="*/ 87 w 971"/>
                <a:gd name="T89" fmla="*/ 1215 h 1283"/>
                <a:gd name="T90" fmla="*/ 68 w 971"/>
                <a:gd name="T91" fmla="*/ 1196 h 1283"/>
                <a:gd name="T92" fmla="*/ 68 w 971"/>
                <a:gd name="T93" fmla="*/ 294 h 1283"/>
                <a:gd name="T94" fmla="*/ 87 w 971"/>
                <a:gd name="T95" fmla="*/ 275 h 1283"/>
                <a:gd name="T96" fmla="*/ 114 w 971"/>
                <a:gd name="T97" fmla="*/ 275 h 1283"/>
                <a:gd name="T98" fmla="*/ 114 w 971"/>
                <a:gd name="T99" fmla="*/ 1120 h 1283"/>
                <a:gd name="T100" fmla="*/ 681 w 971"/>
                <a:gd name="T101" fmla="*/ 1120 h 1283"/>
                <a:gd name="T102" fmla="*/ 686 w 971"/>
                <a:gd name="T103" fmla="*/ 1115 h 1283"/>
                <a:gd name="T104" fmla="*/ 852 w 971"/>
                <a:gd name="T105" fmla="*/ 948 h 1283"/>
                <a:gd name="T106" fmla="*/ 857 w 971"/>
                <a:gd name="T107" fmla="*/ 943 h 1283"/>
                <a:gd name="T108" fmla="*/ 857 w 971"/>
                <a:gd name="T109" fmla="*/ 275 h 1283"/>
                <a:gd name="T110" fmla="*/ 884 w 971"/>
                <a:gd name="T111" fmla="*/ 275 h 1283"/>
                <a:gd name="T112" fmla="*/ 903 w 971"/>
                <a:gd name="T113" fmla="*/ 294 h 1283"/>
                <a:gd name="T114" fmla="*/ 903 w 971"/>
                <a:gd name="T115" fmla="*/ 1196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1" h="1283">
                  <a:moveTo>
                    <a:pt x="884" y="207"/>
                  </a:moveTo>
                  <a:cubicBezTo>
                    <a:pt x="715" y="207"/>
                    <a:pt x="715" y="207"/>
                    <a:pt x="715" y="207"/>
                  </a:cubicBezTo>
                  <a:cubicBezTo>
                    <a:pt x="715" y="192"/>
                    <a:pt x="715" y="192"/>
                    <a:pt x="715" y="192"/>
                  </a:cubicBezTo>
                  <a:cubicBezTo>
                    <a:pt x="715" y="169"/>
                    <a:pt x="696" y="150"/>
                    <a:pt x="673" y="150"/>
                  </a:cubicBezTo>
                  <a:cubicBezTo>
                    <a:pt x="578" y="150"/>
                    <a:pt x="578" y="150"/>
                    <a:pt x="578" y="150"/>
                  </a:cubicBezTo>
                  <a:cubicBezTo>
                    <a:pt x="585" y="136"/>
                    <a:pt x="589" y="120"/>
                    <a:pt x="589" y="103"/>
                  </a:cubicBezTo>
                  <a:cubicBezTo>
                    <a:pt x="589" y="46"/>
                    <a:pt x="542" y="0"/>
                    <a:pt x="485" y="0"/>
                  </a:cubicBezTo>
                  <a:cubicBezTo>
                    <a:pt x="428" y="0"/>
                    <a:pt x="382" y="46"/>
                    <a:pt x="382" y="103"/>
                  </a:cubicBezTo>
                  <a:cubicBezTo>
                    <a:pt x="382" y="120"/>
                    <a:pt x="386" y="136"/>
                    <a:pt x="393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74" y="150"/>
                    <a:pt x="255" y="169"/>
                    <a:pt x="255" y="192"/>
                  </a:cubicBezTo>
                  <a:cubicBezTo>
                    <a:pt x="255" y="207"/>
                    <a:pt x="255" y="207"/>
                    <a:pt x="255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39" y="207"/>
                    <a:pt x="0" y="246"/>
                    <a:pt x="0" y="294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44"/>
                    <a:pt x="39" y="1283"/>
                    <a:pt x="87" y="1283"/>
                  </a:cubicBezTo>
                  <a:cubicBezTo>
                    <a:pt x="884" y="1283"/>
                    <a:pt x="884" y="1283"/>
                    <a:pt x="884" y="1283"/>
                  </a:cubicBezTo>
                  <a:cubicBezTo>
                    <a:pt x="932" y="1283"/>
                    <a:pt x="971" y="1244"/>
                    <a:pt x="971" y="1196"/>
                  </a:cubicBezTo>
                  <a:cubicBezTo>
                    <a:pt x="971" y="294"/>
                    <a:pt x="971" y="294"/>
                    <a:pt x="971" y="294"/>
                  </a:cubicBezTo>
                  <a:cubicBezTo>
                    <a:pt x="971" y="246"/>
                    <a:pt x="932" y="207"/>
                    <a:pt x="884" y="207"/>
                  </a:cubicBezTo>
                  <a:close/>
                  <a:moveTo>
                    <a:pt x="485" y="59"/>
                  </a:moveTo>
                  <a:cubicBezTo>
                    <a:pt x="510" y="59"/>
                    <a:pt x="530" y="79"/>
                    <a:pt x="530" y="103"/>
                  </a:cubicBezTo>
                  <a:cubicBezTo>
                    <a:pt x="530" y="128"/>
                    <a:pt x="510" y="148"/>
                    <a:pt x="485" y="148"/>
                  </a:cubicBezTo>
                  <a:cubicBezTo>
                    <a:pt x="461" y="148"/>
                    <a:pt x="441" y="128"/>
                    <a:pt x="441" y="103"/>
                  </a:cubicBezTo>
                  <a:cubicBezTo>
                    <a:pt x="441" y="79"/>
                    <a:pt x="461" y="59"/>
                    <a:pt x="485" y="59"/>
                  </a:cubicBezTo>
                  <a:close/>
                  <a:moveTo>
                    <a:pt x="825" y="921"/>
                  </a:moveTo>
                  <a:cubicBezTo>
                    <a:pt x="659" y="921"/>
                    <a:pt x="659" y="921"/>
                    <a:pt x="659" y="921"/>
                  </a:cubicBezTo>
                  <a:cubicBezTo>
                    <a:pt x="659" y="1087"/>
                    <a:pt x="659" y="1087"/>
                    <a:pt x="659" y="1087"/>
                  </a:cubicBezTo>
                  <a:cubicBezTo>
                    <a:pt x="146" y="1087"/>
                    <a:pt x="146" y="1087"/>
                    <a:pt x="146" y="1087"/>
                  </a:cubicBezTo>
                  <a:cubicBezTo>
                    <a:pt x="146" y="275"/>
                    <a:pt x="146" y="275"/>
                    <a:pt x="146" y="275"/>
                  </a:cubicBezTo>
                  <a:cubicBezTo>
                    <a:pt x="255" y="275"/>
                    <a:pt x="255" y="275"/>
                    <a:pt x="255" y="275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55" y="313"/>
                    <a:pt x="274" y="332"/>
                    <a:pt x="297" y="332"/>
                  </a:cubicBezTo>
                  <a:cubicBezTo>
                    <a:pt x="673" y="332"/>
                    <a:pt x="673" y="332"/>
                    <a:pt x="673" y="332"/>
                  </a:cubicBezTo>
                  <a:cubicBezTo>
                    <a:pt x="696" y="332"/>
                    <a:pt x="715" y="313"/>
                    <a:pt x="715" y="290"/>
                  </a:cubicBezTo>
                  <a:cubicBezTo>
                    <a:pt x="715" y="275"/>
                    <a:pt x="715" y="275"/>
                    <a:pt x="715" y="275"/>
                  </a:cubicBezTo>
                  <a:cubicBezTo>
                    <a:pt x="825" y="275"/>
                    <a:pt x="825" y="275"/>
                    <a:pt x="825" y="275"/>
                  </a:cubicBezTo>
                  <a:lnTo>
                    <a:pt x="825" y="921"/>
                  </a:lnTo>
                  <a:close/>
                  <a:moveTo>
                    <a:pt x="802" y="953"/>
                  </a:moveTo>
                  <a:cubicBezTo>
                    <a:pt x="770" y="985"/>
                    <a:pt x="726" y="1029"/>
                    <a:pt x="691" y="1065"/>
                  </a:cubicBezTo>
                  <a:cubicBezTo>
                    <a:pt x="691" y="953"/>
                    <a:pt x="691" y="953"/>
                    <a:pt x="691" y="953"/>
                  </a:cubicBezTo>
                  <a:lnTo>
                    <a:pt x="802" y="953"/>
                  </a:lnTo>
                  <a:close/>
                  <a:moveTo>
                    <a:pt x="903" y="1196"/>
                  </a:moveTo>
                  <a:cubicBezTo>
                    <a:pt x="903" y="1207"/>
                    <a:pt x="894" y="1215"/>
                    <a:pt x="884" y="1215"/>
                  </a:cubicBezTo>
                  <a:cubicBezTo>
                    <a:pt x="87" y="1215"/>
                    <a:pt x="87" y="1215"/>
                    <a:pt x="87" y="1215"/>
                  </a:cubicBezTo>
                  <a:cubicBezTo>
                    <a:pt x="76" y="1215"/>
                    <a:pt x="68" y="1207"/>
                    <a:pt x="68" y="1196"/>
                  </a:cubicBezTo>
                  <a:cubicBezTo>
                    <a:pt x="68" y="294"/>
                    <a:pt x="68" y="294"/>
                    <a:pt x="68" y="294"/>
                  </a:cubicBezTo>
                  <a:cubicBezTo>
                    <a:pt x="68" y="284"/>
                    <a:pt x="76" y="275"/>
                    <a:pt x="87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1120"/>
                    <a:pt x="114" y="1120"/>
                    <a:pt x="114" y="1120"/>
                  </a:cubicBezTo>
                  <a:cubicBezTo>
                    <a:pt x="681" y="1120"/>
                    <a:pt x="681" y="1120"/>
                    <a:pt x="681" y="1120"/>
                  </a:cubicBezTo>
                  <a:cubicBezTo>
                    <a:pt x="686" y="1115"/>
                    <a:pt x="686" y="1115"/>
                    <a:pt x="686" y="1115"/>
                  </a:cubicBezTo>
                  <a:cubicBezTo>
                    <a:pt x="732" y="1069"/>
                    <a:pt x="818" y="983"/>
                    <a:pt x="852" y="948"/>
                  </a:cubicBezTo>
                  <a:cubicBezTo>
                    <a:pt x="857" y="943"/>
                    <a:pt x="857" y="943"/>
                    <a:pt x="857" y="943"/>
                  </a:cubicBezTo>
                  <a:cubicBezTo>
                    <a:pt x="857" y="275"/>
                    <a:pt x="857" y="275"/>
                    <a:pt x="857" y="275"/>
                  </a:cubicBezTo>
                  <a:cubicBezTo>
                    <a:pt x="884" y="275"/>
                    <a:pt x="884" y="275"/>
                    <a:pt x="884" y="275"/>
                  </a:cubicBezTo>
                  <a:cubicBezTo>
                    <a:pt x="894" y="275"/>
                    <a:pt x="903" y="284"/>
                    <a:pt x="903" y="294"/>
                  </a:cubicBezTo>
                  <a:lnTo>
                    <a:pt x="903" y="1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0" name="Rectangle 66">
              <a:extLst>
                <a:ext uri="{FF2B5EF4-FFF2-40B4-BE49-F238E27FC236}">
                  <a16:creationId xmlns:a16="http://schemas.microsoft.com/office/drawing/2014/main" id="{411FD6D1-55B7-5A66-107B-3A7764B96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03426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1" name="Rectangle 67">
              <a:extLst>
                <a:ext uri="{FF2B5EF4-FFF2-40B4-BE49-F238E27FC236}">
                  <a16:creationId xmlns:a16="http://schemas.microsoft.com/office/drawing/2014/main" id="{D5065348-8502-9BA2-5C38-5E92F0E70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081213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2" name="Rectangle 68">
              <a:extLst>
                <a:ext uri="{FF2B5EF4-FFF2-40B4-BE49-F238E27FC236}">
                  <a16:creationId xmlns:a16="http://schemas.microsoft.com/office/drawing/2014/main" id="{FD760076-2397-6462-7CA4-220A1C94F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154238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8325EEAC-C730-773D-0EFB-136EE90642BC}"/>
              </a:ext>
            </a:extLst>
          </p:cNvPr>
          <p:cNvGrpSpPr/>
          <p:nvPr/>
        </p:nvGrpSpPr>
        <p:grpSpPr>
          <a:xfrm>
            <a:off x="6354346" y="5452789"/>
            <a:ext cx="315081" cy="355260"/>
            <a:chOff x="6775450" y="3722688"/>
            <a:chExt cx="473075" cy="5334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4" name="Freeform 174">
              <a:extLst>
                <a:ext uri="{FF2B5EF4-FFF2-40B4-BE49-F238E27FC236}">
                  <a16:creationId xmlns:a16="http://schemas.microsoft.com/office/drawing/2014/main" id="{9A4E4B62-7854-D178-A095-921C7FAAB9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5450" y="3827463"/>
              <a:ext cx="473075" cy="428625"/>
            </a:xfrm>
            <a:custGeom>
              <a:avLst/>
              <a:gdLst>
                <a:gd name="T0" fmla="*/ 119 w 126"/>
                <a:gd name="T1" fmla="*/ 51 h 114"/>
                <a:gd name="T2" fmla="*/ 118 w 126"/>
                <a:gd name="T3" fmla="*/ 51 h 114"/>
                <a:gd name="T4" fmla="*/ 114 w 126"/>
                <a:gd name="T5" fmla="*/ 40 h 114"/>
                <a:gd name="T6" fmla="*/ 88 w 126"/>
                <a:gd name="T7" fmla="*/ 49 h 114"/>
                <a:gd name="T8" fmla="*/ 48 w 126"/>
                <a:gd name="T9" fmla="*/ 13 h 114"/>
                <a:gd name="T10" fmla="*/ 29 w 126"/>
                <a:gd name="T11" fmla="*/ 2 h 114"/>
                <a:gd name="T12" fmla="*/ 23 w 126"/>
                <a:gd name="T13" fmla="*/ 5 h 114"/>
                <a:gd name="T14" fmla="*/ 23 w 126"/>
                <a:gd name="T15" fmla="*/ 27 h 114"/>
                <a:gd name="T16" fmla="*/ 11 w 126"/>
                <a:gd name="T17" fmla="*/ 46 h 114"/>
                <a:gd name="T18" fmla="*/ 6 w 126"/>
                <a:gd name="T19" fmla="*/ 46 h 114"/>
                <a:gd name="T20" fmla="*/ 0 w 126"/>
                <a:gd name="T21" fmla="*/ 52 h 114"/>
                <a:gd name="T22" fmla="*/ 0 w 126"/>
                <a:gd name="T23" fmla="*/ 64 h 114"/>
                <a:gd name="T24" fmla="*/ 6 w 126"/>
                <a:gd name="T25" fmla="*/ 70 h 114"/>
                <a:gd name="T26" fmla="*/ 11 w 126"/>
                <a:gd name="T27" fmla="*/ 70 h 114"/>
                <a:gd name="T28" fmla="*/ 37 w 126"/>
                <a:gd name="T29" fmla="*/ 98 h 114"/>
                <a:gd name="T30" fmla="*/ 37 w 126"/>
                <a:gd name="T31" fmla="*/ 99 h 114"/>
                <a:gd name="T32" fmla="*/ 37 w 126"/>
                <a:gd name="T33" fmla="*/ 107 h 114"/>
                <a:gd name="T34" fmla="*/ 43 w 126"/>
                <a:gd name="T35" fmla="*/ 114 h 114"/>
                <a:gd name="T36" fmla="*/ 50 w 126"/>
                <a:gd name="T37" fmla="*/ 114 h 114"/>
                <a:gd name="T38" fmla="*/ 56 w 126"/>
                <a:gd name="T39" fmla="*/ 107 h 114"/>
                <a:gd name="T40" fmla="*/ 56 w 126"/>
                <a:gd name="T41" fmla="*/ 104 h 114"/>
                <a:gd name="T42" fmla="*/ 64 w 126"/>
                <a:gd name="T43" fmla="*/ 104 h 114"/>
                <a:gd name="T44" fmla="*/ 70 w 126"/>
                <a:gd name="T45" fmla="*/ 104 h 114"/>
                <a:gd name="T46" fmla="*/ 70 w 126"/>
                <a:gd name="T47" fmla="*/ 107 h 114"/>
                <a:gd name="T48" fmla="*/ 76 w 126"/>
                <a:gd name="T49" fmla="*/ 114 h 114"/>
                <a:gd name="T50" fmla="*/ 83 w 126"/>
                <a:gd name="T51" fmla="*/ 114 h 114"/>
                <a:gd name="T52" fmla="*/ 90 w 126"/>
                <a:gd name="T53" fmla="*/ 107 h 114"/>
                <a:gd name="T54" fmla="*/ 90 w 126"/>
                <a:gd name="T55" fmla="*/ 99 h 114"/>
                <a:gd name="T56" fmla="*/ 90 w 126"/>
                <a:gd name="T57" fmla="*/ 99 h 114"/>
                <a:gd name="T58" fmla="*/ 118 w 126"/>
                <a:gd name="T59" fmla="*/ 64 h 114"/>
                <a:gd name="T60" fmla="*/ 119 w 126"/>
                <a:gd name="T61" fmla="*/ 65 h 114"/>
                <a:gd name="T62" fmla="*/ 126 w 126"/>
                <a:gd name="T63" fmla="*/ 58 h 114"/>
                <a:gd name="T64" fmla="*/ 119 w 126"/>
                <a:gd name="T65" fmla="*/ 51 h 114"/>
                <a:gd name="T66" fmla="*/ 29 w 126"/>
                <a:gd name="T67" fmla="*/ 48 h 114"/>
                <a:gd name="T68" fmla="*/ 23 w 126"/>
                <a:gd name="T69" fmla="*/ 42 h 114"/>
                <a:gd name="T70" fmla="*/ 29 w 126"/>
                <a:gd name="T71" fmla="*/ 36 h 114"/>
                <a:gd name="T72" fmla="*/ 35 w 126"/>
                <a:gd name="T73" fmla="*/ 42 h 114"/>
                <a:gd name="T74" fmla="*/ 29 w 126"/>
                <a:gd name="T75" fmla="*/ 4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4">
                  <a:moveTo>
                    <a:pt x="119" y="51"/>
                  </a:moveTo>
                  <a:cubicBezTo>
                    <a:pt x="119" y="51"/>
                    <a:pt x="118" y="51"/>
                    <a:pt x="118" y="51"/>
                  </a:cubicBezTo>
                  <a:cubicBezTo>
                    <a:pt x="117" y="47"/>
                    <a:pt x="116" y="43"/>
                    <a:pt x="114" y="40"/>
                  </a:cubicBezTo>
                  <a:cubicBezTo>
                    <a:pt x="107" y="45"/>
                    <a:pt x="98" y="49"/>
                    <a:pt x="88" y="49"/>
                  </a:cubicBezTo>
                  <a:cubicBezTo>
                    <a:pt x="67" y="49"/>
                    <a:pt x="50" y="33"/>
                    <a:pt x="48" y="1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0"/>
                    <a:pt x="23" y="1"/>
                    <a:pt x="23" y="5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32"/>
                    <a:pt x="13" y="39"/>
                    <a:pt x="11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5" y="82"/>
                    <a:pt x="24" y="92"/>
                    <a:pt x="37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1"/>
                    <a:pt x="40" y="114"/>
                    <a:pt x="43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4" y="114"/>
                    <a:pt x="56" y="111"/>
                    <a:pt x="56" y="107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9" y="104"/>
                    <a:pt x="61" y="104"/>
                    <a:pt x="64" y="104"/>
                  </a:cubicBezTo>
                  <a:cubicBezTo>
                    <a:pt x="66" y="104"/>
                    <a:pt x="68" y="104"/>
                    <a:pt x="70" y="104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11"/>
                    <a:pt x="73" y="114"/>
                    <a:pt x="76" y="114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7" y="114"/>
                    <a:pt x="90" y="111"/>
                    <a:pt x="90" y="107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5" y="92"/>
                    <a:pt x="115" y="79"/>
                    <a:pt x="118" y="64"/>
                  </a:cubicBezTo>
                  <a:cubicBezTo>
                    <a:pt x="118" y="65"/>
                    <a:pt x="119" y="65"/>
                    <a:pt x="119" y="65"/>
                  </a:cubicBezTo>
                  <a:cubicBezTo>
                    <a:pt x="123" y="65"/>
                    <a:pt x="126" y="62"/>
                    <a:pt x="126" y="58"/>
                  </a:cubicBezTo>
                  <a:cubicBezTo>
                    <a:pt x="126" y="54"/>
                    <a:pt x="123" y="51"/>
                    <a:pt x="119" y="51"/>
                  </a:cubicBezTo>
                  <a:close/>
                  <a:moveTo>
                    <a:pt x="29" y="48"/>
                  </a:moveTo>
                  <a:cubicBezTo>
                    <a:pt x="25" y="48"/>
                    <a:pt x="23" y="45"/>
                    <a:pt x="23" y="42"/>
                  </a:cubicBezTo>
                  <a:cubicBezTo>
                    <a:pt x="23" y="38"/>
                    <a:pt x="25" y="36"/>
                    <a:pt x="29" y="36"/>
                  </a:cubicBezTo>
                  <a:cubicBezTo>
                    <a:pt x="32" y="36"/>
                    <a:pt x="35" y="38"/>
                    <a:pt x="35" y="42"/>
                  </a:cubicBezTo>
                  <a:cubicBezTo>
                    <a:pt x="35" y="45"/>
                    <a:pt x="32" y="48"/>
                    <a:pt x="2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5" name="Freeform 175">
              <a:extLst>
                <a:ext uri="{FF2B5EF4-FFF2-40B4-BE49-F238E27FC236}">
                  <a16:creationId xmlns:a16="http://schemas.microsoft.com/office/drawing/2014/main" id="{0A14D958-8AA8-A4A4-F59E-00840362B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0713" y="3722688"/>
              <a:ext cx="269875" cy="274638"/>
            </a:xfrm>
            <a:custGeom>
              <a:avLst/>
              <a:gdLst>
                <a:gd name="T0" fmla="*/ 36 w 72"/>
                <a:gd name="T1" fmla="*/ 73 h 73"/>
                <a:gd name="T2" fmla="*/ 72 w 72"/>
                <a:gd name="T3" fmla="*/ 37 h 73"/>
                <a:gd name="T4" fmla="*/ 36 w 72"/>
                <a:gd name="T5" fmla="*/ 0 h 73"/>
                <a:gd name="T6" fmla="*/ 0 w 72"/>
                <a:gd name="T7" fmla="*/ 37 h 73"/>
                <a:gd name="T8" fmla="*/ 36 w 72"/>
                <a:gd name="T9" fmla="*/ 73 h 73"/>
                <a:gd name="T10" fmla="*/ 34 w 72"/>
                <a:gd name="T11" fmla="*/ 38 h 73"/>
                <a:gd name="T12" fmla="*/ 25 w 72"/>
                <a:gd name="T13" fmla="*/ 28 h 73"/>
                <a:gd name="T14" fmla="*/ 34 w 72"/>
                <a:gd name="T15" fmla="*/ 19 h 73"/>
                <a:gd name="T16" fmla="*/ 34 w 72"/>
                <a:gd name="T17" fmla="*/ 14 h 73"/>
                <a:gd name="T18" fmla="*/ 39 w 72"/>
                <a:gd name="T19" fmla="*/ 14 h 73"/>
                <a:gd name="T20" fmla="*/ 39 w 72"/>
                <a:gd name="T21" fmla="*/ 19 h 73"/>
                <a:gd name="T22" fmla="*/ 47 w 72"/>
                <a:gd name="T23" fmla="*/ 20 h 73"/>
                <a:gd name="T24" fmla="*/ 45 w 72"/>
                <a:gd name="T25" fmla="*/ 26 h 73"/>
                <a:gd name="T26" fmla="*/ 37 w 72"/>
                <a:gd name="T27" fmla="*/ 24 h 73"/>
                <a:gd name="T28" fmla="*/ 33 w 72"/>
                <a:gd name="T29" fmla="*/ 27 h 73"/>
                <a:gd name="T30" fmla="*/ 39 w 72"/>
                <a:gd name="T31" fmla="*/ 32 h 73"/>
                <a:gd name="T32" fmla="*/ 48 w 72"/>
                <a:gd name="T33" fmla="*/ 42 h 73"/>
                <a:gd name="T34" fmla="*/ 39 w 72"/>
                <a:gd name="T35" fmla="*/ 52 h 73"/>
                <a:gd name="T36" fmla="*/ 39 w 72"/>
                <a:gd name="T37" fmla="*/ 57 h 73"/>
                <a:gd name="T38" fmla="*/ 33 w 72"/>
                <a:gd name="T39" fmla="*/ 57 h 73"/>
                <a:gd name="T40" fmla="*/ 33 w 72"/>
                <a:gd name="T41" fmla="*/ 52 h 73"/>
                <a:gd name="T42" fmla="*/ 24 w 72"/>
                <a:gd name="T43" fmla="*/ 50 h 73"/>
                <a:gd name="T44" fmla="*/ 26 w 72"/>
                <a:gd name="T45" fmla="*/ 44 h 73"/>
                <a:gd name="T46" fmla="*/ 35 w 72"/>
                <a:gd name="T47" fmla="*/ 46 h 73"/>
                <a:gd name="T48" fmla="*/ 40 w 72"/>
                <a:gd name="T49" fmla="*/ 43 h 73"/>
                <a:gd name="T50" fmla="*/ 34 w 72"/>
                <a:gd name="T51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3">
                  <a:moveTo>
                    <a:pt x="36" y="73"/>
                  </a:moveTo>
                  <a:cubicBezTo>
                    <a:pt x="56" y="73"/>
                    <a:pt x="72" y="57"/>
                    <a:pt x="72" y="37"/>
                  </a:cubicBezTo>
                  <a:cubicBezTo>
                    <a:pt x="72" y="17"/>
                    <a:pt x="5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57"/>
                    <a:pt x="16" y="73"/>
                    <a:pt x="36" y="73"/>
                  </a:cubicBezTo>
                  <a:close/>
                  <a:moveTo>
                    <a:pt x="34" y="38"/>
                  </a:moveTo>
                  <a:cubicBezTo>
                    <a:pt x="28" y="36"/>
                    <a:pt x="25" y="34"/>
                    <a:pt x="25" y="28"/>
                  </a:cubicBezTo>
                  <a:cubicBezTo>
                    <a:pt x="25" y="24"/>
                    <a:pt x="28" y="20"/>
                    <a:pt x="34" y="1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19"/>
                    <a:pt x="45" y="19"/>
                    <a:pt x="47" y="20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4" y="26"/>
                    <a:pt x="41" y="24"/>
                    <a:pt x="37" y="24"/>
                  </a:cubicBezTo>
                  <a:cubicBezTo>
                    <a:pt x="34" y="24"/>
                    <a:pt x="33" y="26"/>
                    <a:pt x="33" y="27"/>
                  </a:cubicBezTo>
                  <a:cubicBezTo>
                    <a:pt x="33" y="29"/>
                    <a:pt x="35" y="30"/>
                    <a:pt x="39" y="32"/>
                  </a:cubicBezTo>
                  <a:cubicBezTo>
                    <a:pt x="46" y="34"/>
                    <a:pt x="48" y="37"/>
                    <a:pt x="48" y="42"/>
                  </a:cubicBezTo>
                  <a:cubicBezTo>
                    <a:pt x="48" y="47"/>
                    <a:pt x="45" y="51"/>
                    <a:pt x="39" y="52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26" y="51"/>
                    <a:pt x="24" y="50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5"/>
                    <a:pt x="31" y="46"/>
                    <a:pt x="35" y="46"/>
                  </a:cubicBezTo>
                  <a:cubicBezTo>
                    <a:pt x="38" y="46"/>
                    <a:pt x="40" y="45"/>
                    <a:pt x="40" y="43"/>
                  </a:cubicBezTo>
                  <a:cubicBezTo>
                    <a:pt x="40" y="41"/>
                    <a:pt x="38" y="39"/>
                    <a:pt x="3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56" name="Freeform 49">
            <a:extLst>
              <a:ext uri="{FF2B5EF4-FFF2-40B4-BE49-F238E27FC236}">
                <a16:creationId xmlns:a16="http://schemas.microsoft.com/office/drawing/2014/main" id="{8F3D2BD4-67E3-93FE-9C0C-69ABA898B05F}"/>
              </a:ext>
            </a:extLst>
          </p:cNvPr>
          <p:cNvSpPr>
            <a:spLocks noEditPoints="1"/>
          </p:cNvSpPr>
          <p:nvPr/>
        </p:nvSpPr>
        <p:spPr bwMode="auto">
          <a:xfrm>
            <a:off x="5516058" y="5490323"/>
            <a:ext cx="340457" cy="280190"/>
          </a:xfrm>
          <a:custGeom>
            <a:avLst/>
            <a:gdLst>
              <a:gd name="T0" fmla="*/ 123 w 136"/>
              <a:gd name="T1" fmla="*/ 22 h 112"/>
              <a:gd name="T2" fmla="*/ 92 w 136"/>
              <a:gd name="T3" fmla="*/ 22 h 112"/>
              <a:gd name="T4" fmla="*/ 92 w 136"/>
              <a:gd name="T5" fmla="*/ 14 h 112"/>
              <a:gd name="T6" fmla="*/ 79 w 136"/>
              <a:gd name="T7" fmla="*/ 0 h 112"/>
              <a:gd name="T8" fmla="*/ 57 w 136"/>
              <a:gd name="T9" fmla="*/ 0 h 112"/>
              <a:gd name="T10" fmla="*/ 44 w 136"/>
              <a:gd name="T11" fmla="*/ 14 h 112"/>
              <a:gd name="T12" fmla="*/ 44 w 136"/>
              <a:gd name="T13" fmla="*/ 22 h 112"/>
              <a:gd name="T14" fmla="*/ 12 w 136"/>
              <a:gd name="T15" fmla="*/ 22 h 112"/>
              <a:gd name="T16" fmla="*/ 0 w 136"/>
              <a:gd name="T17" fmla="*/ 34 h 112"/>
              <a:gd name="T18" fmla="*/ 0 w 136"/>
              <a:gd name="T19" fmla="*/ 99 h 112"/>
              <a:gd name="T20" fmla="*/ 12 w 136"/>
              <a:gd name="T21" fmla="*/ 112 h 112"/>
              <a:gd name="T22" fmla="*/ 123 w 136"/>
              <a:gd name="T23" fmla="*/ 112 h 112"/>
              <a:gd name="T24" fmla="*/ 136 w 136"/>
              <a:gd name="T25" fmla="*/ 99 h 112"/>
              <a:gd name="T26" fmla="*/ 136 w 136"/>
              <a:gd name="T27" fmla="*/ 34 h 112"/>
              <a:gd name="T28" fmla="*/ 123 w 136"/>
              <a:gd name="T29" fmla="*/ 22 h 112"/>
              <a:gd name="T30" fmla="*/ 22 w 136"/>
              <a:gd name="T31" fmla="*/ 104 h 112"/>
              <a:gd name="T32" fmla="*/ 22 w 136"/>
              <a:gd name="T33" fmla="*/ 29 h 112"/>
              <a:gd name="T34" fmla="*/ 39 w 136"/>
              <a:gd name="T35" fmla="*/ 29 h 112"/>
              <a:gd name="T36" fmla="*/ 39 w 136"/>
              <a:gd name="T37" fmla="*/ 104 h 112"/>
              <a:gd name="T38" fmla="*/ 22 w 136"/>
              <a:gd name="T39" fmla="*/ 104 h 112"/>
              <a:gd name="T40" fmla="*/ 83 w 136"/>
              <a:gd name="T41" fmla="*/ 22 h 112"/>
              <a:gd name="T42" fmla="*/ 52 w 136"/>
              <a:gd name="T43" fmla="*/ 22 h 112"/>
              <a:gd name="T44" fmla="*/ 52 w 136"/>
              <a:gd name="T45" fmla="*/ 14 h 112"/>
              <a:gd name="T46" fmla="*/ 57 w 136"/>
              <a:gd name="T47" fmla="*/ 9 h 112"/>
              <a:gd name="T48" fmla="*/ 79 w 136"/>
              <a:gd name="T49" fmla="*/ 9 h 112"/>
              <a:gd name="T50" fmla="*/ 83 w 136"/>
              <a:gd name="T51" fmla="*/ 14 h 112"/>
              <a:gd name="T52" fmla="*/ 83 w 136"/>
              <a:gd name="T53" fmla="*/ 22 h 112"/>
              <a:gd name="T54" fmla="*/ 96 w 136"/>
              <a:gd name="T55" fmla="*/ 104 h 112"/>
              <a:gd name="T56" fmla="*/ 96 w 136"/>
              <a:gd name="T57" fmla="*/ 29 h 112"/>
              <a:gd name="T58" fmla="*/ 114 w 136"/>
              <a:gd name="T59" fmla="*/ 29 h 112"/>
              <a:gd name="T60" fmla="*/ 114 w 136"/>
              <a:gd name="T61" fmla="*/ 104 h 112"/>
              <a:gd name="T62" fmla="*/ 96 w 136"/>
              <a:gd name="T63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" h="112">
                <a:moveTo>
                  <a:pt x="123" y="22"/>
                </a:moveTo>
                <a:cubicBezTo>
                  <a:pt x="92" y="22"/>
                  <a:pt x="92" y="22"/>
                  <a:pt x="92" y="22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6"/>
                  <a:pt x="86" y="0"/>
                  <a:pt x="79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0"/>
                  <a:pt x="44" y="6"/>
                  <a:pt x="44" y="14"/>
                </a:cubicBezTo>
                <a:cubicBezTo>
                  <a:pt x="44" y="22"/>
                  <a:pt x="44" y="22"/>
                  <a:pt x="44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5" y="22"/>
                  <a:pt x="0" y="27"/>
                  <a:pt x="0" y="3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6"/>
                  <a:pt x="5" y="112"/>
                  <a:pt x="12" y="11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30" y="112"/>
                  <a:pt x="136" y="106"/>
                  <a:pt x="136" y="99"/>
                </a:cubicBezTo>
                <a:cubicBezTo>
                  <a:pt x="136" y="34"/>
                  <a:pt x="136" y="34"/>
                  <a:pt x="136" y="34"/>
                </a:cubicBezTo>
                <a:cubicBezTo>
                  <a:pt x="136" y="27"/>
                  <a:pt x="130" y="22"/>
                  <a:pt x="123" y="22"/>
                </a:cubicBezTo>
                <a:close/>
                <a:moveTo>
                  <a:pt x="22" y="104"/>
                </a:moveTo>
                <a:cubicBezTo>
                  <a:pt x="22" y="29"/>
                  <a:pt x="22" y="29"/>
                  <a:pt x="22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104"/>
                  <a:pt x="39" y="104"/>
                  <a:pt x="39" y="104"/>
                </a:cubicBezTo>
                <a:lnTo>
                  <a:pt x="22" y="104"/>
                </a:lnTo>
                <a:close/>
                <a:moveTo>
                  <a:pt x="83" y="22"/>
                </a:moveTo>
                <a:cubicBezTo>
                  <a:pt x="52" y="22"/>
                  <a:pt x="52" y="22"/>
                  <a:pt x="52" y="22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1"/>
                  <a:pt x="54" y="9"/>
                  <a:pt x="57" y="9"/>
                </a:cubicBezTo>
                <a:cubicBezTo>
                  <a:pt x="79" y="9"/>
                  <a:pt x="79" y="9"/>
                  <a:pt x="79" y="9"/>
                </a:cubicBezTo>
                <a:cubicBezTo>
                  <a:pt x="81" y="9"/>
                  <a:pt x="83" y="11"/>
                  <a:pt x="83" y="14"/>
                </a:cubicBezTo>
                <a:lnTo>
                  <a:pt x="83" y="22"/>
                </a:lnTo>
                <a:close/>
                <a:moveTo>
                  <a:pt x="96" y="104"/>
                </a:moveTo>
                <a:cubicBezTo>
                  <a:pt x="96" y="29"/>
                  <a:pt x="96" y="29"/>
                  <a:pt x="96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104"/>
                  <a:pt x="114" y="104"/>
                  <a:pt x="114" y="104"/>
                </a:cubicBezTo>
                <a:lnTo>
                  <a:pt x="96" y="10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8015CF1-FEB4-CF4E-20CF-8395BF80103A}"/>
              </a:ext>
            </a:extLst>
          </p:cNvPr>
          <p:cNvGrpSpPr/>
          <p:nvPr/>
        </p:nvGrpSpPr>
        <p:grpSpPr>
          <a:xfrm>
            <a:off x="3016505" y="4963750"/>
            <a:ext cx="363408" cy="274360"/>
            <a:chOff x="9344026" y="4991101"/>
            <a:chExt cx="239713" cy="1809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8" name="Freeform 271">
              <a:extLst>
                <a:ext uri="{FF2B5EF4-FFF2-40B4-BE49-F238E27FC236}">
                  <a16:creationId xmlns:a16="http://schemas.microsoft.com/office/drawing/2014/main" id="{00E880A6-3AA1-22AD-3FB9-32B870C25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5141913"/>
              <a:ext cx="239713" cy="30163"/>
            </a:xfrm>
            <a:custGeom>
              <a:avLst/>
              <a:gdLst>
                <a:gd name="T0" fmla="*/ 60 w 64"/>
                <a:gd name="T1" fmla="*/ 0 h 8"/>
                <a:gd name="T2" fmla="*/ 4 w 64"/>
                <a:gd name="T3" fmla="*/ 0 h 8"/>
                <a:gd name="T4" fmla="*/ 0 w 64"/>
                <a:gd name="T5" fmla="*/ 4 h 8"/>
                <a:gd name="T6" fmla="*/ 4 w 64"/>
                <a:gd name="T7" fmla="*/ 8 h 8"/>
                <a:gd name="T8" fmla="*/ 60 w 64"/>
                <a:gd name="T9" fmla="*/ 8 h 8"/>
                <a:gd name="T10" fmla="*/ 64 w 64"/>
                <a:gd name="T11" fmla="*/ 4 h 8"/>
                <a:gd name="T12" fmla="*/ 60 w 6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">
                  <a:moveTo>
                    <a:pt x="6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4" y="6"/>
                    <a:pt x="64" y="4"/>
                  </a:cubicBezTo>
                  <a:cubicBezTo>
                    <a:pt x="64" y="2"/>
                    <a:pt x="62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9" name="Freeform 272">
              <a:extLst>
                <a:ext uri="{FF2B5EF4-FFF2-40B4-BE49-F238E27FC236}">
                  <a16:creationId xmlns:a16="http://schemas.microsoft.com/office/drawing/2014/main" id="{07B0D7B4-7B02-DD4A-86CA-A794D85E8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8476" y="4991101"/>
              <a:ext cx="195263" cy="134938"/>
            </a:xfrm>
            <a:custGeom>
              <a:avLst/>
              <a:gdLst>
                <a:gd name="T0" fmla="*/ 8 w 52"/>
                <a:gd name="T1" fmla="*/ 36 h 36"/>
                <a:gd name="T2" fmla="*/ 32 w 52"/>
                <a:gd name="T3" fmla="*/ 36 h 36"/>
                <a:gd name="T4" fmla="*/ 40 w 52"/>
                <a:gd name="T5" fmla="*/ 28 h 36"/>
                <a:gd name="T6" fmla="*/ 52 w 52"/>
                <a:gd name="T7" fmla="*/ 16 h 36"/>
                <a:gd name="T8" fmla="*/ 40 w 52"/>
                <a:gd name="T9" fmla="*/ 4 h 36"/>
                <a:gd name="T10" fmla="*/ 40 w 52"/>
                <a:gd name="T11" fmla="*/ 0 h 36"/>
                <a:gd name="T12" fmla="*/ 0 w 52"/>
                <a:gd name="T13" fmla="*/ 0 h 36"/>
                <a:gd name="T14" fmla="*/ 0 w 52"/>
                <a:gd name="T15" fmla="*/ 28 h 36"/>
                <a:gd name="T16" fmla="*/ 8 w 52"/>
                <a:gd name="T17" fmla="*/ 36 h 36"/>
                <a:gd name="T18" fmla="*/ 48 w 52"/>
                <a:gd name="T19" fmla="*/ 16 h 36"/>
                <a:gd name="T20" fmla="*/ 40 w 52"/>
                <a:gd name="T21" fmla="*/ 24 h 36"/>
                <a:gd name="T22" fmla="*/ 40 w 52"/>
                <a:gd name="T23" fmla="*/ 8 h 36"/>
                <a:gd name="T24" fmla="*/ 48 w 52"/>
                <a:gd name="T25" fmla="*/ 16 h 36"/>
                <a:gd name="T26" fmla="*/ 4 w 52"/>
                <a:gd name="T27" fmla="*/ 4 h 36"/>
                <a:gd name="T28" fmla="*/ 8 w 52"/>
                <a:gd name="T29" fmla="*/ 4 h 36"/>
                <a:gd name="T30" fmla="*/ 8 w 52"/>
                <a:gd name="T31" fmla="*/ 32 h 36"/>
                <a:gd name="T32" fmla="*/ 4 w 52"/>
                <a:gd name="T33" fmla="*/ 28 h 36"/>
                <a:gd name="T34" fmla="*/ 4 w 52"/>
                <a:gd name="T3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36">
                  <a:moveTo>
                    <a:pt x="8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6" y="36"/>
                    <a:pt x="40" y="32"/>
                    <a:pt x="40" y="28"/>
                  </a:cubicBezTo>
                  <a:cubicBezTo>
                    <a:pt x="47" y="28"/>
                    <a:pt x="52" y="23"/>
                    <a:pt x="52" y="16"/>
                  </a:cubicBezTo>
                  <a:cubicBezTo>
                    <a:pt x="52" y="9"/>
                    <a:pt x="47" y="4"/>
                    <a:pt x="40" y="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lose/>
                  <a:moveTo>
                    <a:pt x="48" y="16"/>
                  </a:moveTo>
                  <a:cubicBezTo>
                    <a:pt x="48" y="20"/>
                    <a:pt x="44" y="24"/>
                    <a:pt x="40" y="2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4" y="8"/>
                    <a:pt x="48" y="12"/>
                    <a:pt x="48" y="16"/>
                  </a:cubicBezTo>
                  <a:close/>
                  <a:moveTo>
                    <a:pt x="4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2"/>
                    <a:pt x="4" y="30"/>
                    <a:pt x="4" y="28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83CD1D9-0AA0-833A-CF63-A4CE5538410B}"/>
              </a:ext>
            </a:extLst>
          </p:cNvPr>
          <p:cNvGrpSpPr/>
          <p:nvPr/>
        </p:nvGrpSpPr>
        <p:grpSpPr>
          <a:xfrm>
            <a:off x="8724743" y="5412726"/>
            <a:ext cx="382103" cy="435384"/>
            <a:chOff x="8196263" y="4981575"/>
            <a:chExt cx="796925" cy="9080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1" name="Freeform 5">
              <a:extLst>
                <a:ext uri="{FF2B5EF4-FFF2-40B4-BE49-F238E27FC236}">
                  <a16:creationId xmlns:a16="http://schemas.microsoft.com/office/drawing/2014/main" id="{BCE67758-A7E9-5A09-93BD-08A799DFE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6263" y="4981575"/>
              <a:ext cx="796925" cy="908050"/>
            </a:xfrm>
            <a:custGeom>
              <a:avLst/>
              <a:gdLst>
                <a:gd name="T0" fmla="*/ 666 w 907"/>
                <a:gd name="T1" fmla="*/ 33 h 1034"/>
                <a:gd name="T2" fmla="*/ 236 w 907"/>
                <a:gd name="T3" fmla="*/ 68 h 1034"/>
                <a:gd name="T4" fmla="*/ 77 w 907"/>
                <a:gd name="T5" fmla="*/ 272 h 1034"/>
                <a:gd name="T6" fmla="*/ 78 w 907"/>
                <a:gd name="T7" fmla="*/ 399 h 1034"/>
                <a:gd name="T8" fmla="*/ 81 w 907"/>
                <a:gd name="T9" fmla="*/ 411 h 1034"/>
                <a:gd name="T10" fmla="*/ 44 w 907"/>
                <a:gd name="T11" fmla="*/ 468 h 1034"/>
                <a:gd name="T12" fmla="*/ 16 w 907"/>
                <a:gd name="T13" fmla="*/ 509 h 1034"/>
                <a:gd name="T14" fmla="*/ 16 w 907"/>
                <a:gd name="T15" fmla="*/ 510 h 1034"/>
                <a:gd name="T16" fmla="*/ 42 w 907"/>
                <a:gd name="T17" fmla="*/ 624 h 1034"/>
                <a:gd name="T18" fmla="*/ 57 w 907"/>
                <a:gd name="T19" fmla="*/ 677 h 1034"/>
                <a:gd name="T20" fmla="*/ 86 w 907"/>
                <a:gd name="T21" fmla="*/ 749 h 1034"/>
                <a:gd name="T22" fmla="*/ 85 w 907"/>
                <a:gd name="T23" fmla="*/ 800 h 1034"/>
                <a:gd name="T24" fmla="*/ 195 w 907"/>
                <a:gd name="T25" fmla="*/ 892 h 1034"/>
                <a:gd name="T26" fmla="*/ 281 w 907"/>
                <a:gd name="T27" fmla="*/ 958 h 1034"/>
                <a:gd name="T28" fmla="*/ 713 w 907"/>
                <a:gd name="T29" fmla="*/ 1034 h 1034"/>
                <a:gd name="T30" fmla="*/ 791 w 907"/>
                <a:gd name="T31" fmla="*/ 940 h 1034"/>
                <a:gd name="T32" fmla="*/ 766 w 907"/>
                <a:gd name="T33" fmla="*/ 735 h 1034"/>
                <a:gd name="T34" fmla="*/ 896 w 907"/>
                <a:gd name="T35" fmla="*/ 481 h 1034"/>
                <a:gd name="T36" fmla="*/ 814 w 907"/>
                <a:gd name="T37" fmla="*/ 136 h 1034"/>
                <a:gd name="T38" fmla="*/ 723 w 907"/>
                <a:gd name="T39" fmla="*/ 699 h 1034"/>
                <a:gd name="T40" fmla="*/ 736 w 907"/>
                <a:gd name="T41" fmla="*/ 949 h 1034"/>
                <a:gd name="T42" fmla="*/ 713 w 907"/>
                <a:gd name="T43" fmla="*/ 978 h 1034"/>
                <a:gd name="T44" fmla="*/ 337 w 907"/>
                <a:gd name="T45" fmla="*/ 955 h 1034"/>
                <a:gd name="T46" fmla="*/ 300 w 907"/>
                <a:gd name="T47" fmla="*/ 814 h 1034"/>
                <a:gd name="T48" fmla="*/ 195 w 907"/>
                <a:gd name="T49" fmla="*/ 837 h 1034"/>
                <a:gd name="T50" fmla="*/ 116 w 907"/>
                <a:gd name="T51" fmla="*/ 697 h 1034"/>
                <a:gd name="T52" fmla="*/ 126 w 907"/>
                <a:gd name="T53" fmla="*/ 655 h 1034"/>
                <a:gd name="T54" fmla="*/ 99 w 907"/>
                <a:gd name="T55" fmla="*/ 640 h 1034"/>
                <a:gd name="T56" fmla="*/ 108 w 907"/>
                <a:gd name="T57" fmla="*/ 598 h 1034"/>
                <a:gd name="T58" fmla="*/ 75 w 907"/>
                <a:gd name="T59" fmla="*/ 579 h 1034"/>
                <a:gd name="T60" fmla="*/ 63 w 907"/>
                <a:gd name="T61" fmla="*/ 539 h 1034"/>
                <a:gd name="T62" fmla="*/ 128 w 907"/>
                <a:gd name="T63" fmla="*/ 440 h 1034"/>
                <a:gd name="T64" fmla="*/ 132 w 907"/>
                <a:gd name="T65" fmla="*/ 387 h 1034"/>
                <a:gd name="T66" fmla="*/ 131 w 907"/>
                <a:gd name="T67" fmla="*/ 286 h 1034"/>
                <a:gd name="T68" fmla="*/ 841 w 907"/>
                <a:gd name="T69" fmla="*/ 473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7" h="1034">
                  <a:moveTo>
                    <a:pt x="814" y="136"/>
                  </a:moveTo>
                  <a:cubicBezTo>
                    <a:pt x="775" y="91"/>
                    <a:pt x="726" y="56"/>
                    <a:pt x="666" y="33"/>
                  </a:cubicBezTo>
                  <a:cubicBezTo>
                    <a:pt x="613" y="11"/>
                    <a:pt x="552" y="0"/>
                    <a:pt x="490" y="0"/>
                  </a:cubicBezTo>
                  <a:cubicBezTo>
                    <a:pt x="399" y="0"/>
                    <a:pt x="308" y="24"/>
                    <a:pt x="236" y="68"/>
                  </a:cubicBezTo>
                  <a:cubicBezTo>
                    <a:pt x="196" y="92"/>
                    <a:pt x="163" y="120"/>
                    <a:pt x="137" y="153"/>
                  </a:cubicBezTo>
                  <a:cubicBezTo>
                    <a:pt x="108" y="189"/>
                    <a:pt x="88" y="229"/>
                    <a:pt x="77" y="272"/>
                  </a:cubicBezTo>
                  <a:cubicBezTo>
                    <a:pt x="68" y="310"/>
                    <a:pt x="67" y="352"/>
                    <a:pt x="75" y="387"/>
                  </a:cubicBezTo>
                  <a:cubicBezTo>
                    <a:pt x="78" y="399"/>
                    <a:pt x="78" y="399"/>
                    <a:pt x="78" y="399"/>
                  </a:cubicBezTo>
                  <a:cubicBezTo>
                    <a:pt x="78" y="403"/>
                    <a:pt x="79" y="406"/>
                    <a:pt x="80" y="409"/>
                  </a:cubicBezTo>
                  <a:cubicBezTo>
                    <a:pt x="80" y="410"/>
                    <a:pt x="80" y="410"/>
                    <a:pt x="81" y="411"/>
                  </a:cubicBezTo>
                  <a:cubicBezTo>
                    <a:pt x="78" y="416"/>
                    <a:pt x="78" y="416"/>
                    <a:pt x="78" y="416"/>
                  </a:cubicBezTo>
                  <a:cubicBezTo>
                    <a:pt x="70" y="433"/>
                    <a:pt x="58" y="450"/>
                    <a:pt x="44" y="468"/>
                  </a:cubicBezTo>
                  <a:cubicBezTo>
                    <a:pt x="35" y="481"/>
                    <a:pt x="25" y="494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10"/>
                    <a:pt x="16" y="510"/>
                    <a:pt x="16" y="510"/>
                  </a:cubicBezTo>
                  <a:cubicBezTo>
                    <a:pt x="3" y="530"/>
                    <a:pt x="0" y="555"/>
                    <a:pt x="7" y="578"/>
                  </a:cubicBezTo>
                  <a:cubicBezTo>
                    <a:pt x="12" y="597"/>
                    <a:pt x="25" y="613"/>
                    <a:pt x="42" y="624"/>
                  </a:cubicBezTo>
                  <a:cubicBezTo>
                    <a:pt x="40" y="638"/>
                    <a:pt x="43" y="652"/>
                    <a:pt x="49" y="665"/>
                  </a:cubicBezTo>
                  <a:cubicBezTo>
                    <a:pt x="51" y="669"/>
                    <a:pt x="54" y="674"/>
                    <a:pt x="57" y="677"/>
                  </a:cubicBezTo>
                  <a:cubicBezTo>
                    <a:pt x="55" y="696"/>
                    <a:pt x="60" y="714"/>
                    <a:pt x="71" y="730"/>
                  </a:cubicBezTo>
                  <a:cubicBezTo>
                    <a:pt x="86" y="749"/>
                    <a:pt x="86" y="749"/>
                    <a:pt x="86" y="749"/>
                  </a:cubicBezTo>
                  <a:cubicBezTo>
                    <a:pt x="86" y="752"/>
                    <a:pt x="86" y="755"/>
                    <a:pt x="85" y="758"/>
                  </a:cubicBezTo>
                  <a:cubicBezTo>
                    <a:pt x="85" y="770"/>
                    <a:pt x="84" y="785"/>
                    <a:pt x="85" y="800"/>
                  </a:cubicBezTo>
                  <a:cubicBezTo>
                    <a:pt x="88" y="825"/>
                    <a:pt x="97" y="845"/>
                    <a:pt x="112" y="860"/>
                  </a:cubicBezTo>
                  <a:cubicBezTo>
                    <a:pt x="132" y="881"/>
                    <a:pt x="160" y="892"/>
                    <a:pt x="195" y="892"/>
                  </a:cubicBezTo>
                  <a:cubicBezTo>
                    <a:pt x="218" y="892"/>
                    <a:pt x="244" y="888"/>
                    <a:pt x="276" y="879"/>
                  </a:cubicBezTo>
                  <a:cubicBezTo>
                    <a:pt x="278" y="899"/>
                    <a:pt x="280" y="925"/>
                    <a:pt x="281" y="958"/>
                  </a:cubicBezTo>
                  <a:cubicBezTo>
                    <a:pt x="283" y="1000"/>
                    <a:pt x="318" y="1034"/>
                    <a:pt x="361" y="1034"/>
                  </a:cubicBezTo>
                  <a:cubicBezTo>
                    <a:pt x="713" y="1034"/>
                    <a:pt x="713" y="1034"/>
                    <a:pt x="713" y="1034"/>
                  </a:cubicBezTo>
                  <a:cubicBezTo>
                    <a:pt x="736" y="1034"/>
                    <a:pt x="759" y="1023"/>
                    <a:pt x="774" y="1005"/>
                  </a:cubicBezTo>
                  <a:cubicBezTo>
                    <a:pt x="789" y="987"/>
                    <a:pt x="795" y="963"/>
                    <a:pt x="791" y="940"/>
                  </a:cubicBezTo>
                  <a:cubicBezTo>
                    <a:pt x="759" y="759"/>
                    <a:pt x="759" y="759"/>
                    <a:pt x="759" y="759"/>
                  </a:cubicBezTo>
                  <a:cubicBezTo>
                    <a:pt x="758" y="751"/>
                    <a:pt x="760" y="742"/>
                    <a:pt x="766" y="735"/>
                  </a:cubicBezTo>
                  <a:cubicBezTo>
                    <a:pt x="792" y="704"/>
                    <a:pt x="821" y="668"/>
                    <a:pt x="845" y="625"/>
                  </a:cubicBezTo>
                  <a:cubicBezTo>
                    <a:pt x="872" y="578"/>
                    <a:pt x="888" y="531"/>
                    <a:pt x="896" y="481"/>
                  </a:cubicBezTo>
                  <a:cubicBezTo>
                    <a:pt x="907" y="410"/>
                    <a:pt x="905" y="344"/>
                    <a:pt x="890" y="285"/>
                  </a:cubicBezTo>
                  <a:cubicBezTo>
                    <a:pt x="876" y="228"/>
                    <a:pt x="850" y="178"/>
                    <a:pt x="814" y="136"/>
                  </a:cubicBezTo>
                  <a:close/>
                  <a:moveTo>
                    <a:pt x="841" y="473"/>
                  </a:moveTo>
                  <a:cubicBezTo>
                    <a:pt x="826" y="567"/>
                    <a:pt x="777" y="635"/>
                    <a:pt x="723" y="699"/>
                  </a:cubicBezTo>
                  <a:cubicBezTo>
                    <a:pt x="707" y="718"/>
                    <a:pt x="700" y="744"/>
                    <a:pt x="704" y="769"/>
                  </a:cubicBezTo>
                  <a:cubicBezTo>
                    <a:pt x="736" y="949"/>
                    <a:pt x="736" y="949"/>
                    <a:pt x="736" y="949"/>
                  </a:cubicBezTo>
                  <a:cubicBezTo>
                    <a:pt x="738" y="956"/>
                    <a:pt x="736" y="964"/>
                    <a:pt x="731" y="969"/>
                  </a:cubicBezTo>
                  <a:cubicBezTo>
                    <a:pt x="727" y="975"/>
                    <a:pt x="720" y="978"/>
                    <a:pt x="713" y="978"/>
                  </a:cubicBezTo>
                  <a:cubicBezTo>
                    <a:pt x="361" y="978"/>
                    <a:pt x="361" y="978"/>
                    <a:pt x="361" y="978"/>
                  </a:cubicBezTo>
                  <a:cubicBezTo>
                    <a:pt x="348" y="978"/>
                    <a:pt x="337" y="968"/>
                    <a:pt x="337" y="955"/>
                  </a:cubicBezTo>
                  <a:cubicBezTo>
                    <a:pt x="334" y="894"/>
                    <a:pt x="330" y="856"/>
                    <a:pt x="328" y="835"/>
                  </a:cubicBezTo>
                  <a:cubicBezTo>
                    <a:pt x="327" y="825"/>
                    <a:pt x="314" y="814"/>
                    <a:pt x="300" y="814"/>
                  </a:cubicBezTo>
                  <a:cubicBezTo>
                    <a:pt x="297" y="814"/>
                    <a:pt x="295" y="815"/>
                    <a:pt x="292" y="816"/>
                  </a:cubicBezTo>
                  <a:cubicBezTo>
                    <a:pt x="249" y="830"/>
                    <a:pt x="217" y="837"/>
                    <a:pt x="195" y="837"/>
                  </a:cubicBezTo>
                  <a:cubicBezTo>
                    <a:pt x="109" y="837"/>
                    <a:pt x="154" y="748"/>
                    <a:pt x="137" y="725"/>
                  </a:cubicBezTo>
                  <a:cubicBezTo>
                    <a:pt x="116" y="697"/>
                    <a:pt x="116" y="697"/>
                    <a:pt x="116" y="697"/>
                  </a:cubicBezTo>
                  <a:cubicBezTo>
                    <a:pt x="111" y="689"/>
                    <a:pt x="111" y="680"/>
                    <a:pt x="115" y="672"/>
                  </a:cubicBezTo>
                  <a:cubicBezTo>
                    <a:pt x="126" y="655"/>
                    <a:pt x="126" y="655"/>
                    <a:pt x="126" y="655"/>
                  </a:cubicBezTo>
                  <a:cubicBezTo>
                    <a:pt x="112" y="652"/>
                    <a:pt x="112" y="652"/>
                    <a:pt x="112" y="652"/>
                  </a:cubicBezTo>
                  <a:cubicBezTo>
                    <a:pt x="107" y="650"/>
                    <a:pt x="102" y="646"/>
                    <a:pt x="99" y="640"/>
                  </a:cubicBezTo>
                  <a:cubicBezTo>
                    <a:pt x="96" y="635"/>
                    <a:pt x="96" y="629"/>
                    <a:pt x="98" y="623"/>
                  </a:cubicBezTo>
                  <a:cubicBezTo>
                    <a:pt x="108" y="598"/>
                    <a:pt x="108" y="598"/>
                    <a:pt x="108" y="598"/>
                  </a:cubicBezTo>
                  <a:cubicBezTo>
                    <a:pt x="109" y="596"/>
                    <a:pt x="108" y="593"/>
                    <a:pt x="106" y="592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68" y="575"/>
                    <a:pt x="62" y="569"/>
                    <a:pt x="60" y="562"/>
                  </a:cubicBezTo>
                  <a:cubicBezTo>
                    <a:pt x="58" y="554"/>
                    <a:pt x="59" y="546"/>
                    <a:pt x="63" y="539"/>
                  </a:cubicBezTo>
                  <a:cubicBezTo>
                    <a:pt x="63" y="538"/>
                    <a:pt x="63" y="538"/>
                    <a:pt x="63" y="538"/>
                  </a:cubicBezTo>
                  <a:cubicBezTo>
                    <a:pt x="84" y="505"/>
                    <a:pt x="111" y="475"/>
                    <a:pt x="128" y="440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41" y="415"/>
                    <a:pt x="134" y="398"/>
                    <a:pt x="132" y="387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23" y="347"/>
                    <a:pt x="124" y="313"/>
                    <a:pt x="131" y="286"/>
                  </a:cubicBezTo>
                  <a:cubicBezTo>
                    <a:pt x="168" y="139"/>
                    <a:pt x="330" y="56"/>
                    <a:pt x="490" y="56"/>
                  </a:cubicBezTo>
                  <a:cubicBezTo>
                    <a:pt x="689" y="56"/>
                    <a:pt x="885" y="183"/>
                    <a:pt x="841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2" name="Freeform 6">
              <a:extLst>
                <a:ext uri="{FF2B5EF4-FFF2-40B4-BE49-F238E27FC236}">
                  <a16:creationId xmlns:a16="http://schemas.microsoft.com/office/drawing/2014/main" id="{7E1EC37F-71E5-8D48-48B5-9859B8515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6313" y="5100638"/>
              <a:ext cx="296863" cy="295275"/>
            </a:xfrm>
            <a:custGeom>
              <a:avLst/>
              <a:gdLst>
                <a:gd name="T0" fmla="*/ 192 w 337"/>
                <a:gd name="T1" fmla="*/ 36 h 336"/>
                <a:gd name="T2" fmla="*/ 234 w 337"/>
                <a:gd name="T3" fmla="*/ 68 h 336"/>
                <a:gd name="T4" fmla="*/ 253 w 337"/>
                <a:gd name="T5" fmla="*/ 54 h 336"/>
                <a:gd name="T6" fmla="*/ 279 w 337"/>
                <a:gd name="T7" fmla="*/ 74 h 336"/>
                <a:gd name="T8" fmla="*/ 268 w 337"/>
                <a:gd name="T9" fmla="*/ 102 h 336"/>
                <a:gd name="T10" fmla="*/ 301 w 337"/>
                <a:gd name="T11" fmla="*/ 144 h 336"/>
                <a:gd name="T12" fmla="*/ 313 w 337"/>
                <a:gd name="T13" fmla="*/ 180 h 336"/>
                <a:gd name="T14" fmla="*/ 286 w 337"/>
                <a:gd name="T15" fmla="*/ 192 h 336"/>
                <a:gd name="T16" fmla="*/ 279 w 337"/>
                <a:gd name="T17" fmla="*/ 244 h 336"/>
                <a:gd name="T18" fmla="*/ 262 w 337"/>
                <a:gd name="T19" fmla="*/ 278 h 336"/>
                <a:gd name="T20" fmla="*/ 245 w 337"/>
                <a:gd name="T21" fmla="*/ 278 h 336"/>
                <a:gd name="T22" fmla="*/ 192 w 337"/>
                <a:gd name="T23" fmla="*/ 286 h 336"/>
                <a:gd name="T24" fmla="*/ 180 w 337"/>
                <a:gd name="T25" fmla="*/ 312 h 336"/>
                <a:gd name="T26" fmla="*/ 144 w 337"/>
                <a:gd name="T27" fmla="*/ 300 h 336"/>
                <a:gd name="T28" fmla="*/ 102 w 337"/>
                <a:gd name="T29" fmla="*/ 268 h 336"/>
                <a:gd name="T30" fmla="*/ 84 w 337"/>
                <a:gd name="T31" fmla="*/ 282 h 336"/>
                <a:gd name="T32" fmla="*/ 58 w 337"/>
                <a:gd name="T33" fmla="*/ 261 h 336"/>
                <a:gd name="T34" fmla="*/ 69 w 337"/>
                <a:gd name="T35" fmla="*/ 234 h 336"/>
                <a:gd name="T36" fmla="*/ 36 w 337"/>
                <a:gd name="T37" fmla="*/ 192 h 336"/>
                <a:gd name="T38" fmla="*/ 24 w 337"/>
                <a:gd name="T39" fmla="*/ 156 h 336"/>
                <a:gd name="T40" fmla="*/ 51 w 337"/>
                <a:gd name="T41" fmla="*/ 144 h 336"/>
                <a:gd name="T42" fmla="*/ 58 w 337"/>
                <a:gd name="T43" fmla="*/ 91 h 336"/>
                <a:gd name="T44" fmla="*/ 75 w 337"/>
                <a:gd name="T45" fmla="*/ 57 h 336"/>
                <a:gd name="T46" fmla="*/ 92 w 337"/>
                <a:gd name="T47" fmla="*/ 57 h 336"/>
                <a:gd name="T48" fmla="*/ 144 w 337"/>
                <a:gd name="T49" fmla="*/ 50 h 336"/>
                <a:gd name="T50" fmla="*/ 156 w 337"/>
                <a:gd name="T51" fmla="*/ 24 h 336"/>
                <a:gd name="T52" fmla="*/ 180 w 337"/>
                <a:gd name="T53" fmla="*/ 0 h 336"/>
                <a:gd name="T54" fmla="*/ 121 w 337"/>
                <a:gd name="T55" fmla="*/ 32 h 336"/>
                <a:gd name="T56" fmla="*/ 84 w 337"/>
                <a:gd name="T57" fmla="*/ 30 h 336"/>
                <a:gd name="T58" fmla="*/ 41 w 337"/>
                <a:gd name="T59" fmla="*/ 57 h 336"/>
                <a:gd name="T60" fmla="*/ 39 w 337"/>
                <a:gd name="T61" fmla="*/ 106 h 336"/>
                <a:gd name="T62" fmla="*/ 0 w 337"/>
                <a:gd name="T63" fmla="*/ 156 h 336"/>
                <a:gd name="T64" fmla="*/ 33 w 337"/>
                <a:gd name="T65" fmla="*/ 216 h 336"/>
                <a:gd name="T66" fmla="*/ 31 w 337"/>
                <a:gd name="T67" fmla="*/ 253 h 336"/>
                <a:gd name="T68" fmla="*/ 58 w 337"/>
                <a:gd name="T69" fmla="*/ 295 h 336"/>
                <a:gd name="T70" fmla="*/ 106 w 337"/>
                <a:gd name="T71" fmla="*/ 298 h 336"/>
                <a:gd name="T72" fmla="*/ 156 w 337"/>
                <a:gd name="T73" fmla="*/ 336 h 336"/>
                <a:gd name="T74" fmla="*/ 216 w 337"/>
                <a:gd name="T75" fmla="*/ 304 h 336"/>
                <a:gd name="T76" fmla="*/ 253 w 337"/>
                <a:gd name="T77" fmla="*/ 306 h 336"/>
                <a:gd name="T78" fmla="*/ 296 w 337"/>
                <a:gd name="T79" fmla="*/ 278 h 336"/>
                <a:gd name="T80" fmla="*/ 298 w 337"/>
                <a:gd name="T81" fmla="*/ 230 h 336"/>
                <a:gd name="T82" fmla="*/ 337 w 337"/>
                <a:gd name="T83" fmla="*/ 180 h 336"/>
                <a:gd name="T84" fmla="*/ 304 w 337"/>
                <a:gd name="T85" fmla="*/ 120 h 336"/>
                <a:gd name="T86" fmla="*/ 306 w 337"/>
                <a:gd name="T87" fmla="*/ 83 h 336"/>
                <a:gd name="T88" fmla="*/ 279 w 337"/>
                <a:gd name="T89" fmla="*/ 40 h 336"/>
                <a:gd name="T90" fmla="*/ 231 w 337"/>
                <a:gd name="T91" fmla="*/ 38 h 336"/>
                <a:gd name="T92" fmla="*/ 180 w 337"/>
                <a:gd name="T9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7" h="336">
                  <a:moveTo>
                    <a:pt x="180" y="24"/>
                  </a:moveTo>
                  <a:cubicBezTo>
                    <a:pt x="187" y="24"/>
                    <a:pt x="192" y="29"/>
                    <a:pt x="192" y="36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208" y="53"/>
                    <a:pt x="222" y="60"/>
                    <a:pt x="234" y="68"/>
                  </a:cubicBezTo>
                  <a:cubicBezTo>
                    <a:pt x="245" y="57"/>
                    <a:pt x="245" y="57"/>
                    <a:pt x="245" y="57"/>
                  </a:cubicBezTo>
                  <a:cubicBezTo>
                    <a:pt x="247" y="55"/>
                    <a:pt x="250" y="54"/>
                    <a:pt x="253" y="54"/>
                  </a:cubicBezTo>
                  <a:cubicBezTo>
                    <a:pt x="256" y="54"/>
                    <a:pt x="260" y="55"/>
                    <a:pt x="262" y="57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84" y="79"/>
                    <a:pt x="284" y="87"/>
                    <a:pt x="279" y="91"/>
                  </a:cubicBezTo>
                  <a:cubicBezTo>
                    <a:pt x="268" y="102"/>
                    <a:pt x="268" y="102"/>
                    <a:pt x="268" y="102"/>
                  </a:cubicBezTo>
                  <a:cubicBezTo>
                    <a:pt x="277" y="114"/>
                    <a:pt x="283" y="129"/>
                    <a:pt x="286" y="144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7" y="144"/>
                    <a:pt x="313" y="149"/>
                    <a:pt x="313" y="156"/>
                  </a:cubicBezTo>
                  <a:cubicBezTo>
                    <a:pt x="313" y="180"/>
                    <a:pt x="313" y="180"/>
                    <a:pt x="313" y="180"/>
                  </a:cubicBezTo>
                  <a:cubicBezTo>
                    <a:pt x="313" y="187"/>
                    <a:pt x="307" y="192"/>
                    <a:pt x="301" y="192"/>
                  </a:cubicBezTo>
                  <a:cubicBezTo>
                    <a:pt x="286" y="192"/>
                    <a:pt x="286" y="192"/>
                    <a:pt x="286" y="192"/>
                  </a:cubicBezTo>
                  <a:cubicBezTo>
                    <a:pt x="283" y="207"/>
                    <a:pt x="277" y="221"/>
                    <a:pt x="268" y="234"/>
                  </a:cubicBezTo>
                  <a:cubicBezTo>
                    <a:pt x="279" y="244"/>
                    <a:pt x="279" y="244"/>
                    <a:pt x="279" y="244"/>
                  </a:cubicBezTo>
                  <a:cubicBezTo>
                    <a:pt x="284" y="249"/>
                    <a:pt x="284" y="257"/>
                    <a:pt x="279" y="261"/>
                  </a:cubicBezTo>
                  <a:cubicBezTo>
                    <a:pt x="262" y="278"/>
                    <a:pt x="262" y="278"/>
                    <a:pt x="262" y="278"/>
                  </a:cubicBezTo>
                  <a:cubicBezTo>
                    <a:pt x="260" y="281"/>
                    <a:pt x="256" y="282"/>
                    <a:pt x="253" y="282"/>
                  </a:cubicBezTo>
                  <a:cubicBezTo>
                    <a:pt x="250" y="282"/>
                    <a:pt x="247" y="281"/>
                    <a:pt x="245" y="278"/>
                  </a:cubicBezTo>
                  <a:cubicBezTo>
                    <a:pt x="234" y="268"/>
                    <a:pt x="234" y="268"/>
                    <a:pt x="234" y="268"/>
                  </a:cubicBezTo>
                  <a:cubicBezTo>
                    <a:pt x="222" y="276"/>
                    <a:pt x="208" y="282"/>
                    <a:pt x="192" y="286"/>
                  </a:cubicBezTo>
                  <a:cubicBezTo>
                    <a:pt x="192" y="300"/>
                    <a:pt x="192" y="300"/>
                    <a:pt x="192" y="300"/>
                  </a:cubicBezTo>
                  <a:cubicBezTo>
                    <a:pt x="192" y="307"/>
                    <a:pt x="187" y="312"/>
                    <a:pt x="180" y="312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0" y="312"/>
                    <a:pt x="144" y="307"/>
                    <a:pt x="144" y="300"/>
                  </a:cubicBezTo>
                  <a:cubicBezTo>
                    <a:pt x="144" y="286"/>
                    <a:pt x="144" y="286"/>
                    <a:pt x="144" y="286"/>
                  </a:cubicBezTo>
                  <a:cubicBezTo>
                    <a:pt x="129" y="282"/>
                    <a:pt x="115" y="276"/>
                    <a:pt x="102" y="268"/>
                  </a:cubicBezTo>
                  <a:cubicBezTo>
                    <a:pt x="92" y="278"/>
                    <a:pt x="92" y="278"/>
                    <a:pt x="92" y="278"/>
                  </a:cubicBezTo>
                  <a:cubicBezTo>
                    <a:pt x="90" y="281"/>
                    <a:pt x="87" y="282"/>
                    <a:pt x="84" y="282"/>
                  </a:cubicBezTo>
                  <a:cubicBezTo>
                    <a:pt x="80" y="282"/>
                    <a:pt x="77" y="281"/>
                    <a:pt x="75" y="278"/>
                  </a:cubicBezTo>
                  <a:cubicBezTo>
                    <a:pt x="58" y="261"/>
                    <a:pt x="58" y="261"/>
                    <a:pt x="58" y="261"/>
                  </a:cubicBezTo>
                  <a:cubicBezTo>
                    <a:pt x="53" y="257"/>
                    <a:pt x="53" y="249"/>
                    <a:pt x="58" y="244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0" y="221"/>
                    <a:pt x="54" y="207"/>
                    <a:pt x="51" y="192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0" y="192"/>
                    <a:pt x="24" y="187"/>
                    <a:pt x="24" y="180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4" y="149"/>
                    <a:pt x="30" y="144"/>
                    <a:pt x="36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4" y="129"/>
                    <a:pt x="60" y="114"/>
                    <a:pt x="69" y="102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3" y="87"/>
                    <a:pt x="53" y="79"/>
                    <a:pt x="58" y="7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5"/>
                    <a:pt x="80" y="54"/>
                    <a:pt x="84" y="54"/>
                  </a:cubicBezTo>
                  <a:cubicBezTo>
                    <a:pt x="87" y="54"/>
                    <a:pt x="90" y="55"/>
                    <a:pt x="92" y="57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15" y="60"/>
                    <a:pt x="129" y="53"/>
                    <a:pt x="144" y="5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29"/>
                    <a:pt x="150" y="24"/>
                    <a:pt x="156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8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38" y="0"/>
                    <a:pt x="123" y="14"/>
                    <a:pt x="121" y="32"/>
                  </a:cubicBezTo>
                  <a:cubicBezTo>
                    <a:pt x="116" y="34"/>
                    <a:pt x="111" y="36"/>
                    <a:pt x="106" y="38"/>
                  </a:cubicBezTo>
                  <a:cubicBezTo>
                    <a:pt x="100" y="33"/>
                    <a:pt x="92" y="30"/>
                    <a:pt x="84" y="30"/>
                  </a:cubicBezTo>
                  <a:cubicBezTo>
                    <a:pt x="74" y="30"/>
                    <a:pt x="65" y="34"/>
                    <a:pt x="58" y="40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4" y="64"/>
                    <a:pt x="31" y="73"/>
                    <a:pt x="31" y="83"/>
                  </a:cubicBezTo>
                  <a:cubicBezTo>
                    <a:pt x="31" y="91"/>
                    <a:pt x="33" y="99"/>
                    <a:pt x="39" y="106"/>
                  </a:cubicBezTo>
                  <a:cubicBezTo>
                    <a:pt x="36" y="110"/>
                    <a:pt x="34" y="115"/>
                    <a:pt x="33" y="120"/>
                  </a:cubicBezTo>
                  <a:cubicBezTo>
                    <a:pt x="15" y="122"/>
                    <a:pt x="0" y="137"/>
                    <a:pt x="0" y="156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9"/>
                    <a:pt x="15" y="214"/>
                    <a:pt x="33" y="216"/>
                  </a:cubicBezTo>
                  <a:cubicBezTo>
                    <a:pt x="34" y="221"/>
                    <a:pt x="36" y="225"/>
                    <a:pt x="39" y="230"/>
                  </a:cubicBezTo>
                  <a:cubicBezTo>
                    <a:pt x="33" y="236"/>
                    <a:pt x="31" y="244"/>
                    <a:pt x="31" y="253"/>
                  </a:cubicBezTo>
                  <a:cubicBezTo>
                    <a:pt x="31" y="262"/>
                    <a:pt x="34" y="271"/>
                    <a:pt x="41" y="278"/>
                  </a:cubicBezTo>
                  <a:cubicBezTo>
                    <a:pt x="58" y="295"/>
                    <a:pt x="58" y="295"/>
                    <a:pt x="58" y="295"/>
                  </a:cubicBezTo>
                  <a:cubicBezTo>
                    <a:pt x="65" y="302"/>
                    <a:pt x="74" y="306"/>
                    <a:pt x="84" y="306"/>
                  </a:cubicBezTo>
                  <a:cubicBezTo>
                    <a:pt x="92" y="306"/>
                    <a:pt x="100" y="303"/>
                    <a:pt x="106" y="298"/>
                  </a:cubicBezTo>
                  <a:cubicBezTo>
                    <a:pt x="111" y="300"/>
                    <a:pt x="116" y="302"/>
                    <a:pt x="121" y="304"/>
                  </a:cubicBezTo>
                  <a:cubicBezTo>
                    <a:pt x="123" y="322"/>
                    <a:pt x="138" y="336"/>
                    <a:pt x="156" y="336"/>
                  </a:cubicBezTo>
                  <a:cubicBezTo>
                    <a:pt x="180" y="336"/>
                    <a:pt x="180" y="336"/>
                    <a:pt x="180" y="336"/>
                  </a:cubicBezTo>
                  <a:cubicBezTo>
                    <a:pt x="199" y="336"/>
                    <a:pt x="214" y="322"/>
                    <a:pt x="216" y="304"/>
                  </a:cubicBezTo>
                  <a:cubicBezTo>
                    <a:pt x="221" y="302"/>
                    <a:pt x="226" y="300"/>
                    <a:pt x="231" y="298"/>
                  </a:cubicBezTo>
                  <a:cubicBezTo>
                    <a:pt x="237" y="303"/>
                    <a:pt x="245" y="306"/>
                    <a:pt x="253" y="306"/>
                  </a:cubicBezTo>
                  <a:cubicBezTo>
                    <a:pt x="263" y="306"/>
                    <a:pt x="272" y="302"/>
                    <a:pt x="279" y="295"/>
                  </a:cubicBezTo>
                  <a:cubicBezTo>
                    <a:pt x="296" y="278"/>
                    <a:pt x="296" y="278"/>
                    <a:pt x="296" y="278"/>
                  </a:cubicBezTo>
                  <a:cubicBezTo>
                    <a:pt x="303" y="271"/>
                    <a:pt x="306" y="262"/>
                    <a:pt x="306" y="253"/>
                  </a:cubicBezTo>
                  <a:cubicBezTo>
                    <a:pt x="306" y="244"/>
                    <a:pt x="304" y="236"/>
                    <a:pt x="298" y="230"/>
                  </a:cubicBezTo>
                  <a:cubicBezTo>
                    <a:pt x="301" y="225"/>
                    <a:pt x="303" y="221"/>
                    <a:pt x="304" y="216"/>
                  </a:cubicBezTo>
                  <a:cubicBezTo>
                    <a:pt x="322" y="214"/>
                    <a:pt x="337" y="199"/>
                    <a:pt x="337" y="180"/>
                  </a:cubicBezTo>
                  <a:cubicBezTo>
                    <a:pt x="337" y="156"/>
                    <a:pt x="337" y="156"/>
                    <a:pt x="337" y="156"/>
                  </a:cubicBezTo>
                  <a:cubicBezTo>
                    <a:pt x="337" y="137"/>
                    <a:pt x="322" y="122"/>
                    <a:pt x="304" y="120"/>
                  </a:cubicBezTo>
                  <a:cubicBezTo>
                    <a:pt x="303" y="115"/>
                    <a:pt x="301" y="110"/>
                    <a:pt x="298" y="106"/>
                  </a:cubicBezTo>
                  <a:cubicBezTo>
                    <a:pt x="304" y="99"/>
                    <a:pt x="306" y="91"/>
                    <a:pt x="306" y="83"/>
                  </a:cubicBezTo>
                  <a:cubicBezTo>
                    <a:pt x="306" y="73"/>
                    <a:pt x="303" y="64"/>
                    <a:pt x="296" y="57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34"/>
                    <a:pt x="263" y="30"/>
                    <a:pt x="253" y="30"/>
                  </a:cubicBezTo>
                  <a:cubicBezTo>
                    <a:pt x="245" y="30"/>
                    <a:pt x="237" y="33"/>
                    <a:pt x="231" y="38"/>
                  </a:cubicBezTo>
                  <a:cubicBezTo>
                    <a:pt x="226" y="36"/>
                    <a:pt x="221" y="34"/>
                    <a:pt x="216" y="32"/>
                  </a:cubicBezTo>
                  <a:cubicBezTo>
                    <a:pt x="214" y="14"/>
                    <a:pt x="199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3" name="Freeform 7">
              <a:extLst>
                <a:ext uri="{FF2B5EF4-FFF2-40B4-BE49-F238E27FC236}">
                  <a16:creationId xmlns:a16="http://schemas.microsoft.com/office/drawing/2014/main" id="{D3489802-8E90-EB11-6987-C217501F8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5688" y="5180013"/>
              <a:ext cx="138113" cy="136525"/>
            </a:xfrm>
            <a:custGeom>
              <a:avLst/>
              <a:gdLst>
                <a:gd name="T0" fmla="*/ 78 w 157"/>
                <a:gd name="T1" fmla="*/ 156 h 156"/>
                <a:gd name="T2" fmla="*/ 0 w 157"/>
                <a:gd name="T3" fmla="*/ 78 h 156"/>
                <a:gd name="T4" fmla="*/ 78 w 157"/>
                <a:gd name="T5" fmla="*/ 0 h 156"/>
                <a:gd name="T6" fmla="*/ 157 w 157"/>
                <a:gd name="T7" fmla="*/ 78 h 156"/>
                <a:gd name="T8" fmla="*/ 78 w 157"/>
                <a:gd name="T9" fmla="*/ 156 h 156"/>
                <a:gd name="T10" fmla="*/ 78 w 157"/>
                <a:gd name="T11" fmla="*/ 12 h 156"/>
                <a:gd name="T12" fmla="*/ 12 w 157"/>
                <a:gd name="T13" fmla="*/ 78 h 156"/>
                <a:gd name="T14" fmla="*/ 78 w 157"/>
                <a:gd name="T15" fmla="*/ 144 h 156"/>
                <a:gd name="T16" fmla="*/ 145 w 157"/>
                <a:gd name="T17" fmla="*/ 78 h 156"/>
                <a:gd name="T18" fmla="*/ 78 w 15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8"/>
                  </a:cubicBezTo>
                  <a:cubicBezTo>
                    <a:pt x="157" y="121"/>
                    <a:pt x="122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5" y="114"/>
                    <a:pt x="145" y="78"/>
                  </a:cubicBezTo>
                  <a:cubicBezTo>
                    <a:pt x="145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4" name="Freeform 8">
              <a:extLst>
                <a:ext uri="{FF2B5EF4-FFF2-40B4-BE49-F238E27FC236}">
                  <a16:creationId xmlns:a16="http://schemas.microsoft.com/office/drawing/2014/main" id="{3BB00A84-9AEA-FE8C-731C-BD8B642920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7438" y="5211763"/>
              <a:ext cx="74613" cy="73025"/>
            </a:xfrm>
            <a:custGeom>
              <a:avLst/>
              <a:gdLst>
                <a:gd name="T0" fmla="*/ 42 w 85"/>
                <a:gd name="T1" fmla="*/ 84 h 84"/>
                <a:gd name="T2" fmla="*/ 0 w 85"/>
                <a:gd name="T3" fmla="*/ 42 h 84"/>
                <a:gd name="T4" fmla="*/ 42 w 85"/>
                <a:gd name="T5" fmla="*/ 0 h 84"/>
                <a:gd name="T6" fmla="*/ 85 w 85"/>
                <a:gd name="T7" fmla="*/ 42 h 84"/>
                <a:gd name="T8" fmla="*/ 42 w 85"/>
                <a:gd name="T9" fmla="*/ 84 h 84"/>
                <a:gd name="T10" fmla="*/ 42 w 85"/>
                <a:gd name="T11" fmla="*/ 12 h 84"/>
                <a:gd name="T12" fmla="*/ 12 w 85"/>
                <a:gd name="T13" fmla="*/ 42 h 84"/>
                <a:gd name="T14" fmla="*/ 42 w 85"/>
                <a:gd name="T15" fmla="*/ 72 h 84"/>
                <a:gd name="T16" fmla="*/ 73 w 85"/>
                <a:gd name="T17" fmla="*/ 42 h 84"/>
                <a:gd name="T18" fmla="*/ 42 w 85"/>
                <a:gd name="T19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65"/>
                    <a:pt x="66" y="84"/>
                    <a:pt x="42" y="84"/>
                  </a:cubicBezTo>
                  <a:close/>
                  <a:moveTo>
                    <a:pt x="42" y="12"/>
                  </a:moveTo>
                  <a:cubicBezTo>
                    <a:pt x="26" y="12"/>
                    <a:pt x="12" y="25"/>
                    <a:pt x="12" y="42"/>
                  </a:cubicBezTo>
                  <a:cubicBezTo>
                    <a:pt x="12" y="58"/>
                    <a:pt x="26" y="72"/>
                    <a:pt x="42" y="72"/>
                  </a:cubicBezTo>
                  <a:cubicBezTo>
                    <a:pt x="59" y="72"/>
                    <a:pt x="73" y="58"/>
                    <a:pt x="73" y="42"/>
                  </a:cubicBezTo>
                  <a:cubicBezTo>
                    <a:pt x="73" y="25"/>
                    <a:pt x="59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5" name="Freeform 9">
              <a:extLst>
                <a:ext uri="{FF2B5EF4-FFF2-40B4-BE49-F238E27FC236}">
                  <a16:creationId xmlns:a16="http://schemas.microsoft.com/office/drawing/2014/main" id="{D35D78F8-77F4-C01B-2E31-8ECE4666F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926" y="5081588"/>
              <a:ext cx="187325" cy="187325"/>
            </a:xfrm>
            <a:custGeom>
              <a:avLst/>
              <a:gdLst>
                <a:gd name="T0" fmla="*/ 121 w 213"/>
                <a:gd name="T1" fmla="*/ 23 h 213"/>
                <a:gd name="T2" fmla="*/ 148 w 213"/>
                <a:gd name="T3" fmla="*/ 44 h 213"/>
                <a:gd name="T4" fmla="*/ 160 w 213"/>
                <a:gd name="T5" fmla="*/ 35 h 213"/>
                <a:gd name="T6" fmla="*/ 176 w 213"/>
                <a:gd name="T7" fmla="*/ 48 h 213"/>
                <a:gd name="T8" fmla="*/ 170 w 213"/>
                <a:gd name="T9" fmla="*/ 65 h 213"/>
                <a:gd name="T10" fmla="*/ 190 w 213"/>
                <a:gd name="T11" fmla="*/ 92 h 213"/>
                <a:gd name="T12" fmla="*/ 198 w 213"/>
                <a:gd name="T13" fmla="*/ 115 h 213"/>
                <a:gd name="T14" fmla="*/ 181 w 213"/>
                <a:gd name="T15" fmla="*/ 122 h 213"/>
                <a:gd name="T16" fmla="*/ 176 w 213"/>
                <a:gd name="T17" fmla="*/ 155 h 213"/>
                <a:gd name="T18" fmla="*/ 165 w 213"/>
                <a:gd name="T19" fmla="*/ 177 h 213"/>
                <a:gd name="T20" fmla="*/ 155 w 213"/>
                <a:gd name="T21" fmla="*/ 177 h 213"/>
                <a:gd name="T22" fmla="*/ 121 w 213"/>
                <a:gd name="T23" fmla="*/ 182 h 213"/>
                <a:gd name="T24" fmla="*/ 114 w 213"/>
                <a:gd name="T25" fmla="*/ 198 h 213"/>
                <a:gd name="T26" fmla="*/ 91 w 213"/>
                <a:gd name="T27" fmla="*/ 191 h 213"/>
                <a:gd name="T28" fmla="*/ 64 w 213"/>
                <a:gd name="T29" fmla="*/ 170 h 213"/>
                <a:gd name="T30" fmla="*/ 52 w 213"/>
                <a:gd name="T31" fmla="*/ 179 h 213"/>
                <a:gd name="T32" fmla="*/ 36 w 213"/>
                <a:gd name="T33" fmla="*/ 166 h 213"/>
                <a:gd name="T34" fmla="*/ 43 w 213"/>
                <a:gd name="T35" fmla="*/ 149 h 213"/>
                <a:gd name="T36" fmla="*/ 22 w 213"/>
                <a:gd name="T37" fmla="*/ 122 h 213"/>
                <a:gd name="T38" fmla="*/ 15 w 213"/>
                <a:gd name="T39" fmla="*/ 99 h 213"/>
                <a:gd name="T40" fmla="*/ 32 w 213"/>
                <a:gd name="T41" fmla="*/ 92 h 213"/>
                <a:gd name="T42" fmla="*/ 36 w 213"/>
                <a:gd name="T43" fmla="*/ 59 h 213"/>
                <a:gd name="T44" fmla="*/ 47 w 213"/>
                <a:gd name="T45" fmla="*/ 37 h 213"/>
                <a:gd name="T46" fmla="*/ 58 w 213"/>
                <a:gd name="T47" fmla="*/ 37 h 213"/>
                <a:gd name="T48" fmla="*/ 91 w 213"/>
                <a:gd name="T49" fmla="*/ 32 h 213"/>
                <a:gd name="T50" fmla="*/ 99 w 213"/>
                <a:gd name="T51" fmla="*/ 16 h 213"/>
                <a:gd name="T52" fmla="*/ 114 w 213"/>
                <a:gd name="T53" fmla="*/ 0 h 213"/>
                <a:gd name="T54" fmla="*/ 76 w 213"/>
                <a:gd name="T55" fmla="*/ 21 h 213"/>
                <a:gd name="T56" fmla="*/ 52 w 213"/>
                <a:gd name="T57" fmla="*/ 20 h 213"/>
                <a:gd name="T58" fmla="*/ 25 w 213"/>
                <a:gd name="T59" fmla="*/ 37 h 213"/>
                <a:gd name="T60" fmla="*/ 24 w 213"/>
                <a:gd name="T61" fmla="*/ 68 h 213"/>
                <a:gd name="T62" fmla="*/ 0 w 213"/>
                <a:gd name="T63" fmla="*/ 99 h 213"/>
                <a:gd name="T64" fmla="*/ 20 w 213"/>
                <a:gd name="T65" fmla="*/ 137 h 213"/>
                <a:gd name="T66" fmla="*/ 19 w 213"/>
                <a:gd name="T67" fmla="*/ 161 h 213"/>
                <a:gd name="T68" fmla="*/ 36 w 213"/>
                <a:gd name="T69" fmla="*/ 188 h 213"/>
                <a:gd name="T70" fmla="*/ 67 w 213"/>
                <a:gd name="T71" fmla="*/ 189 h 213"/>
                <a:gd name="T72" fmla="*/ 99 w 213"/>
                <a:gd name="T73" fmla="*/ 213 h 213"/>
                <a:gd name="T74" fmla="*/ 137 w 213"/>
                <a:gd name="T75" fmla="*/ 193 h 213"/>
                <a:gd name="T76" fmla="*/ 160 w 213"/>
                <a:gd name="T77" fmla="*/ 194 h 213"/>
                <a:gd name="T78" fmla="*/ 187 w 213"/>
                <a:gd name="T79" fmla="*/ 177 h 213"/>
                <a:gd name="T80" fmla="*/ 188 w 213"/>
                <a:gd name="T81" fmla="*/ 146 h 213"/>
                <a:gd name="T82" fmla="*/ 213 w 213"/>
                <a:gd name="T83" fmla="*/ 115 h 213"/>
                <a:gd name="T84" fmla="*/ 192 w 213"/>
                <a:gd name="T85" fmla="*/ 77 h 213"/>
                <a:gd name="T86" fmla="*/ 194 w 213"/>
                <a:gd name="T87" fmla="*/ 53 h 213"/>
                <a:gd name="T88" fmla="*/ 176 w 213"/>
                <a:gd name="T89" fmla="*/ 26 h 213"/>
                <a:gd name="T90" fmla="*/ 146 w 213"/>
                <a:gd name="T91" fmla="*/ 25 h 213"/>
                <a:gd name="T92" fmla="*/ 114 w 21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213">
                  <a:moveTo>
                    <a:pt x="114" y="16"/>
                  </a:moveTo>
                  <a:cubicBezTo>
                    <a:pt x="118" y="16"/>
                    <a:pt x="121" y="19"/>
                    <a:pt x="121" y="2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31" y="34"/>
                    <a:pt x="140" y="38"/>
                    <a:pt x="148" y="44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6" y="35"/>
                    <a:pt x="158" y="35"/>
                    <a:pt x="160" y="35"/>
                  </a:cubicBezTo>
                  <a:cubicBezTo>
                    <a:pt x="162" y="35"/>
                    <a:pt x="164" y="35"/>
                    <a:pt x="165" y="37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9" y="51"/>
                    <a:pt x="179" y="56"/>
                    <a:pt x="176" y="59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5" y="73"/>
                    <a:pt x="179" y="82"/>
                    <a:pt x="181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4" y="92"/>
                    <a:pt x="198" y="95"/>
                    <a:pt x="198" y="99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119"/>
                    <a:pt x="194" y="122"/>
                    <a:pt x="190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79" y="132"/>
                    <a:pt x="175" y="141"/>
                    <a:pt x="170" y="149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9" y="158"/>
                    <a:pt x="179" y="163"/>
                    <a:pt x="176" y="166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4" y="178"/>
                    <a:pt x="162" y="179"/>
                    <a:pt x="160" y="179"/>
                  </a:cubicBezTo>
                  <a:cubicBezTo>
                    <a:pt x="158" y="179"/>
                    <a:pt x="156" y="178"/>
                    <a:pt x="155" y="177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40" y="176"/>
                    <a:pt x="131" y="180"/>
                    <a:pt x="121" y="182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1" y="195"/>
                    <a:pt x="118" y="198"/>
                    <a:pt x="114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4" y="198"/>
                    <a:pt x="91" y="195"/>
                    <a:pt x="91" y="191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81" y="180"/>
                    <a:pt x="72" y="176"/>
                    <a:pt x="64" y="170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78"/>
                    <a:pt x="54" y="179"/>
                    <a:pt x="52" y="179"/>
                  </a:cubicBezTo>
                  <a:cubicBezTo>
                    <a:pt x="50" y="179"/>
                    <a:pt x="48" y="178"/>
                    <a:pt x="47" y="177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3" y="163"/>
                    <a:pt x="33" y="158"/>
                    <a:pt x="36" y="155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38" y="141"/>
                    <a:pt x="34" y="132"/>
                    <a:pt x="3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8" y="122"/>
                    <a:pt x="15" y="119"/>
                    <a:pt x="15" y="11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5"/>
                    <a:pt x="18" y="92"/>
                    <a:pt x="2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82"/>
                    <a:pt x="38" y="73"/>
                    <a:pt x="43" y="65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6"/>
                    <a:pt x="33" y="51"/>
                    <a:pt x="36" y="4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5"/>
                    <a:pt x="50" y="35"/>
                    <a:pt x="52" y="35"/>
                  </a:cubicBezTo>
                  <a:cubicBezTo>
                    <a:pt x="54" y="35"/>
                    <a:pt x="56" y="35"/>
                    <a:pt x="58" y="37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2" y="38"/>
                    <a:pt x="81" y="34"/>
                    <a:pt x="91" y="3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19"/>
                    <a:pt x="94" y="16"/>
                    <a:pt x="99" y="16"/>
                  </a:cubicBezTo>
                  <a:cubicBezTo>
                    <a:pt x="114" y="16"/>
                    <a:pt x="114" y="16"/>
                    <a:pt x="114" y="16"/>
                  </a:cubicBezTo>
                  <a:moveTo>
                    <a:pt x="114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87" y="0"/>
                    <a:pt x="77" y="9"/>
                    <a:pt x="76" y="21"/>
                  </a:cubicBezTo>
                  <a:cubicBezTo>
                    <a:pt x="73" y="22"/>
                    <a:pt x="70" y="23"/>
                    <a:pt x="67" y="25"/>
                  </a:cubicBezTo>
                  <a:cubicBezTo>
                    <a:pt x="63" y="21"/>
                    <a:pt x="58" y="20"/>
                    <a:pt x="52" y="20"/>
                  </a:cubicBezTo>
                  <a:cubicBezTo>
                    <a:pt x="46" y="20"/>
                    <a:pt x="41" y="22"/>
                    <a:pt x="36" y="2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1" y="41"/>
                    <a:pt x="19" y="47"/>
                    <a:pt x="19" y="53"/>
                  </a:cubicBezTo>
                  <a:cubicBezTo>
                    <a:pt x="19" y="58"/>
                    <a:pt x="21" y="64"/>
                    <a:pt x="24" y="68"/>
                  </a:cubicBezTo>
                  <a:cubicBezTo>
                    <a:pt x="23" y="71"/>
                    <a:pt x="21" y="74"/>
                    <a:pt x="20" y="77"/>
                  </a:cubicBezTo>
                  <a:cubicBezTo>
                    <a:pt x="9" y="78"/>
                    <a:pt x="0" y="88"/>
                    <a:pt x="0" y="9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6"/>
                    <a:pt x="20" y="137"/>
                  </a:cubicBezTo>
                  <a:cubicBezTo>
                    <a:pt x="21" y="140"/>
                    <a:pt x="23" y="143"/>
                    <a:pt x="24" y="146"/>
                  </a:cubicBezTo>
                  <a:cubicBezTo>
                    <a:pt x="21" y="150"/>
                    <a:pt x="19" y="155"/>
                    <a:pt x="19" y="161"/>
                  </a:cubicBezTo>
                  <a:cubicBezTo>
                    <a:pt x="19" y="167"/>
                    <a:pt x="21" y="173"/>
                    <a:pt x="25" y="177"/>
                  </a:cubicBezTo>
                  <a:cubicBezTo>
                    <a:pt x="36" y="188"/>
                    <a:pt x="36" y="188"/>
                    <a:pt x="36" y="188"/>
                  </a:cubicBezTo>
                  <a:cubicBezTo>
                    <a:pt x="41" y="192"/>
                    <a:pt x="46" y="194"/>
                    <a:pt x="52" y="194"/>
                  </a:cubicBezTo>
                  <a:cubicBezTo>
                    <a:pt x="58" y="194"/>
                    <a:pt x="63" y="193"/>
                    <a:pt x="67" y="189"/>
                  </a:cubicBezTo>
                  <a:cubicBezTo>
                    <a:pt x="70" y="191"/>
                    <a:pt x="73" y="192"/>
                    <a:pt x="76" y="193"/>
                  </a:cubicBezTo>
                  <a:cubicBezTo>
                    <a:pt x="77" y="205"/>
                    <a:pt x="87" y="213"/>
                    <a:pt x="99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26" y="213"/>
                    <a:pt x="135" y="205"/>
                    <a:pt x="137" y="193"/>
                  </a:cubicBezTo>
                  <a:cubicBezTo>
                    <a:pt x="140" y="192"/>
                    <a:pt x="143" y="191"/>
                    <a:pt x="146" y="189"/>
                  </a:cubicBezTo>
                  <a:cubicBezTo>
                    <a:pt x="150" y="193"/>
                    <a:pt x="155" y="194"/>
                    <a:pt x="160" y="194"/>
                  </a:cubicBezTo>
                  <a:cubicBezTo>
                    <a:pt x="166" y="194"/>
                    <a:pt x="172" y="192"/>
                    <a:pt x="176" y="188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91" y="173"/>
                    <a:pt x="194" y="167"/>
                    <a:pt x="194" y="161"/>
                  </a:cubicBezTo>
                  <a:cubicBezTo>
                    <a:pt x="194" y="155"/>
                    <a:pt x="192" y="150"/>
                    <a:pt x="188" y="146"/>
                  </a:cubicBezTo>
                  <a:cubicBezTo>
                    <a:pt x="190" y="143"/>
                    <a:pt x="191" y="140"/>
                    <a:pt x="192" y="137"/>
                  </a:cubicBezTo>
                  <a:cubicBezTo>
                    <a:pt x="204" y="136"/>
                    <a:pt x="213" y="126"/>
                    <a:pt x="213" y="115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88"/>
                    <a:pt x="204" y="78"/>
                    <a:pt x="192" y="77"/>
                  </a:cubicBezTo>
                  <a:cubicBezTo>
                    <a:pt x="191" y="74"/>
                    <a:pt x="190" y="71"/>
                    <a:pt x="188" y="68"/>
                  </a:cubicBezTo>
                  <a:cubicBezTo>
                    <a:pt x="192" y="64"/>
                    <a:pt x="194" y="58"/>
                    <a:pt x="194" y="53"/>
                  </a:cubicBezTo>
                  <a:cubicBezTo>
                    <a:pt x="194" y="47"/>
                    <a:pt x="191" y="41"/>
                    <a:pt x="187" y="37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2" y="22"/>
                    <a:pt x="166" y="20"/>
                    <a:pt x="160" y="20"/>
                  </a:cubicBezTo>
                  <a:cubicBezTo>
                    <a:pt x="155" y="20"/>
                    <a:pt x="150" y="21"/>
                    <a:pt x="146" y="25"/>
                  </a:cubicBezTo>
                  <a:cubicBezTo>
                    <a:pt x="143" y="23"/>
                    <a:pt x="140" y="22"/>
                    <a:pt x="137" y="21"/>
                  </a:cubicBezTo>
                  <a:cubicBezTo>
                    <a:pt x="135" y="9"/>
                    <a:pt x="126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6" name="Freeform 10">
              <a:extLst>
                <a:ext uri="{FF2B5EF4-FFF2-40B4-BE49-F238E27FC236}">
                  <a16:creationId xmlns:a16="http://schemas.microsoft.com/office/drawing/2014/main" id="{48ECC1F5-1B37-911B-5691-43144E96F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5132388"/>
              <a:ext cx="87313" cy="85725"/>
            </a:xfrm>
            <a:custGeom>
              <a:avLst/>
              <a:gdLst>
                <a:gd name="T0" fmla="*/ 49 w 99"/>
                <a:gd name="T1" fmla="*/ 99 h 99"/>
                <a:gd name="T2" fmla="*/ 0 w 99"/>
                <a:gd name="T3" fmla="*/ 50 h 99"/>
                <a:gd name="T4" fmla="*/ 49 w 99"/>
                <a:gd name="T5" fmla="*/ 0 h 99"/>
                <a:gd name="T6" fmla="*/ 99 w 99"/>
                <a:gd name="T7" fmla="*/ 50 h 99"/>
                <a:gd name="T8" fmla="*/ 49 w 99"/>
                <a:gd name="T9" fmla="*/ 99 h 99"/>
                <a:gd name="T10" fmla="*/ 49 w 99"/>
                <a:gd name="T11" fmla="*/ 8 h 99"/>
                <a:gd name="T12" fmla="*/ 7 w 99"/>
                <a:gd name="T13" fmla="*/ 50 h 99"/>
                <a:gd name="T14" fmla="*/ 49 w 99"/>
                <a:gd name="T15" fmla="*/ 92 h 99"/>
                <a:gd name="T16" fmla="*/ 91 w 99"/>
                <a:gd name="T17" fmla="*/ 50 h 99"/>
                <a:gd name="T18" fmla="*/ 49 w 99"/>
                <a:gd name="T19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  <a:cubicBezTo>
                    <a:pt x="76" y="0"/>
                    <a:pt x="99" y="23"/>
                    <a:pt x="99" y="50"/>
                  </a:cubicBezTo>
                  <a:cubicBezTo>
                    <a:pt x="99" y="77"/>
                    <a:pt x="76" y="99"/>
                    <a:pt x="49" y="99"/>
                  </a:cubicBezTo>
                  <a:close/>
                  <a:moveTo>
                    <a:pt x="49" y="8"/>
                  </a:moveTo>
                  <a:cubicBezTo>
                    <a:pt x="26" y="8"/>
                    <a:pt x="7" y="27"/>
                    <a:pt x="7" y="50"/>
                  </a:cubicBezTo>
                  <a:cubicBezTo>
                    <a:pt x="7" y="73"/>
                    <a:pt x="26" y="92"/>
                    <a:pt x="49" y="92"/>
                  </a:cubicBezTo>
                  <a:cubicBezTo>
                    <a:pt x="72" y="92"/>
                    <a:pt x="91" y="73"/>
                    <a:pt x="91" y="50"/>
                  </a:cubicBezTo>
                  <a:cubicBezTo>
                    <a:pt x="91" y="27"/>
                    <a:pt x="72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7" name="Freeform 11">
              <a:extLst>
                <a:ext uri="{FF2B5EF4-FFF2-40B4-BE49-F238E27FC236}">
                  <a16:creationId xmlns:a16="http://schemas.microsoft.com/office/drawing/2014/main" id="{12015502-F7AB-DAFC-861E-58F40F25C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363" y="5151438"/>
              <a:ext cx="46038" cy="47625"/>
            </a:xfrm>
            <a:custGeom>
              <a:avLst/>
              <a:gdLst>
                <a:gd name="T0" fmla="*/ 26 w 53"/>
                <a:gd name="T1" fmla="*/ 54 h 54"/>
                <a:gd name="T2" fmla="*/ 0 w 53"/>
                <a:gd name="T3" fmla="*/ 27 h 54"/>
                <a:gd name="T4" fmla="*/ 26 w 53"/>
                <a:gd name="T5" fmla="*/ 0 h 54"/>
                <a:gd name="T6" fmla="*/ 53 w 53"/>
                <a:gd name="T7" fmla="*/ 27 h 54"/>
                <a:gd name="T8" fmla="*/ 26 w 53"/>
                <a:gd name="T9" fmla="*/ 54 h 54"/>
                <a:gd name="T10" fmla="*/ 26 w 53"/>
                <a:gd name="T11" fmla="*/ 8 h 54"/>
                <a:gd name="T12" fmla="*/ 7 w 53"/>
                <a:gd name="T13" fmla="*/ 27 h 54"/>
                <a:gd name="T14" fmla="*/ 26 w 53"/>
                <a:gd name="T15" fmla="*/ 46 h 54"/>
                <a:gd name="T16" fmla="*/ 45 w 53"/>
                <a:gd name="T17" fmla="*/ 27 h 54"/>
                <a:gd name="T18" fmla="*/ 26 w 53"/>
                <a:gd name="T1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3" y="12"/>
                    <a:pt x="53" y="27"/>
                  </a:cubicBezTo>
                  <a:cubicBezTo>
                    <a:pt x="53" y="42"/>
                    <a:pt x="41" y="54"/>
                    <a:pt x="26" y="54"/>
                  </a:cubicBezTo>
                  <a:close/>
                  <a:moveTo>
                    <a:pt x="26" y="8"/>
                  </a:moveTo>
                  <a:cubicBezTo>
                    <a:pt x="16" y="8"/>
                    <a:pt x="7" y="16"/>
                    <a:pt x="7" y="27"/>
                  </a:cubicBezTo>
                  <a:cubicBezTo>
                    <a:pt x="7" y="37"/>
                    <a:pt x="16" y="46"/>
                    <a:pt x="26" y="46"/>
                  </a:cubicBezTo>
                  <a:cubicBezTo>
                    <a:pt x="37" y="46"/>
                    <a:pt x="45" y="37"/>
                    <a:pt x="45" y="27"/>
                  </a:cubicBezTo>
                  <a:cubicBezTo>
                    <a:pt x="45" y="16"/>
                    <a:pt x="37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237742-6FFD-5268-69F3-B74F397E82B8}"/>
              </a:ext>
            </a:extLst>
          </p:cNvPr>
          <p:cNvGrpSpPr/>
          <p:nvPr/>
        </p:nvGrpSpPr>
        <p:grpSpPr>
          <a:xfrm>
            <a:off x="8761671" y="4183956"/>
            <a:ext cx="297222" cy="404338"/>
            <a:chOff x="7523163" y="1893888"/>
            <a:chExt cx="801688" cy="10906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9" name="Freeform 17">
              <a:extLst>
                <a:ext uri="{FF2B5EF4-FFF2-40B4-BE49-F238E27FC236}">
                  <a16:creationId xmlns:a16="http://schemas.microsoft.com/office/drawing/2014/main" id="{2EAEB79E-253F-54F0-7EE2-86345D631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260600"/>
              <a:ext cx="247650" cy="60325"/>
            </a:xfrm>
            <a:custGeom>
              <a:avLst/>
              <a:gdLst>
                <a:gd name="T0" fmla="*/ 58 w 65"/>
                <a:gd name="T1" fmla="*/ 0 h 16"/>
                <a:gd name="T2" fmla="*/ 7 w 65"/>
                <a:gd name="T3" fmla="*/ 0 h 16"/>
                <a:gd name="T4" fmla="*/ 0 w 65"/>
                <a:gd name="T5" fmla="*/ 8 h 16"/>
                <a:gd name="T6" fmla="*/ 7 w 65"/>
                <a:gd name="T7" fmla="*/ 16 h 16"/>
                <a:gd name="T8" fmla="*/ 58 w 65"/>
                <a:gd name="T9" fmla="*/ 16 h 16"/>
                <a:gd name="T10" fmla="*/ 65 w 65"/>
                <a:gd name="T11" fmla="*/ 8 h 16"/>
                <a:gd name="T12" fmla="*/ 58 w 6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5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ubicBezTo>
                    <a:pt x="65" y="4"/>
                    <a:pt x="62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0" name="Freeform 18">
              <a:extLst>
                <a:ext uri="{FF2B5EF4-FFF2-40B4-BE49-F238E27FC236}">
                  <a16:creationId xmlns:a16="http://schemas.microsoft.com/office/drawing/2014/main" id="{D88AF180-631F-3F64-6D4C-3DB24225A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427288"/>
              <a:ext cx="247650" cy="60325"/>
            </a:xfrm>
            <a:custGeom>
              <a:avLst/>
              <a:gdLst>
                <a:gd name="T0" fmla="*/ 65 w 65"/>
                <a:gd name="T1" fmla="*/ 8 h 16"/>
                <a:gd name="T2" fmla="*/ 58 w 65"/>
                <a:gd name="T3" fmla="*/ 0 h 16"/>
                <a:gd name="T4" fmla="*/ 7 w 65"/>
                <a:gd name="T5" fmla="*/ 0 h 16"/>
                <a:gd name="T6" fmla="*/ 0 w 65"/>
                <a:gd name="T7" fmla="*/ 8 h 16"/>
                <a:gd name="T8" fmla="*/ 7 w 65"/>
                <a:gd name="T9" fmla="*/ 16 h 16"/>
                <a:gd name="T10" fmla="*/ 58 w 65"/>
                <a:gd name="T11" fmla="*/ 16 h 16"/>
                <a:gd name="T12" fmla="*/ 65 w 65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65" y="8"/>
                  </a:moveTo>
                  <a:cubicBezTo>
                    <a:pt x="65" y="4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6"/>
                    <a:pt x="65" y="12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1" name="Freeform 19">
              <a:extLst>
                <a:ext uri="{FF2B5EF4-FFF2-40B4-BE49-F238E27FC236}">
                  <a16:creationId xmlns:a16="http://schemas.microsoft.com/office/drawing/2014/main" id="{2914D586-6FBD-9896-B2D5-C575E351B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238375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50 h 66"/>
                <a:gd name="T12" fmla="*/ 17 w 65"/>
                <a:gd name="T13" fmla="*/ 50 h 66"/>
                <a:gd name="T14" fmla="*/ 17 w 65"/>
                <a:gd name="T15" fmla="*/ 19 h 66"/>
                <a:gd name="T16" fmla="*/ 48 w 65"/>
                <a:gd name="T17" fmla="*/ 19 h 66"/>
                <a:gd name="T18" fmla="*/ 48 w 65"/>
                <a:gd name="T1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50"/>
                  </a:moveTo>
                  <a:lnTo>
                    <a:pt x="17" y="50"/>
                  </a:lnTo>
                  <a:lnTo>
                    <a:pt x="17" y="19"/>
                  </a:lnTo>
                  <a:lnTo>
                    <a:pt x="48" y="19"/>
                  </a:lnTo>
                  <a:lnTo>
                    <a:pt x="48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2" name="Freeform 20">
              <a:extLst>
                <a:ext uri="{FF2B5EF4-FFF2-40B4-BE49-F238E27FC236}">
                  <a16:creationId xmlns:a16="http://schemas.microsoft.com/office/drawing/2014/main" id="{AAA3FDA8-30CC-8BC5-5229-7FBA49488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405063"/>
              <a:ext cx="103188" cy="104775"/>
            </a:xfrm>
            <a:custGeom>
              <a:avLst/>
              <a:gdLst>
                <a:gd name="T0" fmla="*/ 65 w 65"/>
                <a:gd name="T1" fmla="*/ 0 h 66"/>
                <a:gd name="T2" fmla="*/ 0 w 65"/>
                <a:gd name="T3" fmla="*/ 0 h 66"/>
                <a:gd name="T4" fmla="*/ 0 w 65"/>
                <a:gd name="T5" fmla="*/ 66 h 66"/>
                <a:gd name="T6" fmla="*/ 65 w 65"/>
                <a:gd name="T7" fmla="*/ 66 h 66"/>
                <a:gd name="T8" fmla="*/ 65 w 65"/>
                <a:gd name="T9" fmla="*/ 0 h 66"/>
                <a:gd name="T10" fmla="*/ 48 w 65"/>
                <a:gd name="T11" fmla="*/ 47 h 66"/>
                <a:gd name="T12" fmla="*/ 17 w 65"/>
                <a:gd name="T13" fmla="*/ 47 h 66"/>
                <a:gd name="T14" fmla="*/ 17 w 65"/>
                <a:gd name="T15" fmla="*/ 16 h 66"/>
                <a:gd name="T16" fmla="*/ 48 w 65"/>
                <a:gd name="T17" fmla="*/ 16 h 66"/>
                <a:gd name="T18" fmla="*/ 48 w 65"/>
                <a:gd name="T19" fmla="*/ 4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65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65" y="66"/>
                  </a:lnTo>
                  <a:lnTo>
                    <a:pt x="65" y="0"/>
                  </a:lnTo>
                  <a:close/>
                  <a:moveTo>
                    <a:pt x="48" y="47"/>
                  </a:moveTo>
                  <a:lnTo>
                    <a:pt x="17" y="47"/>
                  </a:lnTo>
                  <a:lnTo>
                    <a:pt x="17" y="16"/>
                  </a:lnTo>
                  <a:lnTo>
                    <a:pt x="48" y="16"/>
                  </a:lnTo>
                  <a:lnTo>
                    <a:pt x="4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3" name="Freeform 21">
              <a:extLst>
                <a:ext uri="{FF2B5EF4-FFF2-40B4-BE49-F238E27FC236}">
                  <a16:creationId xmlns:a16="http://schemas.microsoft.com/office/drawing/2014/main" id="{D29E1299-B013-2A51-855C-0AD4F353C7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2571750"/>
              <a:ext cx="103188" cy="104775"/>
            </a:xfrm>
            <a:custGeom>
              <a:avLst/>
              <a:gdLst>
                <a:gd name="T0" fmla="*/ 0 w 65"/>
                <a:gd name="T1" fmla="*/ 66 h 66"/>
                <a:gd name="T2" fmla="*/ 65 w 65"/>
                <a:gd name="T3" fmla="*/ 66 h 66"/>
                <a:gd name="T4" fmla="*/ 65 w 65"/>
                <a:gd name="T5" fmla="*/ 0 h 66"/>
                <a:gd name="T6" fmla="*/ 0 w 65"/>
                <a:gd name="T7" fmla="*/ 0 h 66"/>
                <a:gd name="T8" fmla="*/ 0 w 65"/>
                <a:gd name="T9" fmla="*/ 66 h 66"/>
                <a:gd name="T10" fmla="*/ 17 w 65"/>
                <a:gd name="T11" fmla="*/ 16 h 66"/>
                <a:gd name="T12" fmla="*/ 48 w 65"/>
                <a:gd name="T13" fmla="*/ 16 h 66"/>
                <a:gd name="T14" fmla="*/ 48 w 65"/>
                <a:gd name="T15" fmla="*/ 47 h 66"/>
                <a:gd name="T16" fmla="*/ 17 w 65"/>
                <a:gd name="T17" fmla="*/ 47 h 66"/>
                <a:gd name="T18" fmla="*/ 17 w 65"/>
                <a:gd name="T1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6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66"/>
                  </a:lnTo>
                  <a:close/>
                  <a:moveTo>
                    <a:pt x="17" y="16"/>
                  </a:moveTo>
                  <a:lnTo>
                    <a:pt x="48" y="16"/>
                  </a:lnTo>
                  <a:lnTo>
                    <a:pt x="48" y="47"/>
                  </a:lnTo>
                  <a:lnTo>
                    <a:pt x="17" y="47"/>
                  </a:lnTo>
                  <a:lnTo>
                    <a:pt x="1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4" name="Freeform 22">
              <a:extLst>
                <a:ext uri="{FF2B5EF4-FFF2-40B4-BE49-F238E27FC236}">
                  <a16:creationId xmlns:a16="http://schemas.microsoft.com/office/drawing/2014/main" id="{51866D68-5A2C-6E64-86B3-ED31D876E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2593975"/>
              <a:ext cx="201613" cy="57150"/>
            </a:xfrm>
            <a:custGeom>
              <a:avLst/>
              <a:gdLst>
                <a:gd name="T0" fmla="*/ 0 w 53"/>
                <a:gd name="T1" fmla="*/ 8 h 15"/>
                <a:gd name="T2" fmla="*/ 7 w 53"/>
                <a:gd name="T3" fmla="*/ 15 h 15"/>
                <a:gd name="T4" fmla="*/ 35 w 53"/>
                <a:gd name="T5" fmla="*/ 15 h 15"/>
                <a:gd name="T6" fmla="*/ 53 w 53"/>
                <a:gd name="T7" fmla="*/ 0 h 15"/>
                <a:gd name="T8" fmla="*/ 7 w 53"/>
                <a:gd name="T9" fmla="*/ 0 h 15"/>
                <a:gd name="T10" fmla="*/ 0 w 53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0" y="9"/>
                    <a:pt x="46" y="4"/>
                    <a:pt x="5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5" name="Freeform 23">
              <a:extLst>
                <a:ext uri="{FF2B5EF4-FFF2-40B4-BE49-F238E27FC236}">
                  <a16:creationId xmlns:a16="http://schemas.microsoft.com/office/drawing/2014/main" id="{4465D4A5-9C75-E7DC-2D12-E4EDC9B21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163" y="1893888"/>
              <a:ext cx="719138" cy="1006475"/>
            </a:xfrm>
            <a:custGeom>
              <a:avLst/>
              <a:gdLst>
                <a:gd name="T0" fmla="*/ 48 w 189"/>
                <a:gd name="T1" fmla="*/ 244 h 266"/>
                <a:gd name="T2" fmla="*/ 22 w 189"/>
                <a:gd name="T3" fmla="*/ 218 h 266"/>
                <a:gd name="T4" fmla="*/ 22 w 189"/>
                <a:gd name="T5" fmla="*/ 80 h 266"/>
                <a:gd name="T6" fmla="*/ 48 w 189"/>
                <a:gd name="T7" fmla="*/ 54 h 266"/>
                <a:gd name="T8" fmla="*/ 57 w 189"/>
                <a:gd name="T9" fmla="*/ 54 h 266"/>
                <a:gd name="T10" fmla="*/ 69 w 189"/>
                <a:gd name="T11" fmla="*/ 63 h 266"/>
                <a:gd name="T12" fmla="*/ 121 w 189"/>
                <a:gd name="T13" fmla="*/ 63 h 266"/>
                <a:gd name="T14" fmla="*/ 133 w 189"/>
                <a:gd name="T15" fmla="*/ 54 h 266"/>
                <a:gd name="T16" fmla="*/ 141 w 189"/>
                <a:gd name="T17" fmla="*/ 54 h 266"/>
                <a:gd name="T18" fmla="*/ 167 w 189"/>
                <a:gd name="T19" fmla="*/ 80 h 266"/>
                <a:gd name="T20" fmla="*/ 167 w 189"/>
                <a:gd name="T21" fmla="*/ 178 h 266"/>
                <a:gd name="T22" fmla="*/ 189 w 189"/>
                <a:gd name="T23" fmla="*/ 184 h 266"/>
                <a:gd name="T24" fmla="*/ 189 w 189"/>
                <a:gd name="T25" fmla="*/ 80 h 266"/>
                <a:gd name="T26" fmla="*/ 141 w 189"/>
                <a:gd name="T27" fmla="*/ 32 h 266"/>
                <a:gd name="T28" fmla="*/ 133 w 189"/>
                <a:gd name="T29" fmla="*/ 32 h 266"/>
                <a:gd name="T30" fmla="*/ 121 w 189"/>
                <a:gd name="T31" fmla="*/ 22 h 266"/>
                <a:gd name="T32" fmla="*/ 117 w 189"/>
                <a:gd name="T33" fmla="*/ 22 h 266"/>
                <a:gd name="T34" fmla="*/ 95 w 189"/>
                <a:gd name="T35" fmla="*/ 0 h 266"/>
                <a:gd name="T36" fmla="*/ 72 w 189"/>
                <a:gd name="T37" fmla="*/ 22 h 266"/>
                <a:gd name="T38" fmla="*/ 69 w 189"/>
                <a:gd name="T39" fmla="*/ 22 h 266"/>
                <a:gd name="T40" fmla="*/ 56 w 189"/>
                <a:gd name="T41" fmla="*/ 32 h 266"/>
                <a:gd name="T42" fmla="*/ 48 w 189"/>
                <a:gd name="T43" fmla="*/ 32 h 266"/>
                <a:gd name="T44" fmla="*/ 0 w 189"/>
                <a:gd name="T45" fmla="*/ 80 h 266"/>
                <a:gd name="T46" fmla="*/ 0 w 189"/>
                <a:gd name="T47" fmla="*/ 218 h 266"/>
                <a:gd name="T48" fmla="*/ 48 w 189"/>
                <a:gd name="T49" fmla="*/ 266 h 266"/>
                <a:gd name="T50" fmla="*/ 107 w 189"/>
                <a:gd name="T51" fmla="*/ 266 h 266"/>
                <a:gd name="T52" fmla="*/ 101 w 189"/>
                <a:gd name="T53" fmla="*/ 244 h 266"/>
                <a:gd name="T54" fmla="*/ 48 w 189"/>
                <a:gd name="T55" fmla="*/ 244 h 266"/>
                <a:gd name="T56" fmla="*/ 95 w 189"/>
                <a:gd name="T57" fmla="*/ 14 h 266"/>
                <a:gd name="T58" fmla="*/ 103 w 189"/>
                <a:gd name="T59" fmla="*/ 22 h 266"/>
                <a:gd name="T60" fmla="*/ 86 w 189"/>
                <a:gd name="T61" fmla="*/ 22 h 266"/>
                <a:gd name="T62" fmla="*/ 95 w 189"/>
                <a:gd name="T63" fmla="*/ 1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9" h="266">
                  <a:moveTo>
                    <a:pt x="48" y="244"/>
                  </a:moveTo>
                  <a:cubicBezTo>
                    <a:pt x="34" y="244"/>
                    <a:pt x="22" y="232"/>
                    <a:pt x="22" y="218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65"/>
                    <a:pt x="34" y="54"/>
                    <a:pt x="48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9"/>
                    <a:pt x="63" y="63"/>
                    <a:pt x="69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6" y="63"/>
                    <a:pt x="131" y="59"/>
                    <a:pt x="133" y="54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55" y="54"/>
                    <a:pt x="167" y="65"/>
                    <a:pt x="167" y="80"/>
                  </a:cubicBezTo>
                  <a:cubicBezTo>
                    <a:pt x="167" y="178"/>
                    <a:pt x="167" y="178"/>
                    <a:pt x="167" y="178"/>
                  </a:cubicBezTo>
                  <a:cubicBezTo>
                    <a:pt x="175" y="179"/>
                    <a:pt x="182" y="181"/>
                    <a:pt x="189" y="184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89" y="53"/>
                    <a:pt x="167" y="32"/>
                    <a:pt x="141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1" y="26"/>
                    <a:pt x="126" y="22"/>
                    <a:pt x="121" y="22"/>
                  </a:cubicBezTo>
                  <a:cubicBezTo>
                    <a:pt x="117" y="22"/>
                    <a:pt x="117" y="22"/>
                    <a:pt x="117" y="22"/>
                  </a:cubicBezTo>
                  <a:cubicBezTo>
                    <a:pt x="117" y="10"/>
                    <a:pt x="107" y="0"/>
                    <a:pt x="95" y="0"/>
                  </a:cubicBezTo>
                  <a:cubicBezTo>
                    <a:pt x="82" y="0"/>
                    <a:pt x="72" y="10"/>
                    <a:pt x="72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3" y="22"/>
                    <a:pt x="58" y="26"/>
                    <a:pt x="5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22" y="32"/>
                    <a:pt x="0" y="53"/>
                    <a:pt x="0" y="8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4"/>
                    <a:pt x="22" y="266"/>
                    <a:pt x="48" y="266"/>
                  </a:cubicBezTo>
                  <a:cubicBezTo>
                    <a:pt x="107" y="266"/>
                    <a:pt x="107" y="266"/>
                    <a:pt x="107" y="266"/>
                  </a:cubicBezTo>
                  <a:cubicBezTo>
                    <a:pt x="104" y="259"/>
                    <a:pt x="102" y="252"/>
                    <a:pt x="101" y="244"/>
                  </a:cubicBezTo>
                  <a:lnTo>
                    <a:pt x="48" y="244"/>
                  </a:lnTo>
                  <a:close/>
                  <a:moveTo>
                    <a:pt x="95" y="14"/>
                  </a:moveTo>
                  <a:cubicBezTo>
                    <a:pt x="99" y="14"/>
                    <a:pt x="103" y="17"/>
                    <a:pt x="103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6" y="17"/>
                    <a:pt x="90" y="14"/>
                    <a:pt x="9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6" name="Freeform 24">
              <a:extLst>
                <a:ext uri="{FF2B5EF4-FFF2-40B4-BE49-F238E27FC236}">
                  <a16:creationId xmlns:a16="http://schemas.microsoft.com/office/drawing/2014/main" id="{E7B2CBAB-79B9-E080-D63C-6B8F16545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605088"/>
              <a:ext cx="376238" cy="379412"/>
            </a:xfrm>
            <a:custGeom>
              <a:avLst/>
              <a:gdLst>
                <a:gd name="T0" fmla="*/ 49 w 99"/>
                <a:gd name="T1" fmla="*/ 0 h 100"/>
                <a:gd name="T2" fmla="*/ 0 w 99"/>
                <a:gd name="T3" fmla="*/ 50 h 100"/>
                <a:gd name="T4" fmla="*/ 49 w 99"/>
                <a:gd name="T5" fmla="*/ 100 h 100"/>
                <a:gd name="T6" fmla="*/ 99 w 99"/>
                <a:gd name="T7" fmla="*/ 50 h 100"/>
                <a:gd name="T8" fmla="*/ 49 w 99"/>
                <a:gd name="T9" fmla="*/ 0 h 100"/>
                <a:gd name="T10" fmla="*/ 45 w 99"/>
                <a:gd name="T11" fmla="*/ 77 h 100"/>
                <a:gd name="T12" fmla="*/ 37 w 99"/>
                <a:gd name="T13" fmla="*/ 77 h 100"/>
                <a:gd name="T14" fmla="*/ 23 w 99"/>
                <a:gd name="T15" fmla="*/ 49 h 100"/>
                <a:gd name="T16" fmla="*/ 31 w 99"/>
                <a:gd name="T17" fmla="*/ 44 h 100"/>
                <a:gd name="T18" fmla="*/ 39 w 99"/>
                <a:gd name="T19" fmla="*/ 62 h 100"/>
                <a:gd name="T20" fmla="*/ 60 w 99"/>
                <a:gd name="T21" fmla="*/ 23 h 100"/>
                <a:gd name="T22" fmla="*/ 75 w 99"/>
                <a:gd name="T23" fmla="*/ 23 h 100"/>
                <a:gd name="T24" fmla="*/ 45 w 99"/>
                <a:gd name="T25" fmla="*/ 7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22" y="0"/>
                    <a:pt x="0" y="23"/>
                    <a:pt x="0" y="50"/>
                  </a:cubicBezTo>
                  <a:cubicBezTo>
                    <a:pt x="0" y="77"/>
                    <a:pt x="22" y="100"/>
                    <a:pt x="49" y="100"/>
                  </a:cubicBezTo>
                  <a:cubicBezTo>
                    <a:pt x="76" y="100"/>
                    <a:pt x="99" y="77"/>
                    <a:pt x="99" y="50"/>
                  </a:cubicBezTo>
                  <a:cubicBezTo>
                    <a:pt x="99" y="23"/>
                    <a:pt x="76" y="0"/>
                    <a:pt x="49" y="0"/>
                  </a:cubicBezTo>
                  <a:close/>
                  <a:moveTo>
                    <a:pt x="45" y="77"/>
                  </a:moveTo>
                  <a:cubicBezTo>
                    <a:pt x="37" y="77"/>
                    <a:pt x="37" y="77"/>
                    <a:pt x="37" y="7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75" y="23"/>
                    <a:pt x="75" y="23"/>
                    <a:pt x="75" y="23"/>
                  </a:cubicBezTo>
                  <a:lnTo>
                    <a:pt x="4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77" name="Freeform 5">
            <a:extLst>
              <a:ext uri="{FF2B5EF4-FFF2-40B4-BE49-F238E27FC236}">
                <a16:creationId xmlns:a16="http://schemas.microsoft.com/office/drawing/2014/main" id="{672A2722-2022-2E4B-CEA2-7763594B0AF0}"/>
              </a:ext>
            </a:extLst>
          </p:cNvPr>
          <p:cNvSpPr>
            <a:spLocks noEditPoints="1"/>
          </p:cNvSpPr>
          <p:nvPr/>
        </p:nvSpPr>
        <p:spPr bwMode="auto">
          <a:xfrm>
            <a:off x="9580439" y="5445628"/>
            <a:ext cx="305305" cy="369581"/>
          </a:xfrm>
          <a:custGeom>
            <a:avLst/>
            <a:gdLst>
              <a:gd name="T0" fmla="*/ 791 w 812"/>
              <a:gd name="T1" fmla="*/ 578 h 983"/>
              <a:gd name="T2" fmla="*/ 697 w 812"/>
              <a:gd name="T3" fmla="*/ 481 h 983"/>
              <a:gd name="T4" fmla="*/ 543 w 812"/>
              <a:gd name="T5" fmla="*/ 441 h 983"/>
              <a:gd name="T6" fmla="*/ 504 w 812"/>
              <a:gd name="T7" fmla="*/ 400 h 983"/>
              <a:gd name="T8" fmla="*/ 541 w 812"/>
              <a:gd name="T9" fmla="*/ 311 h 983"/>
              <a:gd name="T10" fmla="*/ 543 w 812"/>
              <a:gd name="T11" fmla="*/ 311 h 983"/>
              <a:gd name="T12" fmla="*/ 571 w 812"/>
              <a:gd name="T13" fmla="*/ 222 h 983"/>
              <a:gd name="T14" fmla="*/ 584 w 812"/>
              <a:gd name="T15" fmla="*/ 153 h 983"/>
              <a:gd name="T16" fmla="*/ 524 w 812"/>
              <a:gd name="T17" fmla="*/ 34 h 983"/>
              <a:gd name="T18" fmla="*/ 486 w 812"/>
              <a:gd name="T19" fmla="*/ 16 h 983"/>
              <a:gd name="T20" fmla="*/ 371 w 812"/>
              <a:gd name="T21" fmla="*/ 0 h 983"/>
              <a:gd name="T22" fmla="*/ 315 w 812"/>
              <a:gd name="T23" fmla="*/ 29 h 983"/>
              <a:gd name="T24" fmla="*/ 256 w 812"/>
              <a:gd name="T25" fmla="*/ 49 h 983"/>
              <a:gd name="T26" fmla="*/ 227 w 812"/>
              <a:gd name="T27" fmla="*/ 128 h 983"/>
              <a:gd name="T28" fmla="*/ 237 w 812"/>
              <a:gd name="T29" fmla="*/ 227 h 983"/>
              <a:gd name="T30" fmla="*/ 261 w 812"/>
              <a:gd name="T31" fmla="*/ 311 h 983"/>
              <a:gd name="T32" fmla="*/ 262 w 812"/>
              <a:gd name="T33" fmla="*/ 311 h 983"/>
              <a:gd name="T34" fmla="*/ 280 w 812"/>
              <a:gd name="T35" fmla="*/ 352 h 983"/>
              <a:gd name="T36" fmla="*/ 286 w 812"/>
              <a:gd name="T37" fmla="*/ 420 h 983"/>
              <a:gd name="T38" fmla="*/ 190 w 812"/>
              <a:gd name="T39" fmla="*/ 462 h 983"/>
              <a:gd name="T40" fmla="*/ 41 w 812"/>
              <a:gd name="T41" fmla="*/ 534 h 983"/>
              <a:gd name="T42" fmla="*/ 21 w 812"/>
              <a:gd name="T43" fmla="*/ 579 h 983"/>
              <a:gd name="T44" fmla="*/ 60 w 812"/>
              <a:gd name="T45" fmla="*/ 924 h 983"/>
              <a:gd name="T46" fmla="*/ 406 w 812"/>
              <a:gd name="T47" fmla="*/ 983 h 983"/>
              <a:gd name="T48" fmla="*/ 753 w 812"/>
              <a:gd name="T49" fmla="*/ 924 h 983"/>
              <a:gd name="T50" fmla="*/ 791 w 812"/>
              <a:gd name="T51" fmla="*/ 579 h 983"/>
              <a:gd name="T52" fmla="*/ 410 w 812"/>
              <a:gd name="T53" fmla="*/ 542 h 983"/>
              <a:gd name="T54" fmla="*/ 526 w 812"/>
              <a:gd name="T55" fmla="*/ 464 h 983"/>
              <a:gd name="T56" fmla="*/ 342 w 812"/>
              <a:gd name="T57" fmla="*/ 589 h 983"/>
              <a:gd name="T58" fmla="*/ 308 w 812"/>
              <a:gd name="T59" fmla="*/ 437 h 983"/>
              <a:gd name="T60" fmla="*/ 402 w 812"/>
              <a:gd name="T61" fmla="*/ 542 h 983"/>
              <a:gd name="T62" fmla="*/ 755 w 812"/>
              <a:gd name="T63" fmla="*/ 857 h 983"/>
              <a:gd name="T64" fmla="*/ 406 w 812"/>
              <a:gd name="T65" fmla="*/ 928 h 983"/>
              <a:gd name="T66" fmla="*/ 58 w 812"/>
              <a:gd name="T67" fmla="*/ 857 h 983"/>
              <a:gd name="T68" fmla="*/ 73 w 812"/>
              <a:gd name="T69" fmla="*/ 595 h 983"/>
              <a:gd name="T70" fmla="*/ 135 w 812"/>
              <a:gd name="T71" fmla="*/ 532 h 983"/>
              <a:gd name="T72" fmla="*/ 272 w 812"/>
              <a:gd name="T73" fmla="*/ 499 h 983"/>
              <a:gd name="T74" fmla="*/ 332 w 812"/>
              <a:gd name="T75" fmla="*/ 633 h 983"/>
              <a:gd name="T76" fmla="*/ 378 w 812"/>
              <a:gd name="T77" fmla="*/ 597 h 983"/>
              <a:gd name="T78" fmla="*/ 327 w 812"/>
              <a:gd name="T79" fmla="*/ 840 h 983"/>
              <a:gd name="T80" fmla="*/ 486 w 812"/>
              <a:gd name="T81" fmla="*/ 840 h 983"/>
              <a:gd name="T82" fmla="*/ 435 w 812"/>
              <a:gd name="T83" fmla="*/ 597 h 983"/>
              <a:gd name="T84" fmla="*/ 481 w 812"/>
              <a:gd name="T85" fmla="*/ 633 h 983"/>
              <a:gd name="T86" fmla="*/ 541 w 812"/>
              <a:gd name="T87" fmla="*/ 499 h 983"/>
              <a:gd name="T88" fmla="*/ 677 w 812"/>
              <a:gd name="T89" fmla="*/ 532 h 983"/>
              <a:gd name="T90" fmla="*/ 739 w 812"/>
              <a:gd name="T91" fmla="*/ 595 h 983"/>
              <a:gd name="T92" fmla="*/ 755 w 812"/>
              <a:gd name="T93" fmla="*/ 857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2" h="983">
                <a:moveTo>
                  <a:pt x="791" y="579"/>
                </a:moveTo>
                <a:cubicBezTo>
                  <a:pt x="791" y="578"/>
                  <a:pt x="791" y="578"/>
                  <a:pt x="791" y="578"/>
                </a:cubicBezTo>
                <a:cubicBezTo>
                  <a:pt x="790" y="570"/>
                  <a:pt x="786" y="553"/>
                  <a:pt x="772" y="534"/>
                </a:cubicBezTo>
                <a:cubicBezTo>
                  <a:pt x="756" y="511"/>
                  <a:pt x="730" y="494"/>
                  <a:pt x="697" y="481"/>
                </a:cubicBezTo>
                <a:cubicBezTo>
                  <a:pt x="674" y="471"/>
                  <a:pt x="647" y="467"/>
                  <a:pt x="622" y="462"/>
                </a:cubicBezTo>
                <a:cubicBezTo>
                  <a:pt x="595" y="457"/>
                  <a:pt x="567" y="452"/>
                  <a:pt x="543" y="441"/>
                </a:cubicBezTo>
                <a:cubicBezTo>
                  <a:pt x="521" y="418"/>
                  <a:pt x="521" y="418"/>
                  <a:pt x="521" y="418"/>
                </a:cubicBezTo>
                <a:cubicBezTo>
                  <a:pt x="504" y="400"/>
                  <a:pt x="504" y="400"/>
                  <a:pt x="504" y="400"/>
                </a:cubicBezTo>
                <a:cubicBezTo>
                  <a:pt x="512" y="384"/>
                  <a:pt x="520" y="367"/>
                  <a:pt x="528" y="347"/>
                </a:cubicBezTo>
                <a:cubicBezTo>
                  <a:pt x="533" y="336"/>
                  <a:pt x="537" y="324"/>
                  <a:pt x="541" y="311"/>
                </a:cubicBezTo>
                <a:cubicBezTo>
                  <a:pt x="542" y="311"/>
                  <a:pt x="542" y="311"/>
                  <a:pt x="542" y="311"/>
                </a:cubicBezTo>
                <a:cubicBezTo>
                  <a:pt x="542" y="311"/>
                  <a:pt x="542" y="311"/>
                  <a:pt x="543" y="311"/>
                </a:cubicBezTo>
                <a:cubicBezTo>
                  <a:pt x="551" y="311"/>
                  <a:pt x="565" y="296"/>
                  <a:pt x="566" y="287"/>
                </a:cubicBezTo>
                <a:cubicBezTo>
                  <a:pt x="571" y="222"/>
                  <a:pt x="571" y="222"/>
                  <a:pt x="571" y="222"/>
                </a:cubicBezTo>
                <a:cubicBezTo>
                  <a:pt x="572" y="216"/>
                  <a:pt x="569" y="210"/>
                  <a:pt x="564" y="206"/>
                </a:cubicBezTo>
                <a:cubicBezTo>
                  <a:pt x="584" y="153"/>
                  <a:pt x="584" y="153"/>
                  <a:pt x="584" y="153"/>
                </a:cubicBezTo>
                <a:cubicBezTo>
                  <a:pt x="589" y="141"/>
                  <a:pt x="587" y="128"/>
                  <a:pt x="580" y="117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18" y="25"/>
                  <a:pt x="508" y="19"/>
                  <a:pt x="497" y="18"/>
                </a:cubicBezTo>
                <a:cubicBezTo>
                  <a:pt x="486" y="16"/>
                  <a:pt x="486" y="16"/>
                  <a:pt x="486" y="16"/>
                </a:cubicBezTo>
                <a:cubicBezTo>
                  <a:pt x="455" y="12"/>
                  <a:pt x="404" y="4"/>
                  <a:pt x="377" y="0"/>
                </a:cubicBezTo>
                <a:cubicBezTo>
                  <a:pt x="375" y="0"/>
                  <a:pt x="373" y="0"/>
                  <a:pt x="371" y="0"/>
                </a:cubicBezTo>
                <a:cubicBezTo>
                  <a:pt x="363" y="0"/>
                  <a:pt x="356" y="2"/>
                  <a:pt x="350" y="6"/>
                </a:cubicBezTo>
                <a:cubicBezTo>
                  <a:pt x="315" y="29"/>
                  <a:pt x="315" y="29"/>
                  <a:pt x="315" y="29"/>
                </a:cubicBezTo>
                <a:cubicBezTo>
                  <a:pt x="291" y="28"/>
                  <a:pt x="291" y="28"/>
                  <a:pt x="291" y="28"/>
                </a:cubicBezTo>
                <a:cubicBezTo>
                  <a:pt x="276" y="28"/>
                  <a:pt x="263" y="36"/>
                  <a:pt x="256" y="49"/>
                </a:cubicBezTo>
                <a:cubicBezTo>
                  <a:pt x="247" y="66"/>
                  <a:pt x="235" y="93"/>
                  <a:pt x="230" y="103"/>
                </a:cubicBezTo>
                <a:cubicBezTo>
                  <a:pt x="226" y="111"/>
                  <a:pt x="225" y="120"/>
                  <a:pt x="227" y="128"/>
                </a:cubicBezTo>
                <a:cubicBezTo>
                  <a:pt x="229" y="142"/>
                  <a:pt x="235" y="170"/>
                  <a:pt x="243" y="212"/>
                </a:cubicBezTo>
                <a:cubicBezTo>
                  <a:pt x="239" y="216"/>
                  <a:pt x="236" y="221"/>
                  <a:pt x="237" y="227"/>
                </a:cubicBezTo>
                <a:cubicBezTo>
                  <a:pt x="242" y="292"/>
                  <a:pt x="242" y="292"/>
                  <a:pt x="242" y="292"/>
                </a:cubicBezTo>
                <a:cubicBezTo>
                  <a:pt x="243" y="304"/>
                  <a:pt x="257" y="311"/>
                  <a:pt x="261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3" y="310"/>
                  <a:pt x="264" y="310"/>
                  <a:pt x="265" y="310"/>
                </a:cubicBezTo>
                <a:cubicBezTo>
                  <a:pt x="269" y="324"/>
                  <a:pt x="274" y="338"/>
                  <a:pt x="280" y="352"/>
                </a:cubicBezTo>
                <a:cubicBezTo>
                  <a:pt x="287" y="370"/>
                  <a:pt x="294" y="386"/>
                  <a:pt x="302" y="400"/>
                </a:cubicBezTo>
                <a:cubicBezTo>
                  <a:pt x="286" y="420"/>
                  <a:pt x="286" y="420"/>
                  <a:pt x="286" y="420"/>
                </a:cubicBezTo>
                <a:cubicBezTo>
                  <a:pt x="269" y="441"/>
                  <a:pt x="269" y="441"/>
                  <a:pt x="269" y="441"/>
                </a:cubicBezTo>
                <a:cubicBezTo>
                  <a:pt x="245" y="452"/>
                  <a:pt x="217" y="457"/>
                  <a:pt x="190" y="462"/>
                </a:cubicBezTo>
                <a:cubicBezTo>
                  <a:pt x="165" y="467"/>
                  <a:pt x="139" y="471"/>
                  <a:pt x="115" y="481"/>
                </a:cubicBezTo>
                <a:cubicBezTo>
                  <a:pt x="82" y="494"/>
                  <a:pt x="57" y="512"/>
                  <a:pt x="41" y="534"/>
                </a:cubicBezTo>
                <a:cubicBezTo>
                  <a:pt x="26" y="553"/>
                  <a:pt x="23" y="570"/>
                  <a:pt x="21" y="578"/>
                </a:cubicBezTo>
                <a:cubicBezTo>
                  <a:pt x="21" y="578"/>
                  <a:pt x="21" y="578"/>
                  <a:pt x="21" y="579"/>
                </a:cubicBezTo>
                <a:cubicBezTo>
                  <a:pt x="13" y="605"/>
                  <a:pt x="3" y="749"/>
                  <a:pt x="1" y="844"/>
                </a:cubicBezTo>
                <a:cubicBezTo>
                  <a:pt x="0" y="869"/>
                  <a:pt x="7" y="901"/>
                  <a:pt x="60" y="924"/>
                </a:cubicBezTo>
                <a:cubicBezTo>
                  <a:pt x="115" y="949"/>
                  <a:pt x="190" y="966"/>
                  <a:pt x="283" y="975"/>
                </a:cubicBezTo>
                <a:cubicBezTo>
                  <a:pt x="353" y="982"/>
                  <a:pt x="406" y="983"/>
                  <a:pt x="406" y="983"/>
                </a:cubicBezTo>
                <a:cubicBezTo>
                  <a:pt x="408" y="983"/>
                  <a:pt x="612" y="982"/>
                  <a:pt x="752" y="925"/>
                </a:cubicBezTo>
                <a:cubicBezTo>
                  <a:pt x="753" y="924"/>
                  <a:pt x="753" y="924"/>
                  <a:pt x="753" y="924"/>
                </a:cubicBezTo>
                <a:cubicBezTo>
                  <a:pt x="806" y="901"/>
                  <a:pt x="812" y="869"/>
                  <a:pt x="812" y="844"/>
                </a:cubicBezTo>
                <a:cubicBezTo>
                  <a:pt x="809" y="749"/>
                  <a:pt x="799" y="605"/>
                  <a:pt x="791" y="579"/>
                </a:cubicBezTo>
                <a:close/>
                <a:moveTo>
                  <a:pt x="470" y="589"/>
                </a:moveTo>
                <a:cubicBezTo>
                  <a:pt x="410" y="542"/>
                  <a:pt x="410" y="542"/>
                  <a:pt x="410" y="542"/>
                </a:cubicBezTo>
                <a:cubicBezTo>
                  <a:pt x="501" y="437"/>
                  <a:pt x="501" y="437"/>
                  <a:pt x="501" y="437"/>
                </a:cubicBezTo>
                <a:cubicBezTo>
                  <a:pt x="526" y="464"/>
                  <a:pt x="526" y="464"/>
                  <a:pt x="526" y="464"/>
                </a:cubicBezTo>
                <a:lnTo>
                  <a:pt x="470" y="589"/>
                </a:lnTo>
                <a:close/>
                <a:moveTo>
                  <a:pt x="342" y="589"/>
                </a:moveTo>
                <a:cubicBezTo>
                  <a:pt x="286" y="464"/>
                  <a:pt x="286" y="464"/>
                  <a:pt x="286" y="464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402" y="542"/>
                  <a:pt x="402" y="542"/>
                  <a:pt x="402" y="542"/>
                </a:cubicBezTo>
                <a:lnTo>
                  <a:pt x="342" y="589"/>
                </a:lnTo>
                <a:close/>
                <a:moveTo>
                  <a:pt x="755" y="857"/>
                </a:moveTo>
                <a:cubicBezTo>
                  <a:pt x="753" y="860"/>
                  <a:pt x="748" y="867"/>
                  <a:pt x="731" y="874"/>
                </a:cubicBezTo>
                <a:cubicBezTo>
                  <a:pt x="602" y="926"/>
                  <a:pt x="410" y="928"/>
                  <a:pt x="406" y="928"/>
                </a:cubicBezTo>
                <a:cubicBezTo>
                  <a:pt x="402" y="928"/>
                  <a:pt x="201" y="926"/>
                  <a:pt x="82" y="874"/>
                </a:cubicBezTo>
                <a:cubicBezTo>
                  <a:pt x="65" y="867"/>
                  <a:pt x="59" y="860"/>
                  <a:pt x="58" y="857"/>
                </a:cubicBezTo>
                <a:cubicBezTo>
                  <a:pt x="56" y="854"/>
                  <a:pt x="56" y="851"/>
                  <a:pt x="56" y="845"/>
                </a:cubicBezTo>
                <a:cubicBezTo>
                  <a:pt x="58" y="736"/>
                  <a:pt x="69" y="611"/>
                  <a:pt x="73" y="595"/>
                </a:cubicBezTo>
                <a:cubicBezTo>
                  <a:pt x="74" y="593"/>
                  <a:pt x="75" y="591"/>
                  <a:pt x="75" y="589"/>
                </a:cubicBezTo>
                <a:cubicBezTo>
                  <a:pt x="83" y="552"/>
                  <a:pt x="121" y="537"/>
                  <a:pt x="135" y="532"/>
                </a:cubicBezTo>
                <a:cubicBezTo>
                  <a:pt x="154" y="524"/>
                  <a:pt x="177" y="520"/>
                  <a:pt x="201" y="516"/>
                </a:cubicBezTo>
                <a:cubicBezTo>
                  <a:pt x="224" y="511"/>
                  <a:pt x="248" y="507"/>
                  <a:pt x="272" y="499"/>
                </a:cubicBezTo>
                <a:cubicBezTo>
                  <a:pt x="317" y="601"/>
                  <a:pt x="317" y="601"/>
                  <a:pt x="317" y="601"/>
                </a:cubicBezTo>
                <a:cubicBezTo>
                  <a:pt x="332" y="633"/>
                  <a:pt x="332" y="633"/>
                  <a:pt x="332" y="633"/>
                </a:cubicBezTo>
                <a:cubicBezTo>
                  <a:pt x="359" y="611"/>
                  <a:pt x="359" y="611"/>
                  <a:pt x="359" y="611"/>
                </a:cubicBezTo>
                <a:cubicBezTo>
                  <a:pt x="378" y="597"/>
                  <a:pt x="378" y="597"/>
                  <a:pt x="378" y="597"/>
                </a:cubicBezTo>
                <a:cubicBezTo>
                  <a:pt x="379" y="599"/>
                  <a:pt x="379" y="599"/>
                  <a:pt x="379" y="599"/>
                </a:cubicBezTo>
                <a:cubicBezTo>
                  <a:pt x="327" y="840"/>
                  <a:pt x="327" y="840"/>
                  <a:pt x="327" y="840"/>
                </a:cubicBezTo>
                <a:cubicBezTo>
                  <a:pt x="406" y="914"/>
                  <a:pt x="406" y="914"/>
                  <a:pt x="406" y="914"/>
                </a:cubicBezTo>
                <a:cubicBezTo>
                  <a:pt x="486" y="840"/>
                  <a:pt x="486" y="840"/>
                  <a:pt x="486" y="840"/>
                </a:cubicBezTo>
                <a:cubicBezTo>
                  <a:pt x="434" y="598"/>
                  <a:pt x="434" y="598"/>
                  <a:pt x="434" y="598"/>
                </a:cubicBezTo>
                <a:cubicBezTo>
                  <a:pt x="435" y="597"/>
                  <a:pt x="435" y="597"/>
                  <a:pt x="435" y="597"/>
                </a:cubicBezTo>
                <a:cubicBezTo>
                  <a:pt x="453" y="611"/>
                  <a:pt x="453" y="611"/>
                  <a:pt x="453" y="611"/>
                </a:cubicBezTo>
                <a:cubicBezTo>
                  <a:pt x="481" y="633"/>
                  <a:pt x="481" y="633"/>
                  <a:pt x="481" y="633"/>
                </a:cubicBezTo>
                <a:cubicBezTo>
                  <a:pt x="495" y="601"/>
                  <a:pt x="495" y="601"/>
                  <a:pt x="495" y="601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64" y="507"/>
                  <a:pt x="588" y="511"/>
                  <a:pt x="612" y="516"/>
                </a:cubicBezTo>
                <a:cubicBezTo>
                  <a:pt x="636" y="520"/>
                  <a:pt x="658" y="524"/>
                  <a:pt x="677" y="532"/>
                </a:cubicBezTo>
                <a:cubicBezTo>
                  <a:pt x="692" y="537"/>
                  <a:pt x="730" y="552"/>
                  <a:pt x="738" y="589"/>
                </a:cubicBezTo>
                <a:cubicBezTo>
                  <a:pt x="738" y="591"/>
                  <a:pt x="738" y="593"/>
                  <a:pt x="739" y="595"/>
                </a:cubicBezTo>
                <a:cubicBezTo>
                  <a:pt x="743" y="611"/>
                  <a:pt x="754" y="736"/>
                  <a:pt x="757" y="845"/>
                </a:cubicBezTo>
                <a:cubicBezTo>
                  <a:pt x="757" y="851"/>
                  <a:pt x="757" y="854"/>
                  <a:pt x="755" y="85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A149A09-AEBA-F5DB-A5D7-BDC3531C1C53}"/>
              </a:ext>
            </a:extLst>
          </p:cNvPr>
          <p:cNvGrpSpPr/>
          <p:nvPr/>
        </p:nvGrpSpPr>
        <p:grpSpPr>
          <a:xfrm>
            <a:off x="7961890" y="5391838"/>
            <a:ext cx="410446" cy="467697"/>
            <a:chOff x="4616451" y="1741488"/>
            <a:chExt cx="2959100" cy="33718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9" name="Freeform 5">
              <a:extLst>
                <a:ext uri="{FF2B5EF4-FFF2-40B4-BE49-F238E27FC236}">
                  <a16:creationId xmlns:a16="http://schemas.microsoft.com/office/drawing/2014/main" id="{8C085292-78F5-A58A-5B4A-37C0C35ED0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1741488"/>
              <a:ext cx="2959100" cy="3371850"/>
            </a:xfrm>
            <a:custGeom>
              <a:avLst/>
              <a:gdLst>
                <a:gd name="T0" fmla="*/ 578 w 786"/>
                <a:gd name="T1" fmla="*/ 28 h 896"/>
                <a:gd name="T2" fmla="*/ 205 w 786"/>
                <a:gd name="T3" fmla="*/ 59 h 896"/>
                <a:gd name="T4" fmla="*/ 67 w 786"/>
                <a:gd name="T5" fmla="*/ 236 h 896"/>
                <a:gd name="T6" fmla="*/ 68 w 786"/>
                <a:gd name="T7" fmla="*/ 346 h 896"/>
                <a:gd name="T8" fmla="*/ 70 w 786"/>
                <a:gd name="T9" fmla="*/ 356 h 896"/>
                <a:gd name="T10" fmla="*/ 39 w 786"/>
                <a:gd name="T11" fmla="*/ 406 h 896"/>
                <a:gd name="T12" fmla="*/ 14 w 786"/>
                <a:gd name="T13" fmla="*/ 441 h 896"/>
                <a:gd name="T14" fmla="*/ 14 w 786"/>
                <a:gd name="T15" fmla="*/ 442 h 896"/>
                <a:gd name="T16" fmla="*/ 36 w 786"/>
                <a:gd name="T17" fmla="*/ 540 h 896"/>
                <a:gd name="T18" fmla="*/ 50 w 786"/>
                <a:gd name="T19" fmla="*/ 587 h 896"/>
                <a:gd name="T20" fmla="*/ 75 w 786"/>
                <a:gd name="T21" fmla="*/ 649 h 896"/>
                <a:gd name="T22" fmla="*/ 74 w 786"/>
                <a:gd name="T23" fmla="*/ 694 h 896"/>
                <a:gd name="T24" fmla="*/ 169 w 786"/>
                <a:gd name="T25" fmla="*/ 773 h 896"/>
                <a:gd name="T26" fmla="*/ 244 w 786"/>
                <a:gd name="T27" fmla="*/ 830 h 896"/>
                <a:gd name="T28" fmla="*/ 618 w 786"/>
                <a:gd name="T29" fmla="*/ 896 h 896"/>
                <a:gd name="T30" fmla="*/ 686 w 786"/>
                <a:gd name="T31" fmla="*/ 814 h 896"/>
                <a:gd name="T32" fmla="*/ 664 w 786"/>
                <a:gd name="T33" fmla="*/ 637 h 896"/>
                <a:gd name="T34" fmla="*/ 777 w 786"/>
                <a:gd name="T35" fmla="*/ 417 h 896"/>
                <a:gd name="T36" fmla="*/ 706 w 786"/>
                <a:gd name="T37" fmla="*/ 118 h 896"/>
                <a:gd name="T38" fmla="*/ 627 w 786"/>
                <a:gd name="T39" fmla="*/ 606 h 896"/>
                <a:gd name="T40" fmla="*/ 639 w 786"/>
                <a:gd name="T41" fmla="*/ 823 h 896"/>
                <a:gd name="T42" fmla="*/ 618 w 786"/>
                <a:gd name="T43" fmla="*/ 847 h 896"/>
                <a:gd name="T44" fmla="*/ 292 w 786"/>
                <a:gd name="T45" fmla="*/ 827 h 896"/>
                <a:gd name="T46" fmla="*/ 260 w 786"/>
                <a:gd name="T47" fmla="*/ 706 h 896"/>
                <a:gd name="T48" fmla="*/ 169 w 786"/>
                <a:gd name="T49" fmla="*/ 725 h 896"/>
                <a:gd name="T50" fmla="*/ 101 w 786"/>
                <a:gd name="T51" fmla="*/ 604 h 896"/>
                <a:gd name="T52" fmla="*/ 110 w 786"/>
                <a:gd name="T53" fmla="*/ 568 h 896"/>
                <a:gd name="T54" fmla="*/ 86 w 786"/>
                <a:gd name="T55" fmla="*/ 555 h 896"/>
                <a:gd name="T56" fmla="*/ 94 w 786"/>
                <a:gd name="T57" fmla="*/ 519 h 896"/>
                <a:gd name="T58" fmla="*/ 65 w 786"/>
                <a:gd name="T59" fmla="*/ 501 h 896"/>
                <a:gd name="T60" fmla="*/ 55 w 786"/>
                <a:gd name="T61" fmla="*/ 467 h 896"/>
                <a:gd name="T62" fmla="*/ 112 w 786"/>
                <a:gd name="T63" fmla="*/ 381 h 896"/>
                <a:gd name="T64" fmla="*/ 115 w 786"/>
                <a:gd name="T65" fmla="*/ 335 h 896"/>
                <a:gd name="T66" fmla="*/ 114 w 786"/>
                <a:gd name="T67" fmla="*/ 248 h 896"/>
                <a:gd name="T68" fmla="*/ 729 w 786"/>
                <a:gd name="T69" fmla="*/ 41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6" h="896">
                  <a:moveTo>
                    <a:pt x="706" y="118"/>
                  </a:moveTo>
                  <a:cubicBezTo>
                    <a:pt x="672" y="79"/>
                    <a:pt x="629" y="49"/>
                    <a:pt x="578" y="28"/>
                  </a:cubicBezTo>
                  <a:cubicBezTo>
                    <a:pt x="531" y="10"/>
                    <a:pt x="478" y="0"/>
                    <a:pt x="425" y="0"/>
                  </a:cubicBezTo>
                  <a:cubicBezTo>
                    <a:pt x="346" y="0"/>
                    <a:pt x="268" y="21"/>
                    <a:pt x="205" y="59"/>
                  </a:cubicBezTo>
                  <a:cubicBezTo>
                    <a:pt x="171" y="79"/>
                    <a:pt x="142" y="104"/>
                    <a:pt x="119" y="133"/>
                  </a:cubicBezTo>
                  <a:cubicBezTo>
                    <a:pt x="94" y="164"/>
                    <a:pt x="77" y="198"/>
                    <a:pt x="67" y="236"/>
                  </a:cubicBezTo>
                  <a:cubicBezTo>
                    <a:pt x="59" y="268"/>
                    <a:pt x="58" y="305"/>
                    <a:pt x="65" y="335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9"/>
                    <a:pt x="69" y="352"/>
                    <a:pt x="70" y="354"/>
                  </a:cubicBezTo>
                  <a:cubicBezTo>
                    <a:pt x="70" y="355"/>
                    <a:pt x="70" y="356"/>
                    <a:pt x="70" y="356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1" y="375"/>
                    <a:pt x="50" y="390"/>
                    <a:pt x="39" y="406"/>
                  </a:cubicBezTo>
                  <a:cubicBezTo>
                    <a:pt x="31" y="417"/>
                    <a:pt x="22" y="428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3" y="459"/>
                    <a:pt x="0" y="481"/>
                    <a:pt x="6" y="501"/>
                  </a:cubicBezTo>
                  <a:cubicBezTo>
                    <a:pt x="11" y="517"/>
                    <a:pt x="22" y="531"/>
                    <a:pt x="36" y="540"/>
                  </a:cubicBezTo>
                  <a:cubicBezTo>
                    <a:pt x="35" y="553"/>
                    <a:pt x="37" y="565"/>
                    <a:pt x="43" y="576"/>
                  </a:cubicBezTo>
                  <a:cubicBezTo>
                    <a:pt x="45" y="580"/>
                    <a:pt x="47" y="584"/>
                    <a:pt x="50" y="587"/>
                  </a:cubicBezTo>
                  <a:cubicBezTo>
                    <a:pt x="48" y="603"/>
                    <a:pt x="52" y="619"/>
                    <a:pt x="62" y="632"/>
                  </a:cubicBezTo>
                  <a:cubicBezTo>
                    <a:pt x="75" y="649"/>
                    <a:pt x="75" y="649"/>
                    <a:pt x="75" y="649"/>
                  </a:cubicBezTo>
                  <a:cubicBezTo>
                    <a:pt x="75" y="652"/>
                    <a:pt x="75" y="654"/>
                    <a:pt x="74" y="657"/>
                  </a:cubicBezTo>
                  <a:cubicBezTo>
                    <a:pt x="74" y="667"/>
                    <a:pt x="73" y="680"/>
                    <a:pt x="74" y="694"/>
                  </a:cubicBezTo>
                  <a:cubicBezTo>
                    <a:pt x="77" y="715"/>
                    <a:pt x="85" y="732"/>
                    <a:pt x="97" y="746"/>
                  </a:cubicBezTo>
                  <a:cubicBezTo>
                    <a:pt x="114" y="764"/>
                    <a:pt x="139" y="773"/>
                    <a:pt x="169" y="773"/>
                  </a:cubicBezTo>
                  <a:cubicBezTo>
                    <a:pt x="189" y="773"/>
                    <a:pt x="212" y="769"/>
                    <a:pt x="240" y="761"/>
                  </a:cubicBezTo>
                  <a:cubicBezTo>
                    <a:pt x="241" y="779"/>
                    <a:pt x="243" y="801"/>
                    <a:pt x="244" y="830"/>
                  </a:cubicBezTo>
                  <a:cubicBezTo>
                    <a:pt x="246" y="867"/>
                    <a:pt x="276" y="896"/>
                    <a:pt x="313" y="896"/>
                  </a:cubicBezTo>
                  <a:cubicBezTo>
                    <a:pt x="618" y="896"/>
                    <a:pt x="618" y="896"/>
                    <a:pt x="618" y="896"/>
                  </a:cubicBezTo>
                  <a:cubicBezTo>
                    <a:pt x="638" y="896"/>
                    <a:pt x="658" y="887"/>
                    <a:pt x="671" y="871"/>
                  </a:cubicBezTo>
                  <a:cubicBezTo>
                    <a:pt x="684" y="855"/>
                    <a:pt x="690" y="834"/>
                    <a:pt x="686" y="814"/>
                  </a:cubicBezTo>
                  <a:cubicBezTo>
                    <a:pt x="658" y="658"/>
                    <a:pt x="658" y="658"/>
                    <a:pt x="658" y="658"/>
                  </a:cubicBezTo>
                  <a:cubicBezTo>
                    <a:pt x="657" y="650"/>
                    <a:pt x="659" y="643"/>
                    <a:pt x="664" y="637"/>
                  </a:cubicBezTo>
                  <a:cubicBezTo>
                    <a:pt x="686" y="610"/>
                    <a:pt x="712" y="578"/>
                    <a:pt x="733" y="541"/>
                  </a:cubicBezTo>
                  <a:cubicBezTo>
                    <a:pt x="756" y="501"/>
                    <a:pt x="770" y="460"/>
                    <a:pt x="777" y="417"/>
                  </a:cubicBezTo>
                  <a:cubicBezTo>
                    <a:pt x="786" y="355"/>
                    <a:pt x="784" y="298"/>
                    <a:pt x="772" y="247"/>
                  </a:cubicBezTo>
                  <a:cubicBezTo>
                    <a:pt x="759" y="198"/>
                    <a:pt x="737" y="154"/>
                    <a:pt x="706" y="118"/>
                  </a:cubicBezTo>
                  <a:close/>
                  <a:moveTo>
                    <a:pt x="729" y="410"/>
                  </a:moveTo>
                  <a:cubicBezTo>
                    <a:pt x="717" y="491"/>
                    <a:pt x="674" y="550"/>
                    <a:pt x="627" y="606"/>
                  </a:cubicBezTo>
                  <a:cubicBezTo>
                    <a:pt x="613" y="622"/>
                    <a:pt x="607" y="645"/>
                    <a:pt x="611" y="666"/>
                  </a:cubicBezTo>
                  <a:cubicBezTo>
                    <a:pt x="639" y="823"/>
                    <a:pt x="639" y="823"/>
                    <a:pt x="639" y="823"/>
                  </a:cubicBezTo>
                  <a:cubicBezTo>
                    <a:pt x="640" y="829"/>
                    <a:pt x="638" y="835"/>
                    <a:pt x="634" y="840"/>
                  </a:cubicBezTo>
                  <a:cubicBezTo>
                    <a:pt x="630" y="845"/>
                    <a:pt x="624" y="847"/>
                    <a:pt x="618" y="847"/>
                  </a:cubicBezTo>
                  <a:cubicBezTo>
                    <a:pt x="313" y="847"/>
                    <a:pt x="313" y="847"/>
                    <a:pt x="313" y="847"/>
                  </a:cubicBezTo>
                  <a:cubicBezTo>
                    <a:pt x="302" y="847"/>
                    <a:pt x="293" y="839"/>
                    <a:pt x="292" y="827"/>
                  </a:cubicBezTo>
                  <a:cubicBezTo>
                    <a:pt x="290" y="774"/>
                    <a:pt x="286" y="742"/>
                    <a:pt x="284" y="724"/>
                  </a:cubicBezTo>
                  <a:cubicBezTo>
                    <a:pt x="284" y="715"/>
                    <a:pt x="272" y="706"/>
                    <a:pt x="260" y="706"/>
                  </a:cubicBezTo>
                  <a:cubicBezTo>
                    <a:pt x="258" y="706"/>
                    <a:pt x="256" y="706"/>
                    <a:pt x="254" y="707"/>
                  </a:cubicBezTo>
                  <a:cubicBezTo>
                    <a:pt x="216" y="720"/>
                    <a:pt x="189" y="725"/>
                    <a:pt x="169" y="725"/>
                  </a:cubicBezTo>
                  <a:cubicBezTo>
                    <a:pt x="95" y="725"/>
                    <a:pt x="134" y="648"/>
                    <a:pt x="120" y="629"/>
                  </a:cubicBezTo>
                  <a:cubicBezTo>
                    <a:pt x="101" y="604"/>
                    <a:pt x="101" y="604"/>
                    <a:pt x="101" y="604"/>
                  </a:cubicBezTo>
                  <a:cubicBezTo>
                    <a:pt x="96" y="597"/>
                    <a:pt x="96" y="589"/>
                    <a:pt x="100" y="583"/>
                  </a:cubicBezTo>
                  <a:cubicBezTo>
                    <a:pt x="110" y="568"/>
                    <a:pt x="110" y="568"/>
                    <a:pt x="110" y="568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3" y="563"/>
                    <a:pt x="89" y="560"/>
                    <a:pt x="86" y="555"/>
                  </a:cubicBezTo>
                  <a:cubicBezTo>
                    <a:pt x="84" y="550"/>
                    <a:pt x="84" y="545"/>
                    <a:pt x="86" y="540"/>
                  </a:cubicBezTo>
                  <a:cubicBezTo>
                    <a:pt x="94" y="519"/>
                    <a:pt x="94" y="519"/>
                    <a:pt x="94" y="519"/>
                  </a:cubicBezTo>
                  <a:cubicBezTo>
                    <a:pt x="95" y="517"/>
                    <a:pt x="94" y="514"/>
                    <a:pt x="92" y="513"/>
                  </a:cubicBezTo>
                  <a:cubicBezTo>
                    <a:pt x="65" y="501"/>
                    <a:pt x="65" y="501"/>
                    <a:pt x="65" y="501"/>
                  </a:cubicBezTo>
                  <a:cubicBezTo>
                    <a:pt x="59" y="499"/>
                    <a:pt x="54" y="493"/>
                    <a:pt x="52" y="487"/>
                  </a:cubicBezTo>
                  <a:cubicBezTo>
                    <a:pt x="50" y="480"/>
                    <a:pt x="51" y="473"/>
                    <a:pt x="55" y="467"/>
                  </a:cubicBezTo>
                  <a:cubicBezTo>
                    <a:pt x="55" y="466"/>
                    <a:pt x="55" y="466"/>
                    <a:pt x="55" y="466"/>
                  </a:cubicBezTo>
                  <a:cubicBezTo>
                    <a:pt x="73" y="438"/>
                    <a:pt x="97" y="412"/>
                    <a:pt x="112" y="381"/>
                  </a:cubicBezTo>
                  <a:cubicBezTo>
                    <a:pt x="118" y="368"/>
                    <a:pt x="118" y="368"/>
                    <a:pt x="118" y="368"/>
                  </a:cubicBezTo>
                  <a:cubicBezTo>
                    <a:pt x="122" y="359"/>
                    <a:pt x="117" y="345"/>
                    <a:pt x="115" y="335"/>
                  </a:cubicBezTo>
                  <a:cubicBezTo>
                    <a:pt x="112" y="325"/>
                    <a:pt x="112" y="325"/>
                    <a:pt x="112" y="325"/>
                  </a:cubicBezTo>
                  <a:cubicBezTo>
                    <a:pt x="107" y="301"/>
                    <a:pt x="108" y="271"/>
                    <a:pt x="114" y="248"/>
                  </a:cubicBezTo>
                  <a:cubicBezTo>
                    <a:pt x="146" y="120"/>
                    <a:pt x="286" y="48"/>
                    <a:pt x="425" y="48"/>
                  </a:cubicBezTo>
                  <a:cubicBezTo>
                    <a:pt x="597" y="48"/>
                    <a:pt x="767" y="158"/>
                    <a:pt x="729" y="4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0" name="Freeform 6">
              <a:extLst>
                <a:ext uri="{FF2B5EF4-FFF2-40B4-BE49-F238E27FC236}">
                  <a16:creationId xmlns:a16="http://schemas.microsoft.com/office/drawing/2014/main" id="{DB6811A2-3D2B-4D6C-DAF1-6019CF2DC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6" y="2062163"/>
              <a:ext cx="2085975" cy="1700213"/>
            </a:xfrm>
            <a:custGeom>
              <a:avLst/>
              <a:gdLst>
                <a:gd name="T0" fmla="*/ 367 w 554"/>
                <a:gd name="T1" fmla="*/ 21 h 452"/>
                <a:gd name="T2" fmla="*/ 325 w 554"/>
                <a:gd name="T3" fmla="*/ 5 h 452"/>
                <a:gd name="T4" fmla="*/ 298 w 554"/>
                <a:gd name="T5" fmla="*/ 11 h 452"/>
                <a:gd name="T6" fmla="*/ 267 w 554"/>
                <a:gd name="T7" fmla="*/ 0 h 452"/>
                <a:gd name="T8" fmla="*/ 243 w 554"/>
                <a:gd name="T9" fmla="*/ 7 h 452"/>
                <a:gd name="T10" fmla="*/ 223 w 554"/>
                <a:gd name="T11" fmla="*/ 5 h 452"/>
                <a:gd name="T12" fmla="*/ 168 w 554"/>
                <a:gd name="T13" fmla="*/ 24 h 452"/>
                <a:gd name="T14" fmla="*/ 163 w 554"/>
                <a:gd name="T15" fmla="*/ 24 h 452"/>
                <a:gd name="T16" fmla="*/ 96 w 554"/>
                <a:gd name="T17" fmla="*/ 54 h 452"/>
                <a:gd name="T18" fmla="*/ 38 w 554"/>
                <a:gd name="T19" fmla="*/ 123 h 452"/>
                <a:gd name="T20" fmla="*/ 15 w 554"/>
                <a:gd name="T21" fmla="*/ 156 h 452"/>
                <a:gd name="T22" fmla="*/ 15 w 554"/>
                <a:gd name="T23" fmla="*/ 161 h 452"/>
                <a:gd name="T24" fmla="*/ 0 w 554"/>
                <a:gd name="T25" fmla="*/ 210 h 452"/>
                <a:gd name="T26" fmla="*/ 39 w 554"/>
                <a:gd name="T27" fmla="*/ 282 h 452"/>
                <a:gd name="T28" fmla="*/ 103 w 554"/>
                <a:gd name="T29" fmla="*/ 327 h 452"/>
                <a:gd name="T30" fmla="*/ 135 w 554"/>
                <a:gd name="T31" fmla="*/ 319 h 452"/>
                <a:gd name="T32" fmla="*/ 177 w 554"/>
                <a:gd name="T33" fmla="*/ 344 h 452"/>
                <a:gd name="T34" fmla="*/ 260 w 554"/>
                <a:gd name="T35" fmla="*/ 403 h 452"/>
                <a:gd name="T36" fmla="*/ 296 w 554"/>
                <a:gd name="T37" fmla="*/ 395 h 452"/>
                <a:gd name="T38" fmla="*/ 391 w 554"/>
                <a:gd name="T39" fmla="*/ 452 h 452"/>
                <a:gd name="T40" fmla="*/ 492 w 554"/>
                <a:gd name="T41" fmla="*/ 382 h 452"/>
                <a:gd name="T42" fmla="*/ 549 w 554"/>
                <a:gd name="T43" fmla="*/ 287 h 452"/>
                <a:gd name="T44" fmla="*/ 547 w 554"/>
                <a:gd name="T45" fmla="*/ 267 h 452"/>
                <a:gd name="T46" fmla="*/ 554 w 554"/>
                <a:gd name="T47" fmla="*/ 235 h 452"/>
                <a:gd name="T48" fmla="*/ 536 w 554"/>
                <a:gd name="T49" fmla="*/ 185 h 452"/>
                <a:gd name="T50" fmla="*/ 537 w 554"/>
                <a:gd name="T51" fmla="*/ 174 h 452"/>
                <a:gd name="T52" fmla="*/ 493 w 554"/>
                <a:gd name="T53" fmla="*/ 106 h 452"/>
                <a:gd name="T54" fmla="*/ 367 w 554"/>
                <a:gd name="T55" fmla="*/ 2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4" h="452">
                  <a:moveTo>
                    <a:pt x="367" y="21"/>
                  </a:moveTo>
                  <a:cubicBezTo>
                    <a:pt x="356" y="11"/>
                    <a:pt x="341" y="5"/>
                    <a:pt x="325" y="5"/>
                  </a:cubicBezTo>
                  <a:cubicBezTo>
                    <a:pt x="315" y="5"/>
                    <a:pt x="306" y="7"/>
                    <a:pt x="298" y="11"/>
                  </a:cubicBezTo>
                  <a:cubicBezTo>
                    <a:pt x="289" y="4"/>
                    <a:pt x="279" y="0"/>
                    <a:pt x="267" y="0"/>
                  </a:cubicBezTo>
                  <a:cubicBezTo>
                    <a:pt x="258" y="0"/>
                    <a:pt x="250" y="3"/>
                    <a:pt x="243" y="7"/>
                  </a:cubicBezTo>
                  <a:cubicBezTo>
                    <a:pt x="237" y="5"/>
                    <a:pt x="230" y="5"/>
                    <a:pt x="223" y="5"/>
                  </a:cubicBezTo>
                  <a:cubicBezTo>
                    <a:pt x="203" y="5"/>
                    <a:pt x="183" y="12"/>
                    <a:pt x="168" y="24"/>
                  </a:cubicBezTo>
                  <a:cubicBezTo>
                    <a:pt x="166" y="24"/>
                    <a:pt x="165" y="24"/>
                    <a:pt x="163" y="24"/>
                  </a:cubicBezTo>
                  <a:cubicBezTo>
                    <a:pt x="136" y="24"/>
                    <a:pt x="112" y="36"/>
                    <a:pt x="96" y="54"/>
                  </a:cubicBezTo>
                  <a:cubicBezTo>
                    <a:pt x="63" y="60"/>
                    <a:pt x="38" y="89"/>
                    <a:pt x="38" y="123"/>
                  </a:cubicBezTo>
                  <a:cubicBezTo>
                    <a:pt x="24" y="128"/>
                    <a:pt x="15" y="141"/>
                    <a:pt x="15" y="156"/>
                  </a:cubicBezTo>
                  <a:cubicBezTo>
                    <a:pt x="15" y="158"/>
                    <a:pt x="15" y="159"/>
                    <a:pt x="15" y="161"/>
                  </a:cubicBezTo>
                  <a:cubicBezTo>
                    <a:pt x="6" y="175"/>
                    <a:pt x="0" y="192"/>
                    <a:pt x="0" y="210"/>
                  </a:cubicBezTo>
                  <a:cubicBezTo>
                    <a:pt x="0" y="240"/>
                    <a:pt x="16" y="266"/>
                    <a:pt x="39" y="282"/>
                  </a:cubicBezTo>
                  <a:cubicBezTo>
                    <a:pt x="48" y="308"/>
                    <a:pt x="74" y="327"/>
                    <a:pt x="103" y="327"/>
                  </a:cubicBezTo>
                  <a:cubicBezTo>
                    <a:pt x="115" y="327"/>
                    <a:pt x="126" y="324"/>
                    <a:pt x="135" y="319"/>
                  </a:cubicBezTo>
                  <a:cubicBezTo>
                    <a:pt x="145" y="332"/>
                    <a:pt x="160" y="341"/>
                    <a:pt x="177" y="344"/>
                  </a:cubicBezTo>
                  <a:cubicBezTo>
                    <a:pt x="189" y="378"/>
                    <a:pt x="222" y="403"/>
                    <a:pt x="260" y="403"/>
                  </a:cubicBezTo>
                  <a:cubicBezTo>
                    <a:pt x="273" y="403"/>
                    <a:pt x="285" y="400"/>
                    <a:pt x="296" y="395"/>
                  </a:cubicBezTo>
                  <a:cubicBezTo>
                    <a:pt x="314" y="429"/>
                    <a:pt x="350" y="452"/>
                    <a:pt x="391" y="452"/>
                  </a:cubicBezTo>
                  <a:cubicBezTo>
                    <a:pt x="437" y="452"/>
                    <a:pt x="477" y="423"/>
                    <a:pt x="492" y="382"/>
                  </a:cubicBezTo>
                  <a:cubicBezTo>
                    <a:pt x="526" y="364"/>
                    <a:pt x="549" y="328"/>
                    <a:pt x="549" y="287"/>
                  </a:cubicBezTo>
                  <a:cubicBezTo>
                    <a:pt x="549" y="280"/>
                    <a:pt x="548" y="274"/>
                    <a:pt x="547" y="267"/>
                  </a:cubicBezTo>
                  <a:cubicBezTo>
                    <a:pt x="552" y="257"/>
                    <a:pt x="554" y="246"/>
                    <a:pt x="554" y="235"/>
                  </a:cubicBezTo>
                  <a:cubicBezTo>
                    <a:pt x="554" y="216"/>
                    <a:pt x="547" y="199"/>
                    <a:pt x="536" y="185"/>
                  </a:cubicBezTo>
                  <a:cubicBezTo>
                    <a:pt x="536" y="182"/>
                    <a:pt x="537" y="178"/>
                    <a:pt x="537" y="174"/>
                  </a:cubicBezTo>
                  <a:cubicBezTo>
                    <a:pt x="537" y="144"/>
                    <a:pt x="519" y="118"/>
                    <a:pt x="493" y="106"/>
                  </a:cubicBezTo>
                  <a:cubicBezTo>
                    <a:pt x="472" y="57"/>
                    <a:pt x="423" y="22"/>
                    <a:pt x="3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BC18DBE-40C8-AEDF-3402-77C2F3DCC217}"/>
              </a:ext>
            </a:extLst>
          </p:cNvPr>
          <p:cNvGrpSpPr/>
          <p:nvPr/>
        </p:nvGrpSpPr>
        <p:grpSpPr>
          <a:xfrm>
            <a:off x="8739318" y="2900011"/>
            <a:ext cx="365484" cy="329883"/>
            <a:chOff x="3355975" y="954088"/>
            <a:chExt cx="733426" cy="66198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2" name="Rectangle 6">
              <a:extLst>
                <a:ext uri="{FF2B5EF4-FFF2-40B4-BE49-F238E27FC236}">
                  <a16:creationId xmlns:a16="http://schemas.microsoft.com/office/drawing/2014/main" id="{D1F55EA4-E0D9-BCEA-2DFA-CAA9DCDA4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155700"/>
              <a:ext cx="29368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3" name="Rectangle 7">
              <a:extLst>
                <a:ext uri="{FF2B5EF4-FFF2-40B4-BE49-F238E27FC236}">
                  <a16:creationId xmlns:a16="http://schemas.microsoft.com/office/drawing/2014/main" id="{03A26FE1-AA21-6B9F-B5A7-8D7802710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238250"/>
              <a:ext cx="2365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4" name="Rectangle 8">
              <a:extLst>
                <a:ext uri="{FF2B5EF4-FFF2-40B4-BE49-F238E27FC236}">
                  <a16:creationId xmlns:a16="http://schemas.microsoft.com/office/drawing/2014/main" id="{ADF99D85-AF6B-BE82-B98E-F25655B35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1325563"/>
              <a:ext cx="1730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A43AB27C-678D-23DE-C100-370486DCE924}"/>
                </a:ext>
              </a:extLst>
            </p:cNvPr>
            <p:cNvGrpSpPr/>
            <p:nvPr/>
          </p:nvGrpSpPr>
          <p:grpSpPr>
            <a:xfrm>
              <a:off x="3355975" y="954088"/>
              <a:ext cx="733426" cy="661987"/>
              <a:chOff x="3355975" y="954088"/>
              <a:chExt cx="733426" cy="661987"/>
            </a:xfrm>
            <a:grpFill/>
          </p:grpSpPr>
          <p:sp>
            <p:nvSpPr>
              <p:cNvPr id="286" name="Freeform 5">
                <a:extLst>
                  <a:ext uri="{FF2B5EF4-FFF2-40B4-BE49-F238E27FC236}">
                    <a16:creationId xmlns:a16="http://schemas.microsoft.com/office/drawing/2014/main" id="{952CF6B0-7B27-AD4D-5A06-9B3F9B1351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5975" y="954088"/>
                <a:ext cx="534988" cy="661987"/>
              </a:xfrm>
              <a:custGeom>
                <a:avLst/>
                <a:gdLst>
                  <a:gd name="T0" fmla="*/ 312 w 337"/>
                  <a:gd name="T1" fmla="*/ 392 h 417"/>
                  <a:gd name="T2" fmla="*/ 25 w 337"/>
                  <a:gd name="T3" fmla="*/ 392 h 417"/>
                  <a:gd name="T4" fmla="*/ 25 w 337"/>
                  <a:gd name="T5" fmla="*/ 101 h 417"/>
                  <a:gd name="T6" fmla="*/ 100 w 337"/>
                  <a:gd name="T7" fmla="*/ 101 h 417"/>
                  <a:gd name="T8" fmla="*/ 100 w 337"/>
                  <a:gd name="T9" fmla="*/ 26 h 417"/>
                  <a:gd name="T10" fmla="*/ 312 w 337"/>
                  <a:gd name="T11" fmla="*/ 26 h 417"/>
                  <a:gd name="T12" fmla="*/ 312 w 337"/>
                  <a:gd name="T13" fmla="*/ 134 h 417"/>
                  <a:gd name="T14" fmla="*/ 337 w 337"/>
                  <a:gd name="T15" fmla="*/ 108 h 417"/>
                  <a:gd name="T16" fmla="*/ 337 w 337"/>
                  <a:gd name="T17" fmla="*/ 0 h 417"/>
                  <a:gd name="T18" fmla="*/ 89 w 337"/>
                  <a:gd name="T19" fmla="*/ 0 h 417"/>
                  <a:gd name="T20" fmla="*/ 0 w 337"/>
                  <a:gd name="T21" fmla="*/ 89 h 417"/>
                  <a:gd name="T22" fmla="*/ 0 w 337"/>
                  <a:gd name="T23" fmla="*/ 417 h 417"/>
                  <a:gd name="T24" fmla="*/ 337 w 337"/>
                  <a:gd name="T25" fmla="*/ 417 h 417"/>
                  <a:gd name="T26" fmla="*/ 337 w 337"/>
                  <a:gd name="T27" fmla="*/ 286 h 417"/>
                  <a:gd name="T28" fmla="*/ 312 w 337"/>
                  <a:gd name="T29" fmla="*/ 312 h 417"/>
                  <a:gd name="T30" fmla="*/ 312 w 337"/>
                  <a:gd name="T31" fmla="*/ 392 h 417"/>
                  <a:gd name="T32" fmla="*/ 37 w 337"/>
                  <a:gd name="T33" fmla="*/ 88 h 417"/>
                  <a:gd name="T34" fmla="*/ 88 w 337"/>
                  <a:gd name="T35" fmla="*/ 37 h 417"/>
                  <a:gd name="T36" fmla="*/ 88 w 337"/>
                  <a:gd name="T37" fmla="*/ 88 h 417"/>
                  <a:gd name="T38" fmla="*/ 37 w 337"/>
                  <a:gd name="T39" fmla="*/ 8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7" h="417">
                    <a:moveTo>
                      <a:pt x="312" y="392"/>
                    </a:moveTo>
                    <a:lnTo>
                      <a:pt x="25" y="392"/>
                    </a:lnTo>
                    <a:lnTo>
                      <a:pt x="25" y="101"/>
                    </a:lnTo>
                    <a:lnTo>
                      <a:pt x="100" y="101"/>
                    </a:lnTo>
                    <a:lnTo>
                      <a:pt x="100" y="26"/>
                    </a:lnTo>
                    <a:lnTo>
                      <a:pt x="312" y="26"/>
                    </a:lnTo>
                    <a:lnTo>
                      <a:pt x="312" y="134"/>
                    </a:lnTo>
                    <a:lnTo>
                      <a:pt x="337" y="108"/>
                    </a:lnTo>
                    <a:lnTo>
                      <a:pt x="337" y="0"/>
                    </a:lnTo>
                    <a:lnTo>
                      <a:pt x="89" y="0"/>
                    </a:lnTo>
                    <a:lnTo>
                      <a:pt x="0" y="89"/>
                    </a:lnTo>
                    <a:lnTo>
                      <a:pt x="0" y="417"/>
                    </a:lnTo>
                    <a:lnTo>
                      <a:pt x="337" y="417"/>
                    </a:lnTo>
                    <a:lnTo>
                      <a:pt x="337" y="286"/>
                    </a:lnTo>
                    <a:lnTo>
                      <a:pt x="312" y="312"/>
                    </a:lnTo>
                    <a:lnTo>
                      <a:pt x="312" y="392"/>
                    </a:lnTo>
                    <a:close/>
                    <a:moveTo>
                      <a:pt x="37" y="88"/>
                    </a:moveTo>
                    <a:lnTo>
                      <a:pt x="88" y="37"/>
                    </a:lnTo>
                    <a:lnTo>
                      <a:pt x="88" y="88"/>
                    </a:lnTo>
                    <a:lnTo>
                      <a:pt x="37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9">
                <a:extLst>
                  <a:ext uri="{FF2B5EF4-FFF2-40B4-BE49-F238E27FC236}">
                    <a16:creationId xmlns:a16="http://schemas.microsoft.com/office/drawing/2014/main" id="{D70686DA-F396-96DD-7986-35B3A49A2D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9188" y="1069975"/>
                <a:ext cx="430213" cy="430212"/>
              </a:xfrm>
              <a:custGeom>
                <a:avLst/>
                <a:gdLst>
                  <a:gd name="T0" fmla="*/ 146 w 271"/>
                  <a:gd name="T1" fmla="*/ 35 h 271"/>
                  <a:gd name="T2" fmla="*/ 121 w 271"/>
                  <a:gd name="T3" fmla="*/ 61 h 271"/>
                  <a:gd name="T4" fmla="*/ 26 w 271"/>
                  <a:gd name="T5" fmla="*/ 156 h 271"/>
                  <a:gd name="T6" fmla="*/ 0 w 271"/>
                  <a:gd name="T7" fmla="*/ 271 h 271"/>
                  <a:gd name="T8" fmla="*/ 115 w 271"/>
                  <a:gd name="T9" fmla="*/ 245 h 271"/>
                  <a:gd name="T10" fmla="*/ 121 w 271"/>
                  <a:gd name="T11" fmla="*/ 239 h 271"/>
                  <a:gd name="T12" fmla="*/ 146 w 271"/>
                  <a:gd name="T13" fmla="*/ 213 h 271"/>
                  <a:gd name="T14" fmla="*/ 271 w 271"/>
                  <a:gd name="T15" fmla="*/ 89 h 271"/>
                  <a:gd name="T16" fmla="*/ 182 w 271"/>
                  <a:gd name="T17" fmla="*/ 0 h 271"/>
                  <a:gd name="T18" fmla="*/ 146 w 271"/>
                  <a:gd name="T19" fmla="*/ 35 h 271"/>
                  <a:gd name="T20" fmla="*/ 226 w 271"/>
                  <a:gd name="T21" fmla="*/ 68 h 271"/>
                  <a:gd name="T22" fmla="*/ 87 w 271"/>
                  <a:gd name="T23" fmla="*/ 207 h 271"/>
                  <a:gd name="T24" fmla="*/ 67 w 271"/>
                  <a:gd name="T25" fmla="*/ 187 h 271"/>
                  <a:gd name="T26" fmla="*/ 206 w 271"/>
                  <a:gd name="T27" fmla="*/ 48 h 271"/>
                  <a:gd name="T28" fmla="*/ 226 w 271"/>
                  <a:gd name="T29" fmla="*/ 68 h 271"/>
                  <a:gd name="T30" fmla="*/ 61 w 271"/>
                  <a:gd name="T31" fmla="*/ 181 h 271"/>
                  <a:gd name="T32" fmla="*/ 43 w 271"/>
                  <a:gd name="T33" fmla="*/ 163 h 271"/>
                  <a:gd name="T34" fmla="*/ 182 w 271"/>
                  <a:gd name="T35" fmla="*/ 24 h 271"/>
                  <a:gd name="T36" fmla="*/ 199 w 271"/>
                  <a:gd name="T37" fmla="*/ 42 h 271"/>
                  <a:gd name="T38" fmla="*/ 61 w 271"/>
                  <a:gd name="T39" fmla="*/ 181 h 271"/>
                  <a:gd name="T40" fmla="*/ 55 w 271"/>
                  <a:gd name="T41" fmla="*/ 187 h 271"/>
                  <a:gd name="T42" fmla="*/ 55 w 271"/>
                  <a:gd name="T43" fmla="*/ 187 h 271"/>
                  <a:gd name="T44" fmla="*/ 87 w 271"/>
                  <a:gd name="T45" fmla="*/ 219 h 271"/>
                  <a:gd name="T46" fmla="*/ 87 w 271"/>
                  <a:gd name="T47" fmla="*/ 219 h 271"/>
                  <a:gd name="T48" fmla="*/ 98 w 271"/>
                  <a:gd name="T49" fmla="*/ 230 h 271"/>
                  <a:gd name="T50" fmla="*/ 56 w 271"/>
                  <a:gd name="T51" fmla="*/ 240 h 271"/>
                  <a:gd name="T52" fmla="*/ 30 w 271"/>
                  <a:gd name="T53" fmla="*/ 215 h 271"/>
                  <a:gd name="T54" fmla="*/ 40 w 271"/>
                  <a:gd name="T55" fmla="*/ 172 h 271"/>
                  <a:gd name="T56" fmla="*/ 55 w 271"/>
                  <a:gd name="T57" fmla="*/ 187 h 271"/>
                  <a:gd name="T58" fmla="*/ 107 w 271"/>
                  <a:gd name="T59" fmla="*/ 227 h 271"/>
                  <a:gd name="T60" fmla="*/ 93 w 271"/>
                  <a:gd name="T61" fmla="*/ 213 h 271"/>
                  <a:gd name="T62" fmla="*/ 232 w 271"/>
                  <a:gd name="T63" fmla="*/ 75 h 271"/>
                  <a:gd name="T64" fmla="*/ 246 w 271"/>
                  <a:gd name="T65" fmla="*/ 89 h 271"/>
                  <a:gd name="T66" fmla="*/ 107 w 271"/>
                  <a:gd name="T67" fmla="*/ 22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1" h="271">
                    <a:moveTo>
                      <a:pt x="146" y="35"/>
                    </a:moveTo>
                    <a:lnTo>
                      <a:pt x="121" y="61"/>
                    </a:lnTo>
                    <a:lnTo>
                      <a:pt x="26" y="156"/>
                    </a:lnTo>
                    <a:lnTo>
                      <a:pt x="0" y="271"/>
                    </a:lnTo>
                    <a:lnTo>
                      <a:pt x="115" y="245"/>
                    </a:lnTo>
                    <a:lnTo>
                      <a:pt x="121" y="239"/>
                    </a:lnTo>
                    <a:lnTo>
                      <a:pt x="146" y="213"/>
                    </a:lnTo>
                    <a:lnTo>
                      <a:pt x="271" y="89"/>
                    </a:lnTo>
                    <a:lnTo>
                      <a:pt x="182" y="0"/>
                    </a:lnTo>
                    <a:lnTo>
                      <a:pt x="146" y="35"/>
                    </a:lnTo>
                    <a:close/>
                    <a:moveTo>
                      <a:pt x="226" y="68"/>
                    </a:moveTo>
                    <a:lnTo>
                      <a:pt x="87" y="207"/>
                    </a:lnTo>
                    <a:lnTo>
                      <a:pt x="67" y="187"/>
                    </a:lnTo>
                    <a:lnTo>
                      <a:pt x="206" y="48"/>
                    </a:lnTo>
                    <a:lnTo>
                      <a:pt x="226" y="68"/>
                    </a:lnTo>
                    <a:close/>
                    <a:moveTo>
                      <a:pt x="61" y="181"/>
                    </a:moveTo>
                    <a:lnTo>
                      <a:pt x="43" y="163"/>
                    </a:lnTo>
                    <a:lnTo>
                      <a:pt x="182" y="24"/>
                    </a:lnTo>
                    <a:lnTo>
                      <a:pt x="199" y="42"/>
                    </a:lnTo>
                    <a:lnTo>
                      <a:pt x="61" y="181"/>
                    </a:lnTo>
                    <a:close/>
                    <a:moveTo>
                      <a:pt x="55" y="187"/>
                    </a:moveTo>
                    <a:lnTo>
                      <a:pt x="55" y="187"/>
                    </a:lnTo>
                    <a:lnTo>
                      <a:pt x="87" y="219"/>
                    </a:lnTo>
                    <a:lnTo>
                      <a:pt x="87" y="219"/>
                    </a:lnTo>
                    <a:lnTo>
                      <a:pt x="98" y="230"/>
                    </a:lnTo>
                    <a:lnTo>
                      <a:pt x="56" y="240"/>
                    </a:lnTo>
                    <a:lnTo>
                      <a:pt x="30" y="215"/>
                    </a:lnTo>
                    <a:lnTo>
                      <a:pt x="40" y="172"/>
                    </a:lnTo>
                    <a:lnTo>
                      <a:pt x="55" y="187"/>
                    </a:lnTo>
                    <a:close/>
                    <a:moveTo>
                      <a:pt x="107" y="227"/>
                    </a:moveTo>
                    <a:lnTo>
                      <a:pt x="93" y="213"/>
                    </a:lnTo>
                    <a:lnTo>
                      <a:pt x="232" y="75"/>
                    </a:lnTo>
                    <a:lnTo>
                      <a:pt x="246" y="89"/>
                    </a:lnTo>
                    <a:lnTo>
                      <a:pt x="107" y="2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B63A2D84-406C-2FBE-8316-DF111813E8C7}"/>
              </a:ext>
            </a:extLst>
          </p:cNvPr>
          <p:cNvGrpSpPr/>
          <p:nvPr/>
        </p:nvGrpSpPr>
        <p:grpSpPr>
          <a:xfrm>
            <a:off x="3891475" y="4236079"/>
            <a:ext cx="298673" cy="272195"/>
            <a:chOff x="8205788" y="-103188"/>
            <a:chExt cx="1343025" cy="12239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9" name="Rectangle 12">
              <a:extLst>
                <a:ext uri="{FF2B5EF4-FFF2-40B4-BE49-F238E27FC236}">
                  <a16:creationId xmlns:a16="http://schemas.microsoft.com/office/drawing/2014/main" id="{08CA84F3-10AD-F903-3213-411BED411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338" y="868363"/>
              <a:ext cx="2524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0" name="Rectangle 13">
              <a:extLst>
                <a:ext uri="{FF2B5EF4-FFF2-40B4-BE49-F238E27FC236}">
                  <a16:creationId xmlns:a16="http://schemas.microsoft.com/office/drawing/2014/main" id="{C68A729D-885D-14F8-2DD2-A55BFBE1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888" y="698500"/>
              <a:ext cx="252413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1" name="Rectangle 14">
              <a:extLst>
                <a:ext uri="{FF2B5EF4-FFF2-40B4-BE49-F238E27FC236}">
                  <a16:creationId xmlns:a16="http://schemas.microsoft.com/office/drawing/2014/main" id="{7FC3F66C-FAF6-CB1A-EDC2-A9F0BDEF5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1438" y="530225"/>
              <a:ext cx="252413" cy="590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2" name="Rectangle 15">
              <a:extLst>
                <a:ext uri="{FF2B5EF4-FFF2-40B4-BE49-F238E27FC236}">
                  <a16:creationId xmlns:a16="http://schemas.microsoft.com/office/drawing/2014/main" id="{E5308D5A-93D4-54A3-DFA2-84A50865E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7988" y="361950"/>
              <a:ext cx="250825" cy="758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3" name="Freeform 16">
              <a:extLst>
                <a:ext uri="{FF2B5EF4-FFF2-40B4-BE49-F238E27FC236}">
                  <a16:creationId xmlns:a16="http://schemas.microsoft.com/office/drawing/2014/main" id="{4A3E4010-48DF-DD61-2BBA-C547CA83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788" y="-103188"/>
              <a:ext cx="1343025" cy="801688"/>
            </a:xfrm>
            <a:custGeom>
              <a:avLst/>
              <a:gdLst>
                <a:gd name="T0" fmla="*/ 727 w 846"/>
                <a:gd name="T1" fmla="*/ 120 h 505"/>
                <a:gd name="T2" fmla="*/ 569 w 846"/>
                <a:gd name="T3" fmla="*/ 120 h 505"/>
                <a:gd name="T4" fmla="*/ 370 w 846"/>
                <a:gd name="T5" fmla="*/ 266 h 505"/>
                <a:gd name="T6" fmla="*/ 264 w 846"/>
                <a:gd name="T7" fmla="*/ 213 h 505"/>
                <a:gd name="T8" fmla="*/ 0 w 846"/>
                <a:gd name="T9" fmla="*/ 439 h 505"/>
                <a:gd name="T10" fmla="*/ 0 w 846"/>
                <a:gd name="T11" fmla="*/ 505 h 505"/>
                <a:gd name="T12" fmla="*/ 264 w 846"/>
                <a:gd name="T13" fmla="*/ 279 h 505"/>
                <a:gd name="T14" fmla="*/ 370 w 846"/>
                <a:gd name="T15" fmla="*/ 333 h 505"/>
                <a:gd name="T16" fmla="*/ 595 w 846"/>
                <a:gd name="T17" fmla="*/ 173 h 505"/>
                <a:gd name="T18" fmla="*/ 754 w 846"/>
                <a:gd name="T19" fmla="*/ 173 h 505"/>
                <a:gd name="T20" fmla="*/ 846 w 846"/>
                <a:gd name="T21" fmla="*/ 80 h 505"/>
                <a:gd name="T22" fmla="*/ 846 w 846"/>
                <a:gd name="T23" fmla="*/ 0 h 505"/>
                <a:gd name="T24" fmla="*/ 727 w 846"/>
                <a:gd name="T25" fmla="*/ 12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6" h="505">
                  <a:moveTo>
                    <a:pt x="727" y="120"/>
                  </a:moveTo>
                  <a:lnTo>
                    <a:pt x="569" y="120"/>
                  </a:lnTo>
                  <a:lnTo>
                    <a:pt x="370" y="266"/>
                  </a:lnTo>
                  <a:lnTo>
                    <a:pt x="264" y="213"/>
                  </a:lnTo>
                  <a:lnTo>
                    <a:pt x="0" y="439"/>
                  </a:lnTo>
                  <a:lnTo>
                    <a:pt x="0" y="505"/>
                  </a:lnTo>
                  <a:lnTo>
                    <a:pt x="264" y="279"/>
                  </a:lnTo>
                  <a:lnTo>
                    <a:pt x="370" y="333"/>
                  </a:lnTo>
                  <a:lnTo>
                    <a:pt x="595" y="173"/>
                  </a:lnTo>
                  <a:lnTo>
                    <a:pt x="754" y="173"/>
                  </a:lnTo>
                  <a:lnTo>
                    <a:pt x="846" y="80"/>
                  </a:lnTo>
                  <a:lnTo>
                    <a:pt x="846" y="0"/>
                  </a:lnTo>
                  <a:lnTo>
                    <a:pt x="727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DB383DD-A9C1-E841-6C17-C871EA11FAC6}"/>
              </a:ext>
            </a:extLst>
          </p:cNvPr>
          <p:cNvGrpSpPr/>
          <p:nvPr/>
        </p:nvGrpSpPr>
        <p:grpSpPr>
          <a:xfrm>
            <a:off x="3029551" y="5518986"/>
            <a:ext cx="330443" cy="271357"/>
            <a:chOff x="3188335" y="2400396"/>
            <a:chExt cx="479426" cy="393701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295" name="Freeform 47">
              <a:extLst>
                <a:ext uri="{FF2B5EF4-FFF2-40B4-BE49-F238E27FC236}">
                  <a16:creationId xmlns:a16="http://schemas.microsoft.com/office/drawing/2014/main" id="{66EEF18E-201F-3D69-1DA1-363B68CD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673" y="2424209"/>
              <a:ext cx="374650" cy="369888"/>
            </a:xfrm>
            <a:custGeom>
              <a:avLst/>
              <a:gdLst>
                <a:gd name="T0" fmla="*/ 0 w 152"/>
                <a:gd name="T1" fmla="*/ 55 h 149"/>
                <a:gd name="T2" fmla="*/ 46 w 152"/>
                <a:gd name="T3" fmla="*/ 59 h 149"/>
                <a:gd name="T4" fmla="*/ 46 w 152"/>
                <a:gd name="T5" fmla="*/ 60 h 149"/>
                <a:gd name="T6" fmla="*/ 55 w 152"/>
                <a:gd name="T7" fmla="*/ 74 h 149"/>
                <a:gd name="T8" fmla="*/ 20 w 152"/>
                <a:gd name="T9" fmla="*/ 138 h 149"/>
                <a:gd name="T10" fmla="*/ 19 w 152"/>
                <a:gd name="T11" fmla="*/ 138 h 149"/>
                <a:gd name="T12" fmla="*/ 14 w 152"/>
                <a:gd name="T13" fmla="*/ 143 h 149"/>
                <a:gd name="T14" fmla="*/ 19 w 152"/>
                <a:gd name="T15" fmla="*/ 149 h 149"/>
                <a:gd name="T16" fmla="*/ 29 w 152"/>
                <a:gd name="T17" fmla="*/ 149 h 149"/>
                <a:gd name="T18" fmla="*/ 35 w 152"/>
                <a:gd name="T19" fmla="*/ 143 h 149"/>
                <a:gd name="T20" fmla="*/ 30 w 152"/>
                <a:gd name="T21" fmla="*/ 138 h 149"/>
                <a:gd name="T22" fmla="*/ 67 w 152"/>
                <a:gd name="T23" fmla="*/ 75 h 149"/>
                <a:gd name="T24" fmla="*/ 68 w 152"/>
                <a:gd name="T25" fmla="*/ 75 h 149"/>
                <a:gd name="T26" fmla="*/ 97 w 152"/>
                <a:gd name="T27" fmla="*/ 139 h 149"/>
                <a:gd name="T28" fmla="*/ 93 w 152"/>
                <a:gd name="T29" fmla="*/ 144 h 149"/>
                <a:gd name="T30" fmla="*/ 99 w 152"/>
                <a:gd name="T31" fmla="*/ 149 h 149"/>
                <a:gd name="T32" fmla="*/ 109 w 152"/>
                <a:gd name="T33" fmla="*/ 149 h 149"/>
                <a:gd name="T34" fmla="*/ 115 w 152"/>
                <a:gd name="T35" fmla="*/ 144 h 149"/>
                <a:gd name="T36" fmla="*/ 110 w 152"/>
                <a:gd name="T37" fmla="*/ 138 h 149"/>
                <a:gd name="T38" fmla="*/ 79 w 152"/>
                <a:gd name="T39" fmla="*/ 73 h 149"/>
                <a:gd name="T40" fmla="*/ 86 w 152"/>
                <a:gd name="T41" fmla="*/ 63 h 149"/>
                <a:gd name="T42" fmla="*/ 152 w 152"/>
                <a:gd name="T43" fmla="*/ 69 h 149"/>
                <a:gd name="T44" fmla="*/ 152 w 152"/>
                <a:gd name="T45" fmla="*/ 0 h 149"/>
                <a:gd name="T46" fmla="*/ 0 w 152"/>
                <a:gd name="T47" fmla="*/ 26 h 149"/>
                <a:gd name="T48" fmla="*/ 0 w 152"/>
                <a:gd name="T49" fmla="*/ 5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9">
                  <a:moveTo>
                    <a:pt x="0" y="55"/>
                  </a:move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6"/>
                    <a:pt x="50" y="72"/>
                    <a:pt x="55" y="74"/>
                  </a:cubicBezTo>
                  <a:cubicBezTo>
                    <a:pt x="41" y="100"/>
                    <a:pt x="24" y="129"/>
                    <a:pt x="20" y="138"/>
                  </a:cubicBezTo>
                  <a:cubicBezTo>
                    <a:pt x="19" y="138"/>
                    <a:pt x="19" y="138"/>
                    <a:pt x="19" y="138"/>
                  </a:cubicBezTo>
                  <a:cubicBezTo>
                    <a:pt x="16" y="138"/>
                    <a:pt x="14" y="140"/>
                    <a:pt x="14" y="143"/>
                  </a:cubicBezTo>
                  <a:cubicBezTo>
                    <a:pt x="14" y="146"/>
                    <a:pt x="16" y="149"/>
                    <a:pt x="19" y="149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32" y="149"/>
                    <a:pt x="35" y="146"/>
                    <a:pt x="35" y="143"/>
                  </a:cubicBezTo>
                  <a:cubicBezTo>
                    <a:pt x="35" y="141"/>
                    <a:pt x="33" y="139"/>
                    <a:pt x="30" y="138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5" y="140"/>
                    <a:pt x="93" y="141"/>
                    <a:pt x="93" y="144"/>
                  </a:cubicBezTo>
                  <a:cubicBezTo>
                    <a:pt x="93" y="146"/>
                    <a:pt x="96" y="149"/>
                    <a:pt x="9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12" y="149"/>
                    <a:pt x="115" y="146"/>
                    <a:pt x="115" y="144"/>
                  </a:cubicBezTo>
                  <a:cubicBezTo>
                    <a:pt x="115" y="141"/>
                    <a:pt x="113" y="139"/>
                    <a:pt x="110" y="138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2" y="71"/>
                    <a:pt x="85" y="67"/>
                    <a:pt x="86" y="63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6" name="Freeform 48">
              <a:extLst>
                <a:ext uri="{FF2B5EF4-FFF2-40B4-BE49-F238E27FC236}">
                  <a16:creationId xmlns:a16="http://schemas.microsoft.com/office/drawing/2014/main" id="{E0246CCB-06D2-A737-82BB-E2E9613C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023" y="2400396"/>
              <a:ext cx="58738" cy="219075"/>
            </a:xfrm>
            <a:custGeom>
              <a:avLst/>
              <a:gdLst>
                <a:gd name="T0" fmla="*/ 12 w 24"/>
                <a:gd name="T1" fmla="*/ 0 h 89"/>
                <a:gd name="T2" fmla="*/ 0 w 24"/>
                <a:gd name="T3" fmla="*/ 12 h 89"/>
                <a:gd name="T4" fmla="*/ 0 w 24"/>
                <a:gd name="T5" fmla="*/ 77 h 89"/>
                <a:gd name="T6" fmla="*/ 12 w 24"/>
                <a:gd name="T7" fmla="*/ 89 h 89"/>
                <a:gd name="T8" fmla="*/ 24 w 24"/>
                <a:gd name="T9" fmla="*/ 77 h 89"/>
                <a:gd name="T10" fmla="*/ 24 w 24"/>
                <a:gd name="T11" fmla="*/ 12 h 89"/>
                <a:gd name="T12" fmla="*/ 12 w 2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9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4"/>
                    <a:pt x="6" y="89"/>
                    <a:pt x="12" y="89"/>
                  </a:cubicBezTo>
                  <a:cubicBezTo>
                    <a:pt x="19" y="89"/>
                    <a:pt x="24" y="84"/>
                    <a:pt x="24" y="7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7" name="Freeform 49">
              <a:extLst>
                <a:ext uri="{FF2B5EF4-FFF2-40B4-BE49-F238E27FC236}">
                  <a16:creationId xmlns:a16="http://schemas.microsoft.com/office/drawing/2014/main" id="{BD6F71B8-58F8-8C35-608A-9AEBACBCF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35" y="2486121"/>
              <a:ext cx="20638" cy="79375"/>
            </a:xfrm>
            <a:custGeom>
              <a:avLst/>
              <a:gdLst>
                <a:gd name="T0" fmla="*/ 4 w 8"/>
                <a:gd name="T1" fmla="*/ 0 h 32"/>
                <a:gd name="T2" fmla="*/ 0 w 8"/>
                <a:gd name="T3" fmla="*/ 4 h 32"/>
                <a:gd name="T4" fmla="*/ 0 w 8"/>
                <a:gd name="T5" fmla="*/ 28 h 32"/>
                <a:gd name="T6" fmla="*/ 4 w 8"/>
                <a:gd name="T7" fmla="*/ 32 h 32"/>
                <a:gd name="T8" fmla="*/ 8 w 8"/>
                <a:gd name="T9" fmla="*/ 28 h 32"/>
                <a:gd name="T10" fmla="*/ 8 w 8"/>
                <a:gd name="T11" fmla="*/ 4 h 32"/>
                <a:gd name="T12" fmla="*/ 4 w 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7" y="32"/>
                    <a:pt x="8" y="30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6D2209E5-FA9D-DF1A-254C-EE595B8E3CCD}"/>
              </a:ext>
            </a:extLst>
          </p:cNvPr>
          <p:cNvGrpSpPr/>
          <p:nvPr/>
        </p:nvGrpSpPr>
        <p:grpSpPr>
          <a:xfrm>
            <a:off x="6345480" y="2912995"/>
            <a:ext cx="328406" cy="328403"/>
            <a:chOff x="1928427" y="-1529876"/>
            <a:chExt cx="1960563" cy="1960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5423DBAD-4491-6DC3-FDCD-845D13262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014" y="-256700"/>
              <a:ext cx="265113" cy="260350"/>
            </a:xfrm>
            <a:custGeom>
              <a:avLst/>
              <a:gdLst>
                <a:gd name="T0" fmla="*/ 78 w 156"/>
                <a:gd name="T1" fmla="*/ 0 h 154"/>
                <a:gd name="T2" fmla="*/ 0 w 156"/>
                <a:gd name="T3" fmla="*/ 77 h 154"/>
                <a:gd name="T4" fmla="*/ 78 w 156"/>
                <a:gd name="T5" fmla="*/ 154 h 154"/>
                <a:gd name="T6" fmla="*/ 156 w 156"/>
                <a:gd name="T7" fmla="*/ 77 h 154"/>
                <a:gd name="T8" fmla="*/ 78 w 156"/>
                <a:gd name="T9" fmla="*/ 0 h 154"/>
                <a:gd name="T10" fmla="*/ 78 w 156"/>
                <a:gd name="T11" fmla="*/ 116 h 154"/>
                <a:gd name="T12" fmla="*/ 39 w 156"/>
                <a:gd name="T13" fmla="*/ 77 h 154"/>
                <a:gd name="T14" fmla="*/ 78 w 156"/>
                <a:gd name="T15" fmla="*/ 39 h 154"/>
                <a:gd name="T16" fmla="*/ 117 w 156"/>
                <a:gd name="T17" fmla="*/ 77 h 154"/>
                <a:gd name="T18" fmla="*/ 78 w 156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6" y="120"/>
                    <a:pt x="156" y="77"/>
                  </a:cubicBezTo>
                  <a:cubicBezTo>
                    <a:pt x="156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58C8B8A4-D1FC-7589-A333-C06702383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0702" y="-256700"/>
              <a:ext cx="263525" cy="260350"/>
            </a:xfrm>
            <a:custGeom>
              <a:avLst/>
              <a:gdLst>
                <a:gd name="T0" fmla="*/ 78 w 155"/>
                <a:gd name="T1" fmla="*/ 0 h 154"/>
                <a:gd name="T2" fmla="*/ 0 w 155"/>
                <a:gd name="T3" fmla="*/ 77 h 154"/>
                <a:gd name="T4" fmla="*/ 78 w 155"/>
                <a:gd name="T5" fmla="*/ 154 h 154"/>
                <a:gd name="T6" fmla="*/ 155 w 155"/>
                <a:gd name="T7" fmla="*/ 77 h 154"/>
                <a:gd name="T8" fmla="*/ 78 w 155"/>
                <a:gd name="T9" fmla="*/ 0 h 154"/>
                <a:gd name="T10" fmla="*/ 78 w 155"/>
                <a:gd name="T11" fmla="*/ 116 h 154"/>
                <a:gd name="T12" fmla="*/ 39 w 155"/>
                <a:gd name="T13" fmla="*/ 77 h 154"/>
                <a:gd name="T14" fmla="*/ 78 w 155"/>
                <a:gd name="T15" fmla="*/ 39 h 154"/>
                <a:gd name="T16" fmla="*/ 117 w 155"/>
                <a:gd name="T17" fmla="*/ 77 h 154"/>
                <a:gd name="T18" fmla="*/ 78 w 155"/>
                <a:gd name="T19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54">
                  <a:moveTo>
                    <a:pt x="78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8" y="154"/>
                  </a:cubicBezTo>
                  <a:cubicBezTo>
                    <a:pt x="121" y="154"/>
                    <a:pt x="155" y="120"/>
                    <a:pt x="155" y="77"/>
                  </a:cubicBezTo>
                  <a:cubicBezTo>
                    <a:pt x="155" y="35"/>
                    <a:pt x="121" y="0"/>
                    <a:pt x="78" y="0"/>
                  </a:cubicBezTo>
                  <a:close/>
                  <a:moveTo>
                    <a:pt x="78" y="116"/>
                  </a:moveTo>
                  <a:cubicBezTo>
                    <a:pt x="56" y="116"/>
                    <a:pt x="39" y="98"/>
                    <a:pt x="39" y="77"/>
                  </a:cubicBezTo>
                  <a:cubicBezTo>
                    <a:pt x="39" y="56"/>
                    <a:pt x="56" y="39"/>
                    <a:pt x="78" y="39"/>
                  </a:cubicBezTo>
                  <a:cubicBezTo>
                    <a:pt x="99" y="39"/>
                    <a:pt x="117" y="56"/>
                    <a:pt x="117" y="77"/>
                  </a:cubicBezTo>
                  <a:cubicBezTo>
                    <a:pt x="117" y="98"/>
                    <a:pt x="99" y="116"/>
                    <a:pt x="7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6451EDB-DB27-BB8C-6BFB-65C56187A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288450"/>
              <a:ext cx="393700" cy="65088"/>
            </a:xfrm>
            <a:custGeom>
              <a:avLst/>
              <a:gdLst>
                <a:gd name="T0" fmla="*/ 213 w 232"/>
                <a:gd name="T1" fmla="*/ 0 h 38"/>
                <a:gd name="T2" fmla="*/ 20 w 232"/>
                <a:gd name="T3" fmla="*/ 0 h 38"/>
                <a:gd name="T4" fmla="*/ 0 w 232"/>
                <a:gd name="T5" fmla="*/ 19 h 38"/>
                <a:gd name="T6" fmla="*/ 20 w 232"/>
                <a:gd name="T7" fmla="*/ 38 h 38"/>
                <a:gd name="T8" fmla="*/ 213 w 232"/>
                <a:gd name="T9" fmla="*/ 38 h 38"/>
                <a:gd name="T10" fmla="*/ 232 w 232"/>
                <a:gd name="T11" fmla="*/ 19 h 38"/>
                <a:gd name="T12" fmla="*/ 213 w 232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8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8"/>
                    <a:pt x="20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23" y="38"/>
                    <a:pt x="232" y="30"/>
                    <a:pt x="232" y="19"/>
                  </a:cubicBezTo>
                  <a:cubicBezTo>
                    <a:pt x="232" y="8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927CB6B7-25FC-308D-715E-3D8DE00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064" y="-158275"/>
              <a:ext cx="393700" cy="66675"/>
            </a:xfrm>
            <a:custGeom>
              <a:avLst/>
              <a:gdLst>
                <a:gd name="T0" fmla="*/ 213 w 232"/>
                <a:gd name="T1" fmla="*/ 0 h 39"/>
                <a:gd name="T2" fmla="*/ 20 w 232"/>
                <a:gd name="T3" fmla="*/ 0 h 39"/>
                <a:gd name="T4" fmla="*/ 0 w 232"/>
                <a:gd name="T5" fmla="*/ 19 h 39"/>
                <a:gd name="T6" fmla="*/ 20 w 232"/>
                <a:gd name="T7" fmla="*/ 39 h 39"/>
                <a:gd name="T8" fmla="*/ 213 w 232"/>
                <a:gd name="T9" fmla="*/ 39 h 39"/>
                <a:gd name="T10" fmla="*/ 232 w 232"/>
                <a:gd name="T11" fmla="*/ 19 h 39"/>
                <a:gd name="T12" fmla="*/ 213 w 23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9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23" y="39"/>
                    <a:pt x="232" y="30"/>
                    <a:pt x="232" y="19"/>
                  </a:cubicBezTo>
                  <a:cubicBezTo>
                    <a:pt x="232" y="9"/>
                    <a:pt x="223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BBA2B75D-89BD-27A5-8DA1-5167EA92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964" y="-842488"/>
              <a:ext cx="260350" cy="260350"/>
            </a:xfrm>
            <a:custGeom>
              <a:avLst/>
              <a:gdLst>
                <a:gd name="T0" fmla="*/ 135 w 154"/>
                <a:gd name="T1" fmla="*/ 0 h 154"/>
                <a:gd name="T2" fmla="*/ 0 w 154"/>
                <a:gd name="T3" fmla="*/ 135 h 154"/>
                <a:gd name="T4" fmla="*/ 19 w 154"/>
                <a:gd name="T5" fmla="*/ 154 h 154"/>
                <a:gd name="T6" fmla="*/ 38 w 154"/>
                <a:gd name="T7" fmla="*/ 135 h 154"/>
                <a:gd name="T8" fmla="*/ 135 w 154"/>
                <a:gd name="T9" fmla="*/ 38 h 154"/>
                <a:gd name="T10" fmla="*/ 154 w 154"/>
                <a:gd name="T11" fmla="*/ 19 h 154"/>
                <a:gd name="T12" fmla="*/ 135 w 154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54">
                  <a:moveTo>
                    <a:pt x="135" y="0"/>
                  </a:moveTo>
                  <a:cubicBezTo>
                    <a:pt x="60" y="0"/>
                    <a:pt x="0" y="60"/>
                    <a:pt x="0" y="135"/>
                  </a:cubicBezTo>
                  <a:cubicBezTo>
                    <a:pt x="0" y="145"/>
                    <a:pt x="8" y="154"/>
                    <a:pt x="19" y="154"/>
                  </a:cubicBezTo>
                  <a:cubicBezTo>
                    <a:pt x="30" y="154"/>
                    <a:pt x="38" y="145"/>
                    <a:pt x="38" y="135"/>
                  </a:cubicBezTo>
                  <a:cubicBezTo>
                    <a:pt x="38" y="81"/>
                    <a:pt x="82" y="38"/>
                    <a:pt x="135" y="38"/>
                  </a:cubicBezTo>
                  <a:cubicBezTo>
                    <a:pt x="145" y="38"/>
                    <a:pt x="154" y="30"/>
                    <a:pt x="154" y="19"/>
                  </a:cubicBezTo>
                  <a:cubicBezTo>
                    <a:pt x="154" y="8"/>
                    <a:pt x="145" y="0"/>
                    <a:pt x="1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64985247-9973-2A98-117F-9D523D65D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427" y="-1529876"/>
              <a:ext cx="1960563" cy="1960563"/>
            </a:xfrm>
            <a:custGeom>
              <a:avLst/>
              <a:gdLst>
                <a:gd name="T0" fmla="*/ 1081 w 1159"/>
                <a:gd name="T1" fmla="*/ 316 h 1159"/>
                <a:gd name="T2" fmla="*/ 1081 w 1159"/>
                <a:gd name="T3" fmla="*/ 154 h 1159"/>
                <a:gd name="T4" fmla="*/ 927 w 1159"/>
                <a:gd name="T5" fmla="*/ 0 h 1159"/>
                <a:gd name="T6" fmla="*/ 232 w 1159"/>
                <a:gd name="T7" fmla="*/ 0 h 1159"/>
                <a:gd name="T8" fmla="*/ 77 w 1159"/>
                <a:gd name="T9" fmla="*/ 154 h 1159"/>
                <a:gd name="T10" fmla="*/ 77 w 1159"/>
                <a:gd name="T11" fmla="*/ 316 h 1159"/>
                <a:gd name="T12" fmla="*/ 0 w 1159"/>
                <a:gd name="T13" fmla="*/ 425 h 1159"/>
                <a:gd name="T14" fmla="*/ 0 w 1159"/>
                <a:gd name="T15" fmla="*/ 618 h 1159"/>
                <a:gd name="T16" fmla="*/ 77 w 1159"/>
                <a:gd name="T17" fmla="*/ 727 h 1159"/>
                <a:gd name="T18" fmla="*/ 77 w 1159"/>
                <a:gd name="T19" fmla="*/ 978 h 1159"/>
                <a:gd name="T20" fmla="*/ 251 w 1159"/>
                <a:gd name="T21" fmla="*/ 1159 h 1159"/>
                <a:gd name="T22" fmla="*/ 413 w 1159"/>
                <a:gd name="T23" fmla="*/ 1042 h 1159"/>
                <a:gd name="T24" fmla="*/ 746 w 1159"/>
                <a:gd name="T25" fmla="*/ 1042 h 1159"/>
                <a:gd name="T26" fmla="*/ 908 w 1159"/>
                <a:gd name="T27" fmla="*/ 1159 h 1159"/>
                <a:gd name="T28" fmla="*/ 1081 w 1159"/>
                <a:gd name="T29" fmla="*/ 978 h 1159"/>
                <a:gd name="T30" fmla="*/ 1081 w 1159"/>
                <a:gd name="T31" fmla="*/ 727 h 1159"/>
                <a:gd name="T32" fmla="*/ 1159 w 1159"/>
                <a:gd name="T33" fmla="*/ 618 h 1159"/>
                <a:gd name="T34" fmla="*/ 1159 w 1159"/>
                <a:gd name="T35" fmla="*/ 425 h 1159"/>
                <a:gd name="T36" fmla="*/ 1081 w 1159"/>
                <a:gd name="T37" fmla="*/ 316 h 1159"/>
                <a:gd name="T38" fmla="*/ 1081 w 1159"/>
                <a:gd name="T39" fmla="*/ 618 h 1159"/>
                <a:gd name="T40" fmla="*/ 1043 w 1159"/>
                <a:gd name="T41" fmla="*/ 657 h 1159"/>
                <a:gd name="T42" fmla="*/ 1004 w 1159"/>
                <a:gd name="T43" fmla="*/ 657 h 1159"/>
                <a:gd name="T44" fmla="*/ 1004 w 1159"/>
                <a:gd name="T45" fmla="*/ 978 h 1159"/>
                <a:gd name="T46" fmla="*/ 908 w 1159"/>
                <a:gd name="T47" fmla="*/ 1081 h 1159"/>
                <a:gd name="T48" fmla="*/ 811 w 1159"/>
                <a:gd name="T49" fmla="*/ 978 h 1159"/>
                <a:gd name="T50" fmla="*/ 811 w 1159"/>
                <a:gd name="T51" fmla="*/ 965 h 1159"/>
                <a:gd name="T52" fmla="*/ 347 w 1159"/>
                <a:gd name="T53" fmla="*/ 965 h 1159"/>
                <a:gd name="T54" fmla="*/ 347 w 1159"/>
                <a:gd name="T55" fmla="*/ 978 h 1159"/>
                <a:gd name="T56" fmla="*/ 251 w 1159"/>
                <a:gd name="T57" fmla="*/ 1081 h 1159"/>
                <a:gd name="T58" fmla="*/ 155 w 1159"/>
                <a:gd name="T59" fmla="*/ 978 h 1159"/>
                <a:gd name="T60" fmla="*/ 155 w 1159"/>
                <a:gd name="T61" fmla="*/ 657 h 1159"/>
                <a:gd name="T62" fmla="*/ 116 w 1159"/>
                <a:gd name="T63" fmla="*/ 657 h 1159"/>
                <a:gd name="T64" fmla="*/ 77 w 1159"/>
                <a:gd name="T65" fmla="*/ 618 h 1159"/>
                <a:gd name="T66" fmla="*/ 77 w 1159"/>
                <a:gd name="T67" fmla="*/ 425 h 1159"/>
                <a:gd name="T68" fmla="*/ 116 w 1159"/>
                <a:gd name="T69" fmla="*/ 386 h 1159"/>
                <a:gd name="T70" fmla="*/ 154 w 1159"/>
                <a:gd name="T71" fmla="*/ 386 h 1159"/>
                <a:gd name="T72" fmla="*/ 154 w 1159"/>
                <a:gd name="T73" fmla="*/ 270 h 1159"/>
                <a:gd name="T74" fmla="*/ 270 w 1159"/>
                <a:gd name="T75" fmla="*/ 155 h 1159"/>
                <a:gd name="T76" fmla="*/ 888 w 1159"/>
                <a:gd name="T77" fmla="*/ 155 h 1159"/>
                <a:gd name="T78" fmla="*/ 1004 w 1159"/>
                <a:gd name="T79" fmla="*/ 270 h 1159"/>
                <a:gd name="T80" fmla="*/ 1004 w 1159"/>
                <a:gd name="T81" fmla="*/ 386 h 1159"/>
                <a:gd name="T82" fmla="*/ 1043 w 1159"/>
                <a:gd name="T83" fmla="*/ 386 h 1159"/>
                <a:gd name="T84" fmla="*/ 1081 w 1159"/>
                <a:gd name="T85" fmla="*/ 425 h 1159"/>
                <a:gd name="T86" fmla="*/ 1081 w 1159"/>
                <a:gd name="T87" fmla="*/ 61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9" h="1159">
                  <a:moveTo>
                    <a:pt x="1081" y="316"/>
                  </a:moveTo>
                  <a:cubicBezTo>
                    <a:pt x="1081" y="154"/>
                    <a:pt x="1081" y="154"/>
                    <a:pt x="1081" y="154"/>
                  </a:cubicBezTo>
                  <a:cubicBezTo>
                    <a:pt x="1081" y="69"/>
                    <a:pt x="1012" y="0"/>
                    <a:pt x="927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147" y="0"/>
                    <a:pt x="77" y="69"/>
                    <a:pt x="77" y="154"/>
                  </a:cubicBezTo>
                  <a:cubicBezTo>
                    <a:pt x="77" y="316"/>
                    <a:pt x="77" y="316"/>
                    <a:pt x="77" y="316"/>
                  </a:cubicBezTo>
                  <a:cubicBezTo>
                    <a:pt x="32" y="332"/>
                    <a:pt x="0" y="374"/>
                    <a:pt x="0" y="425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0" y="668"/>
                    <a:pt x="32" y="711"/>
                    <a:pt x="77" y="727"/>
                  </a:cubicBezTo>
                  <a:cubicBezTo>
                    <a:pt x="77" y="978"/>
                    <a:pt x="77" y="978"/>
                    <a:pt x="77" y="978"/>
                  </a:cubicBezTo>
                  <a:cubicBezTo>
                    <a:pt x="77" y="1078"/>
                    <a:pt x="155" y="1159"/>
                    <a:pt x="251" y="1159"/>
                  </a:cubicBezTo>
                  <a:cubicBezTo>
                    <a:pt x="325" y="1159"/>
                    <a:pt x="388" y="1110"/>
                    <a:pt x="413" y="1042"/>
                  </a:cubicBezTo>
                  <a:cubicBezTo>
                    <a:pt x="746" y="1042"/>
                    <a:pt x="746" y="1042"/>
                    <a:pt x="746" y="1042"/>
                  </a:cubicBezTo>
                  <a:cubicBezTo>
                    <a:pt x="771" y="1110"/>
                    <a:pt x="834" y="1159"/>
                    <a:pt x="908" y="1159"/>
                  </a:cubicBezTo>
                  <a:cubicBezTo>
                    <a:pt x="1003" y="1159"/>
                    <a:pt x="1081" y="1078"/>
                    <a:pt x="1081" y="978"/>
                  </a:cubicBezTo>
                  <a:cubicBezTo>
                    <a:pt x="1081" y="727"/>
                    <a:pt x="1081" y="727"/>
                    <a:pt x="1081" y="727"/>
                  </a:cubicBezTo>
                  <a:cubicBezTo>
                    <a:pt x="1126" y="711"/>
                    <a:pt x="1159" y="668"/>
                    <a:pt x="1159" y="618"/>
                  </a:cubicBezTo>
                  <a:cubicBezTo>
                    <a:pt x="1159" y="425"/>
                    <a:pt x="1159" y="425"/>
                    <a:pt x="1159" y="425"/>
                  </a:cubicBezTo>
                  <a:cubicBezTo>
                    <a:pt x="1159" y="374"/>
                    <a:pt x="1126" y="332"/>
                    <a:pt x="1081" y="316"/>
                  </a:cubicBezTo>
                  <a:close/>
                  <a:moveTo>
                    <a:pt x="1081" y="618"/>
                  </a:moveTo>
                  <a:cubicBezTo>
                    <a:pt x="1081" y="639"/>
                    <a:pt x="1064" y="657"/>
                    <a:pt x="1043" y="657"/>
                  </a:cubicBezTo>
                  <a:cubicBezTo>
                    <a:pt x="1004" y="657"/>
                    <a:pt x="1004" y="657"/>
                    <a:pt x="1004" y="657"/>
                  </a:cubicBezTo>
                  <a:cubicBezTo>
                    <a:pt x="1004" y="978"/>
                    <a:pt x="1004" y="978"/>
                    <a:pt x="1004" y="978"/>
                  </a:cubicBezTo>
                  <a:cubicBezTo>
                    <a:pt x="1004" y="1035"/>
                    <a:pt x="961" y="1081"/>
                    <a:pt x="908" y="1081"/>
                  </a:cubicBezTo>
                  <a:cubicBezTo>
                    <a:pt x="855" y="1081"/>
                    <a:pt x="811" y="1035"/>
                    <a:pt x="811" y="978"/>
                  </a:cubicBezTo>
                  <a:cubicBezTo>
                    <a:pt x="811" y="965"/>
                    <a:pt x="811" y="965"/>
                    <a:pt x="811" y="965"/>
                  </a:cubicBezTo>
                  <a:cubicBezTo>
                    <a:pt x="347" y="965"/>
                    <a:pt x="347" y="965"/>
                    <a:pt x="347" y="965"/>
                  </a:cubicBezTo>
                  <a:cubicBezTo>
                    <a:pt x="347" y="978"/>
                    <a:pt x="347" y="978"/>
                    <a:pt x="347" y="978"/>
                  </a:cubicBezTo>
                  <a:cubicBezTo>
                    <a:pt x="347" y="1035"/>
                    <a:pt x="304" y="1081"/>
                    <a:pt x="251" y="1081"/>
                  </a:cubicBezTo>
                  <a:cubicBezTo>
                    <a:pt x="198" y="1081"/>
                    <a:pt x="155" y="1035"/>
                    <a:pt x="155" y="978"/>
                  </a:cubicBezTo>
                  <a:cubicBezTo>
                    <a:pt x="155" y="657"/>
                    <a:pt x="155" y="657"/>
                    <a:pt x="155" y="657"/>
                  </a:cubicBezTo>
                  <a:cubicBezTo>
                    <a:pt x="116" y="657"/>
                    <a:pt x="116" y="657"/>
                    <a:pt x="116" y="657"/>
                  </a:cubicBezTo>
                  <a:cubicBezTo>
                    <a:pt x="94" y="657"/>
                    <a:pt x="77" y="639"/>
                    <a:pt x="77" y="618"/>
                  </a:cubicBezTo>
                  <a:cubicBezTo>
                    <a:pt x="77" y="425"/>
                    <a:pt x="77" y="425"/>
                    <a:pt x="77" y="425"/>
                  </a:cubicBezTo>
                  <a:cubicBezTo>
                    <a:pt x="77" y="403"/>
                    <a:pt x="94" y="386"/>
                    <a:pt x="116" y="386"/>
                  </a:cubicBezTo>
                  <a:cubicBezTo>
                    <a:pt x="154" y="386"/>
                    <a:pt x="154" y="386"/>
                    <a:pt x="154" y="386"/>
                  </a:cubicBezTo>
                  <a:cubicBezTo>
                    <a:pt x="154" y="270"/>
                    <a:pt x="154" y="270"/>
                    <a:pt x="154" y="270"/>
                  </a:cubicBezTo>
                  <a:cubicBezTo>
                    <a:pt x="154" y="193"/>
                    <a:pt x="193" y="155"/>
                    <a:pt x="270" y="155"/>
                  </a:cubicBezTo>
                  <a:cubicBezTo>
                    <a:pt x="348" y="155"/>
                    <a:pt x="811" y="155"/>
                    <a:pt x="888" y="155"/>
                  </a:cubicBezTo>
                  <a:cubicBezTo>
                    <a:pt x="965" y="155"/>
                    <a:pt x="1004" y="193"/>
                    <a:pt x="1004" y="270"/>
                  </a:cubicBezTo>
                  <a:cubicBezTo>
                    <a:pt x="1004" y="386"/>
                    <a:pt x="1004" y="386"/>
                    <a:pt x="1004" y="386"/>
                  </a:cubicBezTo>
                  <a:cubicBezTo>
                    <a:pt x="1043" y="386"/>
                    <a:pt x="1043" y="386"/>
                    <a:pt x="1043" y="386"/>
                  </a:cubicBezTo>
                  <a:cubicBezTo>
                    <a:pt x="1064" y="386"/>
                    <a:pt x="1081" y="403"/>
                    <a:pt x="1081" y="425"/>
                  </a:cubicBezTo>
                  <a:lnTo>
                    <a:pt x="1081" y="6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4E918FF0-0016-CD3C-4B29-554B34414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7202" y="-975838"/>
              <a:ext cx="1241425" cy="588963"/>
            </a:xfrm>
            <a:custGeom>
              <a:avLst/>
              <a:gdLst>
                <a:gd name="T0" fmla="*/ 638 w 734"/>
                <a:gd name="T1" fmla="*/ 0 h 348"/>
                <a:gd name="T2" fmla="*/ 97 w 734"/>
                <a:gd name="T3" fmla="*/ 0 h 348"/>
                <a:gd name="T4" fmla="*/ 0 w 734"/>
                <a:gd name="T5" fmla="*/ 97 h 348"/>
                <a:gd name="T6" fmla="*/ 0 w 734"/>
                <a:gd name="T7" fmla="*/ 251 h 348"/>
                <a:gd name="T8" fmla="*/ 97 w 734"/>
                <a:gd name="T9" fmla="*/ 348 h 348"/>
                <a:gd name="T10" fmla="*/ 638 w 734"/>
                <a:gd name="T11" fmla="*/ 348 h 348"/>
                <a:gd name="T12" fmla="*/ 734 w 734"/>
                <a:gd name="T13" fmla="*/ 251 h 348"/>
                <a:gd name="T14" fmla="*/ 734 w 734"/>
                <a:gd name="T15" fmla="*/ 97 h 348"/>
                <a:gd name="T16" fmla="*/ 638 w 734"/>
                <a:gd name="T17" fmla="*/ 0 h 348"/>
                <a:gd name="T18" fmla="*/ 696 w 734"/>
                <a:gd name="T19" fmla="*/ 251 h 348"/>
                <a:gd name="T20" fmla="*/ 638 w 734"/>
                <a:gd name="T21" fmla="*/ 309 h 348"/>
                <a:gd name="T22" fmla="*/ 97 w 734"/>
                <a:gd name="T23" fmla="*/ 309 h 348"/>
                <a:gd name="T24" fmla="*/ 39 w 734"/>
                <a:gd name="T25" fmla="*/ 251 h 348"/>
                <a:gd name="T26" fmla="*/ 39 w 734"/>
                <a:gd name="T27" fmla="*/ 97 h 348"/>
                <a:gd name="T28" fmla="*/ 97 w 734"/>
                <a:gd name="T29" fmla="*/ 39 h 348"/>
                <a:gd name="T30" fmla="*/ 638 w 734"/>
                <a:gd name="T31" fmla="*/ 39 h 348"/>
                <a:gd name="T32" fmla="*/ 696 w 734"/>
                <a:gd name="T33" fmla="*/ 97 h 348"/>
                <a:gd name="T34" fmla="*/ 696 w 734"/>
                <a:gd name="T35" fmla="*/ 25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4" h="348">
                  <a:moveTo>
                    <a:pt x="638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4" y="0"/>
                    <a:pt x="0" y="44"/>
                    <a:pt x="0" y="97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305"/>
                    <a:pt x="44" y="348"/>
                    <a:pt x="97" y="348"/>
                  </a:cubicBezTo>
                  <a:cubicBezTo>
                    <a:pt x="638" y="348"/>
                    <a:pt x="638" y="348"/>
                    <a:pt x="638" y="348"/>
                  </a:cubicBezTo>
                  <a:cubicBezTo>
                    <a:pt x="691" y="348"/>
                    <a:pt x="734" y="305"/>
                    <a:pt x="734" y="251"/>
                  </a:cubicBezTo>
                  <a:cubicBezTo>
                    <a:pt x="734" y="97"/>
                    <a:pt x="734" y="97"/>
                    <a:pt x="734" y="97"/>
                  </a:cubicBezTo>
                  <a:cubicBezTo>
                    <a:pt x="734" y="44"/>
                    <a:pt x="691" y="0"/>
                    <a:pt x="638" y="0"/>
                  </a:cubicBezTo>
                  <a:close/>
                  <a:moveTo>
                    <a:pt x="696" y="251"/>
                  </a:moveTo>
                  <a:cubicBezTo>
                    <a:pt x="696" y="283"/>
                    <a:pt x="670" y="309"/>
                    <a:pt x="638" y="309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65" y="309"/>
                    <a:pt x="39" y="283"/>
                    <a:pt x="39" y="251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9" y="65"/>
                    <a:pt x="65" y="39"/>
                    <a:pt x="97" y="39"/>
                  </a:cubicBezTo>
                  <a:cubicBezTo>
                    <a:pt x="638" y="39"/>
                    <a:pt x="638" y="39"/>
                    <a:pt x="638" y="39"/>
                  </a:cubicBezTo>
                  <a:cubicBezTo>
                    <a:pt x="670" y="39"/>
                    <a:pt x="696" y="65"/>
                    <a:pt x="696" y="97"/>
                  </a:cubicBezTo>
                  <a:lnTo>
                    <a:pt x="696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C6E5F678-4FA4-5D30-B8FD-B471E374081D}"/>
              </a:ext>
            </a:extLst>
          </p:cNvPr>
          <p:cNvGrpSpPr/>
          <p:nvPr/>
        </p:nvGrpSpPr>
        <p:grpSpPr>
          <a:xfrm>
            <a:off x="1406563" y="3601628"/>
            <a:ext cx="519724" cy="229773"/>
            <a:chOff x="2865438" y="5287963"/>
            <a:chExt cx="754062" cy="3333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7" name="Freeform 31">
              <a:extLst>
                <a:ext uri="{FF2B5EF4-FFF2-40B4-BE49-F238E27FC236}">
                  <a16:creationId xmlns:a16="http://schemas.microsoft.com/office/drawing/2014/main" id="{8C5442D2-AA49-0587-7129-BDC1F80E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5508626"/>
              <a:ext cx="92075" cy="93663"/>
            </a:xfrm>
            <a:custGeom>
              <a:avLst/>
              <a:gdLst>
                <a:gd name="T0" fmla="*/ 23 w 24"/>
                <a:gd name="T1" fmla="*/ 7 h 24"/>
                <a:gd name="T2" fmla="*/ 24 w 24"/>
                <a:gd name="T3" fmla="*/ 3 h 24"/>
                <a:gd name="T4" fmla="*/ 22 w 24"/>
                <a:gd name="T5" fmla="*/ 1 h 24"/>
                <a:gd name="T6" fmla="*/ 20 w 24"/>
                <a:gd name="T7" fmla="*/ 0 h 24"/>
                <a:gd name="T8" fmla="*/ 16 w 24"/>
                <a:gd name="T9" fmla="*/ 2 h 24"/>
                <a:gd name="T10" fmla="*/ 0 w 24"/>
                <a:gd name="T11" fmla="*/ 22 h 24"/>
                <a:gd name="T12" fmla="*/ 8 w 24"/>
                <a:gd name="T13" fmla="*/ 24 h 24"/>
                <a:gd name="T14" fmla="*/ 8 w 24"/>
                <a:gd name="T15" fmla="*/ 24 h 24"/>
                <a:gd name="T16" fmla="*/ 21 w 24"/>
                <a:gd name="T17" fmla="*/ 9 h 24"/>
                <a:gd name="T18" fmla="*/ 23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3" y="7"/>
                  </a:moveTo>
                  <a:cubicBezTo>
                    <a:pt x="23" y="6"/>
                    <a:pt x="24" y="5"/>
                    <a:pt x="24" y="3"/>
                  </a:cubicBezTo>
                  <a:cubicBezTo>
                    <a:pt x="23" y="2"/>
                    <a:pt x="23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23"/>
                    <a:pt x="5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8" name="Freeform 32">
              <a:extLst>
                <a:ext uri="{FF2B5EF4-FFF2-40B4-BE49-F238E27FC236}">
                  <a16:creationId xmlns:a16="http://schemas.microsoft.com/office/drawing/2014/main" id="{254E7781-8ACA-5ACF-A151-2E002523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5" y="5505451"/>
              <a:ext cx="80962" cy="80963"/>
            </a:xfrm>
            <a:custGeom>
              <a:avLst/>
              <a:gdLst>
                <a:gd name="T0" fmla="*/ 21 w 21"/>
                <a:gd name="T1" fmla="*/ 4 h 21"/>
                <a:gd name="T2" fmla="*/ 19 w 21"/>
                <a:gd name="T3" fmla="*/ 1 h 21"/>
                <a:gd name="T4" fmla="*/ 17 w 21"/>
                <a:gd name="T5" fmla="*/ 0 h 21"/>
                <a:gd name="T6" fmla="*/ 13 w 21"/>
                <a:gd name="T7" fmla="*/ 2 h 21"/>
                <a:gd name="T8" fmla="*/ 0 w 21"/>
                <a:gd name="T9" fmla="*/ 18 h 21"/>
                <a:gd name="T10" fmla="*/ 8 w 21"/>
                <a:gd name="T11" fmla="*/ 21 h 21"/>
                <a:gd name="T12" fmla="*/ 20 w 21"/>
                <a:gd name="T13" fmla="*/ 7 h 21"/>
                <a:gd name="T14" fmla="*/ 21 w 2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4"/>
                  </a:moveTo>
                  <a:cubicBezTo>
                    <a:pt x="21" y="2"/>
                    <a:pt x="20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5" y="20"/>
                    <a:pt x="8" y="2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5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9" name="Freeform 33">
              <a:extLst>
                <a:ext uri="{FF2B5EF4-FFF2-40B4-BE49-F238E27FC236}">
                  <a16:creationId xmlns:a16="http://schemas.microsoft.com/office/drawing/2014/main" id="{0C7EA7A6-C993-A2EF-6F97-FE0F920D0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5548313"/>
              <a:ext cx="73025" cy="69850"/>
            </a:xfrm>
            <a:custGeom>
              <a:avLst/>
              <a:gdLst>
                <a:gd name="T0" fmla="*/ 14 w 19"/>
                <a:gd name="T1" fmla="*/ 0 h 18"/>
                <a:gd name="T2" fmla="*/ 13 w 19"/>
                <a:gd name="T3" fmla="*/ 0 h 18"/>
                <a:gd name="T4" fmla="*/ 0 w 19"/>
                <a:gd name="T5" fmla="*/ 16 h 18"/>
                <a:gd name="T6" fmla="*/ 9 w 19"/>
                <a:gd name="T7" fmla="*/ 18 h 18"/>
                <a:gd name="T8" fmla="*/ 17 w 19"/>
                <a:gd name="T9" fmla="*/ 8 h 18"/>
                <a:gd name="T10" fmla="*/ 17 w 19"/>
                <a:gd name="T11" fmla="*/ 7 h 18"/>
                <a:gd name="T12" fmla="*/ 18 w 19"/>
                <a:gd name="T13" fmla="*/ 6 h 18"/>
                <a:gd name="T14" fmla="*/ 17 w 19"/>
                <a:gd name="T15" fmla="*/ 1 h 18"/>
                <a:gd name="T16" fmla="*/ 14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7"/>
                    <a:pt x="9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5"/>
                    <a:pt x="19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0" name="Freeform 34">
              <a:extLst>
                <a:ext uri="{FF2B5EF4-FFF2-40B4-BE49-F238E27FC236}">
                  <a16:creationId xmlns:a16="http://schemas.microsoft.com/office/drawing/2014/main" id="{7823ACB7-1886-9A8C-41A7-2EDD39E98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5529263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6 w 11"/>
                <a:gd name="T3" fmla="*/ 0 h 10"/>
                <a:gd name="T4" fmla="*/ 6 w 11"/>
                <a:gd name="T5" fmla="*/ 0 h 10"/>
                <a:gd name="T6" fmla="*/ 0 w 11"/>
                <a:gd name="T7" fmla="*/ 7 h 10"/>
                <a:gd name="T8" fmla="*/ 5 w 11"/>
                <a:gd name="T9" fmla="*/ 10 h 10"/>
                <a:gd name="T10" fmla="*/ 10 w 11"/>
                <a:gd name="T11" fmla="*/ 4 h 10"/>
                <a:gd name="T12" fmla="*/ 9 w 11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3" y="9"/>
                    <a:pt x="5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1" name="Freeform 35">
              <a:extLst>
                <a:ext uri="{FF2B5EF4-FFF2-40B4-BE49-F238E27FC236}">
                  <a16:creationId xmlns:a16="http://schemas.microsoft.com/office/drawing/2014/main" id="{5198521D-FC1A-566D-8A07-340343DB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602288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0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2" name="Freeform 36">
              <a:extLst>
                <a:ext uri="{FF2B5EF4-FFF2-40B4-BE49-F238E27FC236}">
                  <a16:creationId xmlns:a16="http://schemas.microsoft.com/office/drawing/2014/main" id="{1B5561E6-BDC8-3F9F-9756-C36D64668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5294313"/>
              <a:ext cx="449262" cy="254000"/>
            </a:xfrm>
            <a:custGeom>
              <a:avLst/>
              <a:gdLst>
                <a:gd name="T0" fmla="*/ 117 w 118"/>
                <a:gd name="T1" fmla="*/ 9 h 65"/>
                <a:gd name="T2" fmla="*/ 101 w 118"/>
                <a:gd name="T3" fmla="*/ 0 h 65"/>
                <a:gd name="T4" fmla="*/ 85 w 118"/>
                <a:gd name="T5" fmla="*/ 10 h 65"/>
                <a:gd name="T6" fmla="*/ 85 w 118"/>
                <a:gd name="T7" fmla="*/ 13 h 65"/>
                <a:gd name="T8" fmla="*/ 63 w 118"/>
                <a:gd name="T9" fmla="*/ 21 h 65"/>
                <a:gd name="T10" fmla="*/ 62 w 118"/>
                <a:gd name="T11" fmla="*/ 20 h 65"/>
                <a:gd name="T12" fmla="*/ 36 w 118"/>
                <a:gd name="T13" fmla="*/ 7 h 65"/>
                <a:gd name="T14" fmla="*/ 36 w 118"/>
                <a:gd name="T15" fmla="*/ 7 h 65"/>
                <a:gd name="T16" fmla="*/ 30 w 118"/>
                <a:gd name="T17" fmla="*/ 5 h 65"/>
                <a:gd name="T18" fmla="*/ 25 w 118"/>
                <a:gd name="T19" fmla="*/ 7 h 65"/>
                <a:gd name="T20" fmla="*/ 25 w 118"/>
                <a:gd name="T21" fmla="*/ 7 h 65"/>
                <a:gd name="T22" fmla="*/ 7 w 118"/>
                <a:gd name="T23" fmla="*/ 17 h 65"/>
                <a:gd name="T24" fmla="*/ 3 w 118"/>
                <a:gd name="T25" fmla="*/ 29 h 65"/>
                <a:gd name="T26" fmla="*/ 2 w 118"/>
                <a:gd name="T27" fmla="*/ 39 h 65"/>
                <a:gd name="T28" fmla="*/ 3 w 118"/>
                <a:gd name="T29" fmla="*/ 40 h 65"/>
                <a:gd name="T30" fmla="*/ 8 w 118"/>
                <a:gd name="T31" fmla="*/ 38 h 65"/>
                <a:gd name="T32" fmla="*/ 21 w 118"/>
                <a:gd name="T33" fmla="*/ 20 h 65"/>
                <a:gd name="T34" fmla="*/ 22 w 118"/>
                <a:gd name="T35" fmla="*/ 18 h 65"/>
                <a:gd name="T36" fmla="*/ 24 w 118"/>
                <a:gd name="T37" fmla="*/ 19 h 65"/>
                <a:gd name="T38" fmla="*/ 28 w 118"/>
                <a:gd name="T39" fmla="*/ 21 h 65"/>
                <a:gd name="T40" fmla="*/ 34 w 118"/>
                <a:gd name="T41" fmla="*/ 24 h 65"/>
                <a:gd name="T42" fmla="*/ 34 w 118"/>
                <a:gd name="T43" fmla="*/ 24 h 65"/>
                <a:gd name="T44" fmla="*/ 46 w 118"/>
                <a:gd name="T45" fmla="*/ 34 h 65"/>
                <a:gd name="T46" fmla="*/ 58 w 118"/>
                <a:gd name="T47" fmla="*/ 46 h 65"/>
                <a:gd name="T48" fmla="*/ 58 w 118"/>
                <a:gd name="T49" fmla="*/ 46 h 65"/>
                <a:gd name="T50" fmla="*/ 58 w 118"/>
                <a:gd name="T51" fmla="*/ 46 h 65"/>
                <a:gd name="T52" fmla="*/ 59 w 118"/>
                <a:gd name="T53" fmla="*/ 65 h 65"/>
                <a:gd name="T54" fmla="*/ 86 w 118"/>
                <a:gd name="T55" fmla="*/ 52 h 65"/>
                <a:gd name="T56" fmla="*/ 102 w 118"/>
                <a:gd name="T57" fmla="*/ 58 h 65"/>
                <a:gd name="T58" fmla="*/ 118 w 118"/>
                <a:gd name="T59" fmla="*/ 49 h 65"/>
                <a:gd name="T60" fmla="*/ 117 w 118"/>
                <a:gd name="T61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65">
                  <a:moveTo>
                    <a:pt x="117" y="9"/>
                  </a:moveTo>
                  <a:cubicBezTo>
                    <a:pt x="117" y="4"/>
                    <a:pt x="110" y="0"/>
                    <a:pt x="101" y="0"/>
                  </a:cubicBezTo>
                  <a:cubicBezTo>
                    <a:pt x="92" y="0"/>
                    <a:pt x="85" y="5"/>
                    <a:pt x="85" y="10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0" y="18"/>
                    <a:pt x="45" y="11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2" y="5"/>
                    <a:pt x="30" y="5"/>
                  </a:cubicBezTo>
                  <a:cubicBezTo>
                    <a:pt x="27" y="5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1" y="39"/>
                    <a:pt x="2" y="39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7" y="39"/>
                    <a:pt x="8" y="38"/>
                  </a:cubicBezTo>
                  <a:cubicBezTo>
                    <a:pt x="16" y="33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0"/>
                    <a:pt x="28" y="21"/>
                  </a:cubicBezTo>
                  <a:cubicBezTo>
                    <a:pt x="30" y="22"/>
                    <a:pt x="33" y="2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8" y="28"/>
                    <a:pt x="42" y="31"/>
                    <a:pt x="46" y="34"/>
                  </a:cubicBezTo>
                  <a:cubicBezTo>
                    <a:pt x="51" y="38"/>
                    <a:pt x="56" y="41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54"/>
                    <a:pt x="59" y="61"/>
                    <a:pt x="59" y="6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8" y="56"/>
                    <a:pt x="94" y="58"/>
                    <a:pt x="102" y="58"/>
                  </a:cubicBezTo>
                  <a:cubicBezTo>
                    <a:pt x="111" y="58"/>
                    <a:pt x="118" y="54"/>
                    <a:pt x="118" y="49"/>
                  </a:cubicBez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3" name="Freeform 37">
              <a:extLst>
                <a:ext uri="{FF2B5EF4-FFF2-40B4-BE49-F238E27FC236}">
                  <a16:creationId xmlns:a16="http://schemas.microsoft.com/office/drawing/2014/main" id="{822BEA8B-7931-CC96-F5C3-E22A160A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287963"/>
              <a:ext cx="517525" cy="327025"/>
            </a:xfrm>
            <a:custGeom>
              <a:avLst/>
              <a:gdLst>
                <a:gd name="T0" fmla="*/ 123 w 136"/>
                <a:gd name="T1" fmla="*/ 38 h 84"/>
                <a:gd name="T2" fmla="*/ 112 w 136"/>
                <a:gd name="T3" fmla="*/ 29 h 84"/>
                <a:gd name="T4" fmla="*/ 107 w 136"/>
                <a:gd name="T5" fmla="*/ 26 h 84"/>
                <a:gd name="T6" fmla="*/ 104 w 136"/>
                <a:gd name="T7" fmla="*/ 25 h 84"/>
                <a:gd name="T8" fmla="*/ 90 w 136"/>
                <a:gd name="T9" fmla="*/ 43 h 84"/>
                <a:gd name="T10" fmla="*/ 90 w 136"/>
                <a:gd name="T11" fmla="*/ 43 h 84"/>
                <a:gd name="T12" fmla="*/ 83 w 136"/>
                <a:gd name="T13" fmla="*/ 45 h 84"/>
                <a:gd name="T14" fmla="*/ 79 w 136"/>
                <a:gd name="T15" fmla="*/ 43 h 84"/>
                <a:gd name="T16" fmla="*/ 80 w 136"/>
                <a:gd name="T17" fmla="*/ 30 h 84"/>
                <a:gd name="T18" fmla="*/ 84 w 136"/>
                <a:gd name="T19" fmla="*/ 17 h 84"/>
                <a:gd name="T20" fmla="*/ 95 w 136"/>
                <a:gd name="T21" fmla="*/ 10 h 84"/>
                <a:gd name="T22" fmla="*/ 87 w 136"/>
                <a:gd name="T23" fmla="*/ 8 h 84"/>
                <a:gd name="T24" fmla="*/ 57 w 136"/>
                <a:gd name="T25" fmla="*/ 19 h 84"/>
                <a:gd name="T26" fmla="*/ 57 w 136"/>
                <a:gd name="T27" fmla="*/ 20 h 84"/>
                <a:gd name="T28" fmla="*/ 32 w 136"/>
                <a:gd name="T29" fmla="*/ 9 h 84"/>
                <a:gd name="T30" fmla="*/ 16 w 136"/>
                <a:gd name="T31" fmla="*/ 0 h 84"/>
                <a:gd name="T32" fmla="*/ 0 w 136"/>
                <a:gd name="T33" fmla="*/ 10 h 84"/>
                <a:gd name="T34" fmla="*/ 0 w 136"/>
                <a:gd name="T35" fmla="*/ 49 h 84"/>
                <a:gd name="T36" fmla="*/ 17 w 136"/>
                <a:gd name="T37" fmla="*/ 58 h 84"/>
                <a:gd name="T38" fmla="*/ 33 w 136"/>
                <a:gd name="T39" fmla="*/ 51 h 84"/>
                <a:gd name="T40" fmla="*/ 57 w 136"/>
                <a:gd name="T41" fmla="*/ 62 h 84"/>
                <a:gd name="T42" fmla="*/ 57 w 136"/>
                <a:gd name="T43" fmla="*/ 63 h 84"/>
                <a:gd name="T44" fmla="*/ 58 w 136"/>
                <a:gd name="T45" fmla="*/ 66 h 84"/>
                <a:gd name="T46" fmla="*/ 63 w 136"/>
                <a:gd name="T47" fmla="*/ 60 h 84"/>
                <a:gd name="T48" fmla="*/ 66 w 136"/>
                <a:gd name="T49" fmla="*/ 58 h 84"/>
                <a:gd name="T50" fmla="*/ 71 w 136"/>
                <a:gd name="T51" fmla="*/ 60 h 84"/>
                <a:gd name="T52" fmla="*/ 73 w 136"/>
                <a:gd name="T53" fmla="*/ 62 h 84"/>
                <a:gd name="T54" fmla="*/ 79 w 136"/>
                <a:gd name="T55" fmla="*/ 55 h 84"/>
                <a:gd name="T56" fmla="*/ 86 w 136"/>
                <a:gd name="T57" fmla="*/ 52 h 84"/>
                <a:gd name="T58" fmla="*/ 91 w 136"/>
                <a:gd name="T59" fmla="*/ 54 h 84"/>
                <a:gd name="T60" fmla="*/ 93 w 136"/>
                <a:gd name="T61" fmla="*/ 57 h 84"/>
                <a:gd name="T62" fmla="*/ 94 w 136"/>
                <a:gd name="T63" fmla="*/ 57 h 84"/>
                <a:gd name="T64" fmla="*/ 101 w 136"/>
                <a:gd name="T65" fmla="*/ 53 h 84"/>
                <a:gd name="T66" fmla="*/ 106 w 136"/>
                <a:gd name="T67" fmla="*/ 55 h 84"/>
                <a:gd name="T68" fmla="*/ 108 w 136"/>
                <a:gd name="T69" fmla="*/ 60 h 84"/>
                <a:gd name="T70" fmla="*/ 108 w 136"/>
                <a:gd name="T71" fmla="*/ 63 h 84"/>
                <a:gd name="T72" fmla="*/ 113 w 136"/>
                <a:gd name="T73" fmla="*/ 65 h 84"/>
                <a:gd name="T74" fmla="*/ 114 w 136"/>
                <a:gd name="T75" fmla="*/ 76 h 84"/>
                <a:gd name="T76" fmla="*/ 113 w 136"/>
                <a:gd name="T77" fmla="*/ 78 h 84"/>
                <a:gd name="T78" fmla="*/ 113 w 136"/>
                <a:gd name="T79" fmla="*/ 84 h 84"/>
                <a:gd name="T80" fmla="*/ 114 w 136"/>
                <a:gd name="T81" fmla="*/ 84 h 84"/>
                <a:gd name="T82" fmla="*/ 119 w 136"/>
                <a:gd name="T83" fmla="*/ 80 h 84"/>
                <a:gd name="T84" fmla="*/ 119 w 136"/>
                <a:gd name="T85" fmla="*/ 64 h 84"/>
                <a:gd name="T86" fmla="*/ 118 w 136"/>
                <a:gd name="T87" fmla="*/ 62 h 84"/>
                <a:gd name="T88" fmla="*/ 106 w 136"/>
                <a:gd name="T89" fmla="*/ 50 h 84"/>
                <a:gd name="T90" fmla="*/ 108 w 136"/>
                <a:gd name="T91" fmla="*/ 48 h 84"/>
                <a:gd name="T92" fmla="*/ 121 w 136"/>
                <a:gd name="T93" fmla="*/ 61 h 84"/>
                <a:gd name="T94" fmla="*/ 122 w 136"/>
                <a:gd name="T95" fmla="*/ 63 h 84"/>
                <a:gd name="T96" fmla="*/ 122 w 136"/>
                <a:gd name="T97" fmla="*/ 79 h 84"/>
                <a:gd name="T98" fmla="*/ 123 w 136"/>
                <a:gd name="T99" fmla="*/ 79 h 84"/>
                <a:gd name="T100" fmla="*/ 128 w 136"/>
                <a:gd name="T101" fmla="*/ 76 h 84"/>
                <a:gd name="T102" fmla="*/ 128 w 136"/>
                <a:gd name="T103" fmla="*/ 66 h 84"/>
                <a:gd name="T104" fmla="*/ 127 w 136"/>
                <a:gd name="T105" fmla="*/ 53 h 84"/>
                <a:gd name="T106" fmla="*/ 111 w 136"/>
                <a:gd name="T107" fmla="*/ 38 h 84"/>
                <a:gd name="T108" fmla="*/ 113 w 136"/>
                <a:gd name="T109" fmla="*/ 36 h 84"/>
                <a:gd name="T110" fmla="*/ 129 w 136"/>
                <a:gd name="T111" fmla="*/ 52 h 84"/>
                <a:gd name="T112" fmla="*/ 131 w 136"/>
                <a:gd name="T113" fmla="*/ 66 h 84"/>
                <a:gd name="T114" fmla="*/ 131 w 136"/>
                <a:gd name="T115" fmla="*/ 75 h 84"/>
                <a:gd name="T116" fmla="*/ 131 w 136"/>
                <a:gd name="T117" fmla="*/ 75 h 84"/>
                <a:gd name="T118" fmla="*/ 135 w 136"/>
                <a:gd name="T119" fmla="*/ 74 h 84"/>
                <a:gd name="T120" fmla="*/ 135 w 136"/>
                <a:gd name="T121" fmla="*/ 73 h 84"/>
                <a:gd name="T122" fmla="*/ 134 w 136"/>
                <a:gd name="T123" fmla="*/ 49 h 84"/>
                <a:gd name="T124" fmla="*/ 123 w 136"/>
                <a:gd name="T125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" h="84">
                  <a:moveTo>
                    <a:pt x="123" y="38"/>
                  </a:moveTo>
                  <a:cubicBezTo>
                    <a:pt x="120" y="35"/>
                    <a:pt x="115" y="32"/>
                    <a:pt x="112" y="29"/>
                  </a:cubicBezTo>
                  <a:cubicBezTo>
                    <a:pt x="111" y="28"/>
                    <a:pt x="109" y="27"/>
                    <a:pt x="107" y="26"/>
                  </a:cubicBezTo>
                  <a:cubicBezTo>
                    <a:pt x="106" y="26"/>
                    <a:pt x="105" y="26"/>
                    <a:pt x="104" y="25"/>
                  </a:cubicBezTo>
                  <a:cubicBezTo>
                    <a:pt x="102" y="29"/>
                    <a:pt x="97" y="39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9" y="43"/>
                    <a:pt x="86" y="45"/>
                    <a:pt x="83" y="45"/>
                  </a:cubicBezTo>
                  <a:cubicBezTo>
                    <a:pt x="81" y="45"/>
                    <a:pt x="79" y="44"/>
                    <a:pt x="79" y="43"/>
                  </a:cubicBezTo>
                  <a:cubicBezTo>
                    <a:pt x="77" y="41"/>
                    <a:pt x="77" y="37"/>
                    <a:pt x="80" y="3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3" y="9"/>
                    <a:pt x="90" y="8"/>
                    <a:pt x="87" y="8"/>
                  </a:cubicBezTo>
                  <a:cubicBezTo>
                    <a:pt x="74" y="9"/>
                    <a:pt x="57" y="19"/>
                    <a:pt x="57" y="1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4"/>
                    <a:pt x="25" y="0"/>
                    <a:pt x="16" y="0"/>
                  </a:cubicBezTo>
                  <a:cubicBezTo>
                    <a:pt x="7" y="1"/>
                    <a:pt x="0" y="5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8" y="59"/>
                    <a:pt x="17" y="58"/>
                  </a:cubicBezTo>
                  <a:cubicBezTo>
                    <a:pt x="25" y="58"/>
                    <a:pt x="31" y="55"/>
                    <a:pt x="33" y="5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5"/>
                    <a:pt x="58" y="66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59"/>
                    <a:pt x="65" y="58"/>
                    <a:pt x="66" y="58"/>
                  </a:cubicBezTo>
                  <a:cubicBezTo>
                    <a:pt x="68" y="58"/>
                    <a:pt x="70" y="59"/>
                    <a:pt x="71" y="60"/>
                  </a:cubicBezTo>
                  <a:cubicBezTo>
                    <a:pt x="72" y="61"/>
                    <a:pt x="73" y="62"/>
                    <a:pt x="73" y="6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3"/>
                    <a:pt x="83" y="52"/>
                    <a:pt x="86" y="52"/>
                  </a:cubicBezTo>
                  <a:cubicBezTo>
                    <a:pt x="88" y="52"/>
                    <a:pt x="90" y="53"/>
                    <a:pt x="91" y="54"/>
                  </a:cubicBezTo>
                  <a:cubicBezTo>
                    <a:pt x="92" y="55"/>
                    <a:pt x="93" y="56"/>
                    <a:pt x="93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6" y="54"/>
                    <a:pt x="98" y="53"/>
                    <a:pt x="101" y="53"/>
                  </a:cubicBezTo>
                  <a:cubicBezTo>
                    <a:pt x="103" y="53"/>
                    <a:pt x="104" y="54"/>
                    <a:pt x="106" y="55"/>
                  </a:cubicBezTo>
                  <a:cubicBezTo>
                    <a:pt x="107" y="56"/>
                    <a:pt x="108" y="58"/>
                    <a:pt x="108" y="60"/>
                  </a:cubicBezTo>
                  <a:cubicBezTo>
                    <a:pt x="109" y="61"/>
                    <a:pt x="108" y="62"/>
                    <a:pt x="108" y="63"/>
                  </a:cubicBezTo>
                  <a:cubicBezTo>
                    <a:pt x="110" y="63"/>
                    <a:pt x="111" y="64"/>
                    <a:pt x="113" y="65"/>
                  </a:cubicBezTo>
                  <a:cubicBezTo>
                    <a:pt x="116" y="68"/>
                    <a:pt x="117" y="73"/>
                    <a:pt x="114" y="76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7" y="84"/>
                    <a:pt x="119" y="81"/>
                    <a:pt x="119" y="80"/>
                  </a:cubicBezTo>
                  <a:cubicBezTo>
                    <a:pt x="119" y="78"/>
                    <a:pt x="120" y="69"/>
                    <a:pt x="119" y="64"/>
                  </a:cubicBezTo>
                  <a:cubicBezTo>
                    <a:pt x="119" y="63"/>
                    <a:pt x="118" y="63"/>
                    <a:pt x="118" y="62"/>
                  </a:cubicBezTo>
                  <a:cubicBezTo>
                    <a:pt x="117" y="59"/>
                    <a:pt x="109" y="53"/>
                    <a:pt x="106" y="5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49"/>
                    <a:pt x="119" y="56"/>
                    <a:pt x="121" y="61"/>
                  </a:cubicBezTo>
                  <a:cubicBezTo>
                    <a:pt x="121" y="62"/>
                    <a:pt x="121" y="62"/>
                    <a:pt x="122" y="63"/>
                  </a:cubicBezTo>
                  <a:cubicBezTo>
                    <a:pt x="123" y="68"/>
                    <a:pt x="122" y="76"/>
                    <a:pt x="122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7" y="79"/>
                    <a:pt x="128" y="77"/>
                    <a:pt x="128" y="76"/>
                  </a:cubicBezTo>
                  <a:cubicBezTo>
                    <a:pt x="128" y="76"/>
                    <a:pt x="128" y="71"/>
                    <a:pt x="128" y="66"/>
                  </a:cubicBezTo>
                  <a:cubicBezTo>
                    <a:pt x="128" y="58"/>
                    <a:pt x="127" y="54"/>
                    <a:pt x="127" y="53"/>
                  </a:cubicBezTo>
                  <a:cubicBezTo>
                    <a:pt x="125" y="49"/>
                    <a:pt x="115" y="41"/>
                    <a:pt x="111" y="38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27" y="46"/>
                    <a:pt x="129" y="52"/>
                  </a:cubicBezTo>
                  <a:cubicBezTo>
                    <a:pt x="130" y="54"/>
                    <a:pt x="131" y="59"/>
                    <a:pt x="131" y="66"/>
                  </a:cubicBezTo>
                  <a:cubicBezTo>
                    <a:pt x="131" y="70"/>
                    <a:pt x="131" y="74"/>
                    <a:pt x="131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3" y="75"/>
                    <a:pt x="134" y="75"/>
                    <a:pt x="135" y="74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6" y="63"/>
                    <a:pt x="134" y="49"/>
                  </a:cubicBezTo>
                  <a:cubicBezTo>
                    <a:pt x="133" y="45"/>
                    <a:pt x="128" y="42"/>
                    <a:pt x="12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314" name="Freeform 19">
            <a:extLst>
              <a:ext uri="{FF2B5EF4-FFF2-40B4-BE49-F238E27FC236}">
                <a16:creationId xmlns:a16="http://schemas.microsoft.com/office/drawing/2014/main" id="{FB3CF433-2507-D2AF-E4A2-EA802C2D49EF}"/>
              </a:ext>
            </a:extLst>
          </p:cNvPr>
          <p:cNvSpPr>
            <a:spLocks noEditPoints="1"/>
          </p:cNvSpPr>
          <p:nvPr/>
        </p:nvSpPr>
        <p:spPr bwMode="auto">
          <a:xfrm>
            <a:off x="3836664" y="3552121"/>
            <a:ext cx="342789" cy="356593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4704FEF-E80A-9A30-7B74-FBB8D19119B0}"/>
              </a:ext>
            </a:extLst>
          </p:cNvPr>
          <p:cNvGrpSpPr/>
          <p:nvPr/>
        </p:nvGrpSpPr>
        <p:grpSpPr>
          <a:xfrm>
            <a:off x="1407460" y="1638210"/>
            <a:ext cx="399054" cy="257786"/>
            <a:chOff x="1554163" y="3055938"/>
            <a:chExt cx="1049337" cy="6778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16" name="Freeform 5">
              <a:extLst>
                <a:ext uri="{FF2B5EF4-FFF2-40B4-BE49-F238E27FC236}">
                  <a16:creationId xmlns:a16="http://schemas.microsoft.com/office/drawing/2014/main" id="{CDCF21B0-76A3-2560-2B1A-A35BDE1A3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3482975"/>
              <a:ext cx="500062" cy="250825"/>
            </a:xfrm>
            <a:custGeom>
              <a:avLst/>
              <a:gdLst>
                <a:gd name="T0" fmla="*/ 114 w 132"/>
                <a:gd name="T1" fmla="*/ 9 h 66"/>
                <a:gd name="T2" fmla="*/ 100 w 132"/>
                <a:gd name="T3" fmla="*/ 0 h 66"/>
                <a:gd name="T4" fmla="*/ 32 w 132"/>
                <a:gd name="T5" fmla="*/ 0 h 66"/>
                <a:gd name="T6" fmla="*/ 18 w 132"/>
                <a:gd name="T7" fmla="*/ 9 h 66"/>
                <a:gd name="T8" fmla="*/ 2 w 132"/>
                <a:gd name="T9" fmla="*/ 57 h 66"/>
                <a:gd name="T10" fmla="*/ 8 w 132"/>
                <a:gd name="T11" fmla="*/ 66 h 66"/>
                <a:gd name="T12" fmla="*/ 124 w 132"/>
                <a:gd name="T13" fmla="*/ 66 h 66"/>
                <a:gd name="T14" fmla="*/ 130 w 132"/>
                <a:gd name="T15" fmla="*/ 57 h 66"/>
                <a:gd name="T16" fmla="*/ 114 w 132"/>
                <a:gd name="T17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14" y="9"/>
                  </a:moveTo>
                  <a:cubicBezTo>
                    <a:pt x="112" y="4"/>
                    <a:pt x="106" y="0"/>
                    <a:pt x="10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8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0" y="57"/>
                  </a:cubicBezTo>
                  <a:lnTo>
                    <a:pt x="1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7" name="Freeform 6">
              <a:extLst>
                <a:ext uri="{FF2B5EF4-FFF2-40B4-BE49-F238E27FC236}">
                  <a16:creationId xmlns:a16="http://schemas.microsoft.com/office/drawing/2014/main" id="{50C39B00-2A03-BFA4-9C52-6188F0891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3482975"/>
              <a:ext cx="500062" cy="250825"/>
            </a:xfrm>
            <a:custGeom>
              <a:avLst/>
              <a:gdLst>
                <a:gd name="T0" fmla="*/ 131 w 132"/>
                <a:gd name="T1" fmla="*/ 57 h 66"/>
                <a:gd name="T2" fmla="*/ 114 w 132"/>
                <a:gd name="T3" fmla="*/ 9 h 66"/>
                <a:gd name="T4" fmla="*/ 101 w 132"/>
                <a:gd name="T5" fmla="*/ 0 h 66"/>
                <a:gd name="T6" fmla="*/ 32 w 132"/>
                <a:gd name="T7" fmla="*/ 0 h 66"/>
                <a:gd name="T8" fmla="*/ 19 w 132"/>
                <a:gd name="T9" fmla="*/ 9 h 66"/>
                <a:gd name="T10" fmla="*/ 2 w 132"/>
                <a:gd name="T11" fmla="*/ 57 h 66"/>
                <a:gd name="T12" fmla="*/ 8 w 132"/>
                <a:gd name="T13" fmla="*/ 66 h 66"/>
                <a:gd name="T14" fmla="*/ 124 w 132"/>
                <a:gd name="T15" fmla="*/ 66 h 66"/>
                <a:gd name="T16" fmla="*/ 131 w 132"/>
                <a:gd name="T17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66">
                  <a:moveTo>
                    <a:pt x="131" y="57"/>
                  </a:move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6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9" y="66"/>
                    <a:pt x="132" y="62"/>
                    <a:pt x="13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AE1C7411-FDE9-EF9F-AC92-2F0F4092A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181350"/>
              <a:ext cx="503237" cy="252412"/>
            </a:xfrm>
            <a:custGeom>
              <a:avLst/>
              <a:gdLst>
                <a:gd name="T0" fmla="*/ 9 w 133"/>
                <a:gd name="T1" fmla="*/ 66 h 66"/>
                <a:gd name="T2" fmla="*/ 124 w 133"/>
                <a:gd name="T3" fmla="*/ 66 h 66"/>
                <a:gd name="T4" fmla="*/ 131 w 133"/>
                <a:gd name="T5" fmla="*/ 57 h 66"/>
                <a:gd name="T6" fmla="*/ 114 w 133"/>
                <a:gd name="T7" fmla="*/ 9 h 66"/>
                <a:gd name="T8" fmla="*/ 101 w 133"/>
                <a:gd name="T9" fmla="*/ 0 h 66"/>
                <a:gd name="T10" fmla="*/ 32 w 133"/>
                <a:gd name="T11" fmla="*/ 0 h 66"/>
                <a:gd name="T12" fmla="*/ 19 w 133"/>
                <a:gd name="T13" fmla="*/ 9 h 66"/>
                <a:gd name="T14" fmla="*/ 2 w 133"/>
                <a:gd name="T15" fmla="*/ 57 h 66"/>
                <a:gd name="T16" fmla="*/ 9 w 13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66">
                  <a:moveTo>
                    <a:pt x="9" y="66"/>
                  </a:moveTo>
                  <a:cubicBezTo>
                    <a:pt x="124" y="66"/>
                    <a:pt x="124" y="66"/>
                    <a:pt x="124" y="66"/>
                  </a:cubicBezTo>
                  <a:cubicBezTo>
                    <a:pt x="130" y="66"/>
                    <a:pt x="133" y="62"/>
                    <a:pt x="131" y="57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2" y="4"/>
                    <a:pt x="107" y="0"/>
                    <a:pt x="10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1" y="4"/>
                    <a:pt x="19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2"/>
                    <a:pt x="3" y="66"/>
                    <a:pt x="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9" name="Freeform 8">
              <a:extLst>
                <a:ext uri="{FF2B5EF4-FFF2-40B4-BE49-F238E27FC236}">
                  <a16:creationId xmlns:a16="http://schemas.microsoft.com/office/drawing/2014/main" id="{90DFB2CF-DCEE-18F0-12C9-5E58AC77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3148013"/>
              <a:ext cx="219075" cy="217487"/>
            </a:xfrm>
            <a:custGeom>
              <a:avLst/>
              <a:gdLst>
                <a:gd name="T0" fmla="*/ 45 w 138"/>
                <a:gd name="T1" fmla="*/ 91 h 137"/>
                <a:gd name="T2" fmla="*/ 69 w 138"/>
                <a:gd name="T3" fmla="*/ 137 h 137"/>
                <a:gd name="T4" fmla="*/ 93 w 138"/>
                <a:gd name="T5" fmla="*/ 91 h 137"/>
                <a:gd name="T6" fmla="*/ 138 w 138"/>
                <a:gd name="T7" fmla="*/ 67 h 137"/>
                <a:gd name="T8" fmla="*/ 93 w 138"/>
                <a:gd name="T9" fmla="*/ 43 h 137"/>
                <a:gd name="T10" fmla="*/ 69 w 138"/>
                <a:gd name="T11" fmla="*/ 0 h 137"/>
                <a:gd name="T12" fmla="*/ 45 w 138"/>
                <a:gd name="T13" fmla="*/ 43 h 137"/>
                <a:gd name="T14" fmla="*/ 0 w 138"/>
                <a:gd name="T15" fmla="*/ 67 h 137"/>
                <a:gd name="T16" fmla="*/ 45 w 138"/>
                <a:gd name="T17" fmla="*/ 9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37">
                  <a:moveTo>
                    <a:pt x="45" y="91"/>
                  </a:moveTo>
                  <a:lnTo>
                    <a:pt x="69" y="137"/>
                  </a:lnTo>
                  <a:lnTo>
                    <a:pt x="93" y="91"/>
                  </a:lnTo>
                  <a:lnTo>
                    <a:pt x="138" y="67"/>
                  </a:lnTo>
                  <a:lnTo>
                    <a:pt x="93" y="43"/>
                  </a:lnTo>
                  <a:lnTo>
                    <a:pt x="69" y="0"/>
                  </a:lnTo>
                  <a:lnTo>
                    <a:pt x="45" y="43"/>
                  </a:lnTo>
                  <a:lnTo>
                    <a:pt x="0" y="67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0" name="Freeform 9">
              <a:extLst>
                <a:ext uri="{FF2B5EF4-FFF2-40B4-BE49-F238E27FC236}">
                  <a16:creationId xmlns:a16="http://schemas.microsoft.com/office/drawing/2014/main" id="{7CEB877D-817E-8249-6939-275017BCC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3055938"/>
              <a:ext cx="128587" cy="133350"/>
            </a:xfrm>
            <a:custGeom>
              <a:avLst/>
              <a:gdLst>
                <a:gd name="T0" fmla="*/ 40 w 81"/>
                <a:gd name="T1" fmla="*/ 84 h 84"/>
                <a:gd name="T2" fmla="*/ 54 w 81"/>
                <a:gd name="T3" fmla="*/ 58 h 84"/>
                <a:gd name="T4" fmla="*/ 81 w 81"/>
                <a:gd name="T5" fmla="*/ 43 h 84"/>
                <a:gd name="T6" fmla="*/ 54 w 81"/>
                <a:gd name="T7" fmla="*/ 29 h 84"/>
                <a:gd name="T8" fmla="*/ 40 w 81"/>
                <a:gd name="T9" fmla="*/ 0 h 84"/>
                <a:gd name="T10" fmla="*/ 26 w 81"/>
                <a:gd name="T11" fmla="*/ 29 h 84"/>
                <a:gd name="T12" fmla="*/ 0 w 81"/>
                <a:gd name="T13" fmla="*/ 43 h 84"/>
                <a:gd name="T14" fmla="*/ 26 w 81"/>
                <a:gd name="T15" fmla="*/ 58 h 84"/>
                <a:gd name="T16" fmla="*/ 40 w 8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84">
                  <a:moveTo>
                    <a:pt x="40" y="84"/>
                  </a:moveTo>
                  <a:lnTo>
                    <a:pt x="54" y="58"/>
                  </a:lnTo>
                  <a:lnTo>
                    <a:pt x="81" y="43"/>
                  </a:lnTo>
                  <a:lnTo>
                    <a:pt x="54" y="29"/>
                  </a:lnTo>
                  <a:lnTo>
                    <a:pt x="40" y="0"/>
                  </a:lnTo>
                  <a:lnTo>
                    <a:pt x="26" y="29"/>
                  </a:lnTo>
                  <a:lnTo>
                    <a:pt x="0" y="43"/>
                  </a:lnTo>
                  <a:lnTo>
                    <a:pt x="26" y="58"/>
                  </a:lnTo>
                  <a:lnTo>
                    <a:pt x="4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169EC291-66AA-3DFA-4B78-53C9525C4D0C}"/>
              </a:ext>
            </a:extLst>
          </p:cNvPr>
          <p:cNvGrpSpPr/>
          <p:nvPr/>
        </p:nvGrpSpPr>
        <p:grpSpPr>
          <a:xfrm>
            <a:off x="2242630" y="1651738"/>
            <a:ext cx="411245" cy="235947"/>
            <a:chOff x="7779638" y="1072086"/>
            <a:chExt cx="436722" cy="2505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2" name="Freeform 16">
              <a:extLst>
                <a:ext uri="{FF2B5EF4-FFF2-40B4-BE49-F238E27FC236}">
                  <a16:creationId xmlns:a16="http://schemas.microsoft.com/office/drawing/2014/main" id="{A5299951-0067-A547-3B35-8D494115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045" y="1124140"/>
              <a:ext cx="117342" cy="146456"/>
            </a:xfrm>
            <a:custGeom>
              <a:avLst/>
              <a:gdLst>
                <a:gd name="T0" fmla="*/ 40 w 56"/>
                <a:gd name="T1" fmla="*/ 35 h 70"/>
                <a:gd name="T2" fmla="*/ 56 w 56"/>
                <a:gd name="T3" fmla="*/ 0 h 70"/>
                <a:gd name="T4" fmla="*/ 20 w 56"/>
                <a:gd name="T5" fmla="*/ 0 h 70"/>
                <a:gd name="T6" fmla="*/ 0 w 56"/>
                <a:gd name="T7" fmla="*/ 19 h 70"/>
                <a:gd name="T8" fmla="*/ 0 w 56"/>
                <a:gd name="T9" fmla="*/ 51 h 70"/>
                <a:gd name="T10" fmla="*/ 20 w 56"/>
                <a:gd name="T11" fmla="*/ 70 h 70"/>
                <a:gd name="T12" fmla="*/ 56 w 56"/>
                <a:gd name="T13" fmla="*/ 70 h 70"/>
                <a:gd name="T14" fmla="*/ 40 w 56"/>
                <a:gd name="T1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0">
                  <a:moveTo>
                    <a:pt x="40" y="35"/>
                  </a:moveTo>
                  <a:cubicBezTo>
                    <a:pt x="40" y="21"/>
                    <a:pt x="46" y="8"/>
                    <a:pt x="5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10"/>
                    <a:pt x="10" y="17"/>
                    <a:pt x="0" y="1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0" y="52"/>
                    <a:pt x="18" y="60"/>
                    <a:pt x="20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46" y="62"/>
                    <a:pt x="40" y="4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3" name="Freeform 17">
              <a:extLst>
                <a:ext uri="{FF2B5EF4-FFF2-40B4-BE49-F238E27FC236}">
                  <a16:creationId xmlns:a16="http://schemas.microsoft.com/office/drawing/2014/main" id="{C7B8A6EF-9BEA-EB5A-BF7B-EFA5A9093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611" y="1124140"/>
              <a:ext cx="114695" cy="146456"/>
            </a:xfrm>
            <a:custGeom>
              <a:avLst/>
              <a:gdLst>
                <a:gd name="T0" fmla="*/ 35 w 55"/>
                <a:gd name="T1" fmla="*/ 0 h 70"/>
                <a:gd name="T2" fmla="*/ 0 w 55"/>
                <a:gd name="T3" fmla="*/ 0 h 70"/>
                <a:gd name="T4" fmla="*/ 15 w 55"/>
                <a:gd name="T5" fmla="*/ 35 h 70"/>
                <a:gd name="T6" fmla="*/ 0 w 55"/>
                <a:gd name="T7" fmla="*/ 70 h 70"/>
                <a:gd name="T8" fmla="*/ 35 w 55"/>
                <a:gd name="T9" fmla="*/ 70 h 70"/>
                <a:gd name="T10" fmla="*/ 55 w 55"/>
                <a:gd name="T11" fmla="*/ 51 h 70"/>
                <a:gd name="T12" fmla="*/ 55 w 55"/>
                <a:gd name="T13" fmla="*/ 19 h 70"/>
                <a:gd name="T14" fmla="*/ 35 w 5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70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8"/>
                    <a:pt x="15" y="21"/>
                    <a:pt x="15" y="35"/>
                  </a:cubicBezTo>
                  <a:cubicBezTo>
                    <a:pt x="15" y="49"/>
                    <a:pt x="9" y="62"/>
                    <a:pt x="0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60"/>
                    <a:pt x="45" y="52"/>
                    <a:pt x="55" y="51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5" y="17"/>
                    <a:pt x="37" y="1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4" name="Freeform 18">
              <a:extLst>
                <a:ext uri="{FF2B5EF4-FFF2-40B4-BE49-F238E27FC236}">
                  <a16:creationId xmlns:a16="http://schemas.microsoft.com/office/drawing/2014/main" id="{B80BC742-FB1D-0F09-CBD2-1FA5B70D2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2270" y="1124140"/>
              <a:ext cx="129693" cy="146456"/>
            </a:xfrm>
            <a:custGeom>
              <a:avLst/>
              <a:gdLst>
                <a:gd name="T0" fmla="*/ 31 w 62"/>
                <a:gd name="T1" fmla="*/ 0 h 70"/>
                <a:gd name="T2" fmla="*/ 0 w 62"/>
                <a:gd name="T3" fmla="*/ 35 h 70"/>
                <a:gd name="T4" fmla="*/ 31 w 62"/>
                <a:gd name="T5" fmla="*/ 70 h 70"/>
                <a:gd name="T6" fmla="*/ 62 w 62"/>
                <a:gd name="T7" fmla="*/ 35 h 70"/>
                <a:gd name="T8" fmla="*/ 31 w 62"/>
                <a:gd name="T9" fmla="*/ 0 h 70"/>
                <a:gd name="T10" fmla="*/ 34 w 62"/>
                <a:gd name="T11" fmla="*/ 54 h 70"/>
                <a:gd name="T12" fmla="*/ 34 w 62"/>
                <a:gd name="T13" fmla="*/ 61 h 70"/>
                <a:gd name="T14" fmla="*/ 28 w 62"/>
                <a:gd name="T15" fmla="*/ 61 h 70"/>
                <a:gd name="T16" fmla="*/ 28 w 62"/>
                <a:gd name="T17" fmla="*/ 55 h 70"/>
                <a:gd name="T18" fmla="*/ 17 w 62"/>
                <a:gd name="T19" fmla="*/ 52 h 70"/>
                <a:gd name="T20" fmla="*/ 19 w 62"/>
                <a:gd name="T21" fmla="*/ 45 h 70"/>
                <a:gd name="T22" fmla="*/ 29 w 62"/>
                <a:gd name="T23" fmla="*/ 47 h 70"/>
                <a:gd name="T24" fmla="*/ 36 w 62"/>
                <a:gd name="T25" fmla="*/ 43 h 70"/>
                <a:gd name="T26" fmla="*/ 29 w 62"/>
                <a:gd name="T27" fmla="*/ 38 h 70"/>
                <a:gd name="T28" fmla="*/ 18 w 62"/>
                <a:gd name="T29" fmla="*/ 26 h 70"/>
                <a:gd name="T30" fmla="*/ 28 w 62"/>
                <a:gd name="T31" fmla="*/ 15 h 70"/>
                <a:gd name="T32" fmla="*/ 28 w 62"/>
                <a:gd name="T33" fmla="*/ 9 h 70"/>
                <a:gd name="T34" fmla="*/ 34 w 62"/>
                <a:gd name="T35" fmla="*/ 9 h 70"/>
                <a:gd name="T36" fmla="*/ 34 w 62"/>
                <a:gd name="T37" fmla="*/ 15 h 70"/>
                <a:gd name="T38" fmla="*/ 44 w 62"/>
                <a:gd name="T39" fmla="*/ 17 h 70"/>
                <a:gd name="T40" fmla="*/ 42 w 62"/>
                <a:gd name="T41" fmla="*/ 24 h 70"/>
                <a:gd name="T42" fmla="*/ 33 w 62"/>
                <a:gd name="T43" fmla="*/ 22 h 70"/>
                <a:gd name="T44" fmla="*/ 27 w 62"/>
                <a:gd name="T45" fmla="*/ 25 h 70"/>
                <a:gd name="T46" fmla="*/ 35 w 62"/>
                <a:gd name="T47" fmla="*/ 31 h 70"/>
                <a:gd name="T48" fmla="*/ 45 w 62"/>
                <a:gd name="T49" fmla="*/ 43 h 70"/>
                <a:gd name="T50" fmla="*/ 34 w 62"/>
                <a:gd name="T51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70">
                  <a:moveTo>
                    <a:pt x="31" y="0"/>
                  </a:moveTo>
                  <a:cubicBezTo>
                    <a:pt x="14" y="0"/>
                    <a:pt x="0" y="15"/>
                    <a:pt x="0" y="35"/>
                  </a:cubicBezTo>
                  <a:cubicBezTo>
                    <a:pt x="0" y="54"/>
                    <a:pt x="14" y="70"/>
                    <a:pt x="31" y="70"/>
                  </a:cubicBezTo>
                  <a:cubicBezTo>
                    <a:pt x="48" y="70"/>
                    <a:pt x="62" y="54"/>
                    <a:pt x="62" y="35"/>
                  </a:cubicBezTo>
                  <a:cubicBezTo>
                    <a:pt x="62" y="15"/>
                    <a:pt x="48" y="0"/>
                    <a:pt x="31" y="0"/>
                  </a:cubicBezTo>
                  <a:close/>
                  <a:moveTo>
                    <a:pt x="34" y="54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4" y="54"/>
                    <a:pt x="20" y="53"/>
                    <a:pt x="17" y="5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6"/>
                    <a:pt x="25" y="47"/>
                    <a:pt x="29" y="47"/>
                  </a:cubicBezTo>
                  <a:cubicBezTo>
                    <a:pt x="33" y="47"/>
                    <a:pt x="36" y="46"/>
                    <a:pt x="36" y="43"/>
                  </a:cubicBezTo>
                  <a:cubicBezTo>
                    <a:pt x="36" y="41"/>
                    <a:pt x="34" y="40"/>
                    <a:pt x="29" y="38"/>
                  </a:cubicBezTo>
                  <a:cubicBezTo>
                    <a:pt x="22" y="36"/>
                    <a:pt x="18" y="33"/>
                    <a:pt x="18" y="26"/>
                  </a:cubicBezTo>
                  <a:cubicBezTo>
                    <a:pt x="18" y="21"/>
                    <a:pt x="21" y="16"/>
                    <a:pt x="28" y="15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8" y="15"/>
                    <a:pt x="41" y="16"/>
                    <a:pt x="44" y="17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0" y="23"/>
                    <a:pt x="37" y="22"/>
                    <a:pt x="33" y="22"/>
                  </a:cubicBezTo>
                  <a:cubicBezTo>
                    <a:pt x="28" y="22"/>
                    <a:pt x="27" y="24"/>
                    <a:pt x="27" y="25"/>
                  </a:cubicBezTo>
                  <a:cubicBezTo>
                    <a:pt x="27" y="27"/>
                    <a:pt x="29" y="29"/>
                    <a:pt x="35" y="31"/>
                  </a:cubicBezTo>
                  <a:cubicBezTo>
                    <a:pt x="42" y="33"/>
                    <a:pt x="45" y="37"/>
                    <a:pt x="45" y="43"/>
                  </a:cubicBezTo>
                  <a:cubicBezTo>
                    <a:pt x="45" y="48"/>
                    <a:pt x="41" y="53"/>
                    <a:pt x="3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5" name="Freeform 19">
              <a:extLst>
                <a:ext uri="{FF2B5EF4-FFF2-40B4-BE49-F238E27FC236}">
                  <a16:creationId xmlns:a16="http://schemas.microsoft.com/office/drawing/2014/main" id="{20970F66-FD2F-AE67-67E7-29718F2AC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9638" y="1072086"/>
              <a:ext cx="436722" cy="250564"/>
            </a:xfrm>
            <a:custGeom>
              <a:avLst/>
              <a:gdLst>
                <a:gd name="T0" fmla="*/ 192 w 209"/>
                <a:gd name="T1" fmla="*/ 0 h 120"/>
                <a:gd name="T2" fmla="*/ 16 w 209"/>
                <a:gd name="T3" fmla="*/ 0 h 120"/>
                <a:gd name="T4" fmla="*/ 0 w 209"/>
                <a:gd name="T5" fmla="*/ 17 h 120"/>
                <a:gd name="T6" fmla="*/ 0 w 209"/>
                <a:gd name="T7" fmla="*/ 103 h 120"/>
                <a:gd name="T8" fmla="*/ 16 w 209"/>
                <a:gd name="T9" fmla="*/ 120 h 120"/>
                <a:gd name="T10" fmla="*/ 192 w 209"/>
                <a:gd name="T11" fmla="*/ 120 h 120"/>
                <a:gd name="T12" fmla="*/ 209 w 209"/>
                <a:gd name="T13" fmla="*/ 103 h 120"/>
                <a:gd name="T14" fmla="*/ 209 w 209"/>
                <a:gd name="T15" fmla="*/ 17 h 120"/>
                <a:gd name="T16" fmla="*/ 192 w 209"/>
                <a:gd name="T17" fmla="*/ 0 h 120"/>
                <a:gd name="T18" fmla="*/ 194 w 209"/>
                <a:gd name="T19" fmla="*/ 84 h 120"/>
                <a:gd name="T20" fmla="*/ 189 w 209"/>
                <a:gd name="T21" fmla="*/ 84 h 120"/>
                <a:gd name="T22" fmla="*/ 173 w 209"/>
                <a:gd name="T23" fmla="*/ 100 h 120"/>
                <a:gd name="T24" fmla="*/ 173 w 209"/>
                <a:gd name="T25" fmla="*/ 105 h 120"/>
                <a:gd name="T26" fmla="*/ 35 w 209"/>
                <a:gd name="T27" fmla="*/ 105 h 120"/>
                <a:gd name="T28" fmla="*/ 35 w 209"/>
                <a:gd name="T29" fmla="*/ 100 h 120"/>
                <a:gd name="T30" fmla="*/ 19 w 209"/>
                <a:gd name="T31" fmla="*/ 84 h 120"/>
                <a:gd name="T32" fmla="*/ 15 w 209"/>
                <a:gd name="T33" fmla="*/ 84 h 120"/>
                <a:gd name="T34" fmla="*/ 15 w 209"/>
                <a:gd name="T35" fmla="*/ 35 h 120"/>
                <a:gd name="T36" fmla="*/ 19 w 209"/>
                <a:gd name="T37" fmla="*/ 35 h 120"/>
                <a:gd name="T38" fmla="*/ 35 w 209"/>
                <a:gd name="T39" fmla="*/ 20 h 120"/>
                <a:gd name="T40" fmla="*/ 35 w 209"/>
                <a:gd name="T41" fmla="*/ 15 h 120"/>
                <a:gd name="T42" fmla="*/ 173 w 209"/>
                <a:gd name="T43" fmla="*/ 15 h 120"/>
                <a:gd name="T44" fmla="*/ 173 w 209"/>
                <a:gd name="T45" fmla="*/ 20 h 120"/>
                <a:gd name="T46" fmla="*/ 189 w 209"/>
                <a:gd name="T47" fmla="*/ 35 h 120"/>
                <a:gd name="T48" fmla="*/ 194 w 209"/>
                <a:gd name="T49" fmla="*/ 35 h 120"/>
                <a:gd name="T50" fmla="*/ 194 w 209"/>
                <a:gd name="T51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120">
                  <a:moveTo>
                    <a:pt x="19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2"/>
                    <a:pt x="7" y="120"/>
                    <a:pt x="16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201" y="120"/>
                    <a:pt x="209" y="112"/>
                    <a:pt x="209" y="103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8"/>
                    <a:pt x="201" y="0"/>
                    <a:pt x="192" y="0"/>
                  </a:cubicBezTo>
                  <a:close/>
                  <a:moveTo>
                    <a:pt x="194" y="84"/>
                  </a:moveTo>
                  <a:cubicBezTo>
                    <a:pt x="189" y="84"/>
                    <a:pt x="189" y="84"/>
                    <a:pt x="189" y="84"/>
                  </a:cubicBezTo>
                  <a:cubicBezTo>
                    <a:pt x="180" y="84"/>
                    <a:pt x="173" y="91"/>
                    <a:pt x="173" y="100"/>
                  </a:cubicBezTo>
                  <a:cubicBezTo>
                    <a:pt x="173" y="105"/>
                    <a:pt x="173" y="105"/>
                    <a:pt x="173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5" y="91"/>
                    <a:pt x="28" y="84"/>
                    <a:pt x="19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8" y="35"/>
                    <a:pt x="35" y="29"/>
                    <a:pt x="35" y="20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9"/>
                    <a:pt x="180" y="35"/>
                    <a:pt x="189" y="35"/>
                  </a:cubicBezTo>
                  <a:cubicBezTo>
                    <a:pt x="194" y="35"/>
                    <a:pt x="194" y="35"/>
                    <a:pt x="194" y="35"/>
                  </a:cubicBezTo>
                  <a:lnTo>
                    <a:pt x="19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056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1D3E0-8935-897D-E88D-B80CF0233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FC333-54DC-87B3-8FF9-137FCF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 dirty="0"/>
              <a:t>Infographics</a:t>
            </a:r>
          </a:p>
        </p:txBody>
      </p:sp>
    </p:spTree>
    <p:extLst>
      <p:ext uri="{BB962C8B-B14F-4D97-AF65-F5344CB8AC3E}">
        <p14:creationId xmlns:p14="http://schemas.microsoft.com/office/powerpoint/2010/main" val="3163442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6EF0-88B3-CAEB-1068-745D8484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4C4-5235-41A1-0377-CCD5A5930E3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271" name="Google Shape;1742;p35">
            <a:extLst>
              <a:ext uri="{FF2B5EF4-FFF2-40B4-BE49-F238E27FC236}">
                <a16:creationId xmlns:a16="http://schemas.microsoft.com/office/drawing/2014/main" id="{0C219CB5-77CE-533B-83A0-151300481CD6}"/>
              </a:ext>
            </a:extLst>
          </p:cNvPr>
          <p:cNvGrpSpPr/>
          <p:nvPr/>
        </p:nvGrpSpPr>
        <p:grpSpPr>
          <a:xfrm>
            <a:off x="2645729" y="2868604"/>
            <a:ext cx="1998800" cy="2599312"/>
            <a:chOff x="1984297" y="2151453"/>
            <a:chExt cx="1499100" cy="1949484"/>
          </a:xfrm>
          <a:solidFill>
            <a:srgbClr val="415071"/>
          </a:solidFill>
        </p:grpSpPr>
        <p:grpSp>
          <p:nvGrpSpPr>
            <p:cNvPr id="272" name="Google Shape;1743;p35">
              <a:extLst>
                <a:ext uri="{FF2B5EF4-FFF2-40B4-BE49-F238E27FC236}">
                  <a16:creationId xmlns:a16="http://schemas.microsoft.com/office/drawing/2014/main" id="{672E1BDC-1B88-BF96-5CD1-94A86A4F6D8B}"/>
                </a:ext>
              </a:extLst>
            </p:cNvPr>
            <p:cNvGrpSpPr/>
            <p:nvPr/>
          </p:nvGrpSpPr>
          <p:grpSpPr>
            <a:xfrm>
              <a:off x="2700496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280" name="Google Shape;1744;p35">
                <a:extLst>
                  <a:ext uri="{FF2B5EF4-FFF2-40B4-BE49-F238E27FC236}">
                    <a16:creationId xmlns:a16="http://schemas.microsoft.com/office/drawing/2014/main" id="{C36ED617-A0FB-6744-4E97-64290588C8B2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1745;p35">
                <a:extLst>
                  <a:ext uri="{FF2B5EF4-FFF2-40B4-BE49-F238E27FC236}">
                    <a16:creationId xmlns:a16="http://schemas.microsoft.com/office/drawing/2014/main" id="{86AC842B-9F3D-A476-929F-34A5057DCEA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1746;p35">
                <a:extLst>
                  <a:ext uri="{FF2B5EF4-FFF2-40B4-BE49-F238E27FC236}">
                    <a16:creationId xmlns:a16="http://schemas.microsoft.com/office/drawing/2014/main" id="{389BBBA3-CFB4-848F-B1A4-F2D80DC194D0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1747;p35">
                <a:extLst>
                  <a:ext uri="{FF2B5EF4-FFF2-40B4-BE49-F238E27FC236}">
                    <a16:creationId xmlns:a16="http://schemas.microsoft.com/office/drawing/2014/main" id="{C2B2F3D7-28A5-23F9-6B8C-268BD65FD7CB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1748;p35">
                <a:extLst>
                  <a:ext uri="{FF2B5EF4-FFF2-40B4-BE49-F238E27FC236}">
                    <a16:creationId xmlns:a16="http://schemas.microsoft.com/office/drawing/2014/main" id="{EE7268E3-8DA9-5BD1-736E-F576B70EBDFD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1749;p35">
                <a:extLst>
                  <a:ext uri="{FF2B5EF4-FFF2-40B4-BE49-F238E27FC236}">
                    <a16:creationId xmlns:a16="http://schemas.microsoft.com/office/drawing/2014/main" id="{C456A241-6F87-8937-FD64-5DF26458F800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1750;p35">
                <a:extLst>
                  <a:ext uri="{FF2B5EF4-FFF2-40B4-BE49-F238E27FC236}">
                    <a16:creationId xmlns:a16="http://schemas.microsoft.com/office/drawing/2014/main" id="{A6F82CA3-3D7F-32F2-DD05-315B3222C693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1751;p35">
                <a:extLst>
                  <a:ext uri="{FF2B5EF4-FFF2-40B4-BE49-F238E27FC236}">
                    <a16:creationId xmlns:a16="http://schemas.microsoft.com/office/drawing/2014/main" id="{C5053563-2AA2-8FDE-1C4A-5643DFA6C0CC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1752;p35">
                <a:extLst>
                  <a:ext uri="{FF2B5EF4-FFF2-40B4-BE49-F238E27FC236}">
                    <a16:creationId xmlns:a16="http://schemas.microsoft.com/office/drawing/2014/main" id="{57994EF8-BFB8-629C-723C-0F9DD9A23966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1753;p35">
                <a:extLst>
                  <a:ext uri="{FF2B5EF4-FFF2-40B4-BE49-F238E27FC236}">
                    <a16:creationId xmlns:a16="http://schemas.microsoft.com/office/drawing/2014/main" id="{428C80B3-1C23-F386-C4DC-98AF10DDD5B2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3" name="Google Shape;1754;p35">
              <a:extLst>
                <a:ext uri="{FF2B5EF4-FFF2-40B4-BE49-F238E27FC236}">
                  <a16:creationId xmlns:a16="http://schemas.microsoft.com/office/drawing/2014/main" id="{0937F66E-03BB-69B0-7E2A-24A6140B8CA5}"/>
                </a:ext>
              </a:extLst>
            </p:cNvPr>
            <p:cNvSpPr/>
            <p:nvPr/>
          </p:nvSpPr>
          <p:spPr>
            <a:xfrm>
              <a:off x="2771744" y="2878687"/>
              <a:ext cx="9568" cy="47648"/>
            </a:xfrm>
            <a:custGeom>
              <a:avLst/>
              <a:gdLst/>
              <a:ahLst/>
              <a:cxnLst/>
              <a:rect l="l" t="t" r="r" b="b"/>
              <a:pathLst>
                <a:path w="299" h="1489" extrusionOk="0">
                  <a:moveTo>
                    <a:pt x="1" y="1"/>
                  </a:moveTo>
                  <a:lnTo>
                    <a:pt x="1" y="1489"/>
                  </a:lnTo>
                  <a:lnTo>
                    <a:pt x="299" y="1489"/>
                  </a:lnTo>
                  <a:lnTo>
                    <a:pt x="2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1755;p35">
              <a:extLst>
                <a:ext uri="{FF2B5EF4-FFF2-40B4-BE49-F238E27FC236}">
                  <a16:creationId xmlns:a16="http://schemas.microsoft.com/office/drawing/2014/main" id="{B53EB6DE-4435-C14B-4F5D-FA9753BAA2FA}"/>
                </a:ext>
              </a:extLst>
            </p:cNvPr>
            <p:cNvSpPr/>
            <p:nvPr/>
          </p:nvSpPr>
          <p:spPr>
            <a:xfrm>
              <a:off x="2102336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1" y="858"/>
                    <a:pt x="417" y="1501"/>
                  </a:cubicBezTo>
                  <a:lnTo>
                    <a:pt x="6359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2" y="11002"/>
                  </a:lnTo>
                  <a:cubicBezTo>
                    <a:pt x="39006" y="11002"/>
                    <a:pt x="39470" y="10145"/>
                    <a:pt x="39041" y="9502"/>
                  </a:cubicBezTo>
                  <a:lnTo>
                    <a:pt x="33100" y="441"/>
                  </a:lnTo>
                  <a:cubicBezTo>
                    <a:pt x="32921" y="167"/>
                    <a:pt x="32624" y="1"/>
                    <a:pt x="322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2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75" name="Google Shape;1756;p35">
              <a:extLst>
                <a:ext uri="{FF2B5EF4-FFF2-40B4-BE49-F238E27FC236}">
                  <a16:creationId xmlns:a16="http://schemas.microsoft.com/office/drawing/2014/main" id="{664C36F3-76B6-0069-2B22-3BE2AACB0961}"/>
                </a:ext>
              </a:extLst>
            </p:cNvPr>
            <p:cNvGrpSpPr/>
            <p:nvPr/>
          </p:nvGrpSpPr>
          <p:grpSpPr>
            <a:xfrm>
              <a:off x="2556078" y="2151453"/>
              <a:ext cx="355557" cy="354616"/>
              <a:chOff x="-34005425" y="3945575"/>
              <a:chExt cx="293025" cy="292250"/>
            </a:xfrm>
            <a:grpFill/>
          </p:grpSpPr>
          <p:sp>
            <p:nvSpPr>
              <p:cNvPr id="277" name="Google Shape;1757;p35">
                <a:extLst>
                  <a:ext uri="{FF2B5EF4-FFF2-40B4-BE49-F238E27FC236}">
                    <a16:creationId xmlns:a16="http://schemas.microsoft.com/office/drawing/2014/main" id="{3443FB63-E609-2B37-66A2-16D074271951}"/>
                  </a:ext>
                </a:extLst>
              </p:cNvPr>
              <p:cNvSpPr/>
              <p:nvPr/>
            </p:nvSpPr>
            <p:spPr>
              <a:xfrm>
                <a:off x="-33952650" y="3998350"/>
                <a:ext cx="186700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7468" extrusionOk="0">
                    <a:moveTo>
                      <a:pt x="5861" y="2017"/>
                    </a:moveTo>
                    <a:cubicBezTo>
                      <a:pt x="6050" y="2017"/>
                      <a:pt x="6207" y="2143"/>
                      <a:pt x="6207" y="2364"/>
                    </a:cubicBezTo>
                    <a:lnTo>
                      <a:pt x="6207" y="3750"/>
                    </a:lnTo>
                    <a:lnTo>
                      <a:pt x="6207" y="5104"/>
                    </a:lnTo>
                    <a:cubicBezTo>
                      <a:pt x="6207" y="5325"/>
                      <a:pt x="6050" y="5451"/>
                      <a:pt x="5861" y="5451"/>
                    </a:cubicBezTo>
                    <a:cubicBezTo>
                      <a:pt x="5672" y="5451"/>
                      <a:pt x="5514" y="5325"/>
                      <a:pt x="5514" y="5104"/>
                    </a:cubicBezTo>
                    <a:lnTo>
                      <a:pt x="5514" y="4096"/>
                    </a:lnTo>
                    <a:lnTo>
                      <a:pt x="4474" y="4096"/>
                    </a:lnTo>
                    <a:cubicBezTo>
                      <a:pt x="4285" y="4096"/>
                      <a:pt x="4128" y="3939"/>
                      <a:pt x="4128" y="3750"/>
                    </a:cubicBezTo>
                    <a:lnTo>
                      <a:pt x="4128" y="2364"/>
                    </a:lnTo>
                    <a:cubicBezTo>
                      <a:pt x="4128" y="2143"/>
                      <a:pt x="4285" y="2017"/>
                      <a:pt x="4474" y="2017"/>
                    </a:cubicBezTo>
                    <a:cubicBezTo>
                      <a:pt x="4695" y="2017"/>
                      <a:pt x="4852" y="2143"/>
                      <a:pt x="4852" y="2364"/>
                    </a:cubicBezTo>
                    <a:lnTo>
                      <a:pt x="4852" y="3372"/>
                    </a:lnTo>
                    <a:lnTo>
                      <a:pt x="5514" y="3372"/>
                    </a:lnTo>
                    <a:lnTo>
                      <a:pt x="5514" y="2364"/>
                    </a:lnTo>
                    <a:cubicBezTo>
                      <a:pt x="5514" y="2143"/>
                      <a:pt x="5672" y="2017"/>
                      <a:pt x="5861" y="2017"/>
                    </a:cubicBezTo>
                    <a:close/>
                    <a:moveTo>
                      <a:pt x="2332" y="2017"/>
                    </a:moveTo>
                    <a:cubicBezTo>
                      <a:pt x="2868" y="2017"/>
                      <a:pt x="3340" y="2490"/>
                      <a:pt x="3340" y="3025"/>
                    </a:cubicBezTo>
                    <a:lnTo>
                      <a:pt x="3340" y="3309"/>
                    </a:lnTo>
                    <a:lnTo>
                      <a:pt x="3435" y="3309"/>
                    </a:lnTo>
                    <a:cubicBezTo>
                      <a:pt x="3435" y="3687"/>
                      <a:pt x="3183" y="4065"/>
                      <a:pt x="2868" y="4222"/>
                    </a:cubicBezTo>
                    <a:lnTo>
                      <a:pt x="2238" y="4537"/>
                    </a:lnTo>
                    <a:cubicBezTo>
                      <a:pt x="2175" y="4569"/>
                      <a:pt x="2080" y="4632"/>
                      <a:pt x="2049" y="4758"/>
                    </a:cubicBezTo>
                    <a:lnTo>
                      <a:pt x="3057" y="4758"/>
                    </a:lnTo>
                    <a:cubicBezTo>
                      <a:pt x="3277" y="4758"/>
                      <a:pt x="3435" y="4915"/>
                      <a:pt x="3435" y="5104"/>
                    </a:cubicBezTo>
                    <a:cubicBezTo>
                      <a:pt x="3435" y="5325"/>
                      <a:pt x="3277" y="5483"/>
                      <a:pt x="3057" y="5483"/>
                    </a:cubicBezTo>
                    <a:lnTo>
                      <a:pt x="1702" y="5483"/>
                    </a:lnTo>
                    <a:cubicBezTo>
                      <a:pt x="1481" y="5483"/>
                      <a:pt x="1324" y="5325"/>
                      <a:pt x="1324" y="5104"/>
                    </a:cubicBezTo>
                    <a:lnTo>
                      <a:pt x="1324" y="4852"/>
                    </a:lnTo>
                    <a:cubicBezTo>
                      <a:pt x="1324" y="4443"/>
                      <a:pt x="1576" y="4096"/>
                      <a:pt x="1891" y="3939"/>
                    </a:cubicBezTo>
                    <a:lnTo>
                      <a:pt x="2521" y="3624"/>
                    </a:lnTo>
                    <a:cubicBezTo>
                      <a:pt x="2647" y="3592"/>
                      <a:pt x="2710" y="3466"/>
                      <a:pt x="2710" y="3309"/>
                    </a:cubicBezTo>
                    <a:lnTo>
                      <a:pt x="2710" y="3025"/>
                    </a:lnTo>
                    <a:cubicBezTo>
                      <a:pt x="2710" y="2836"/>
                      <a:pt x="2553" y="2679"/>
                      <a:pt x="2364" y="2679"/>
                    </a:cubicBezTo>
                    <a:cubicBezTo>
                      <a:pt x="2175" y="2679"/>
                      <a:pt x="2017" y="2836"/>
                      <a:pt x="2017" y="3025"/>
                    </a:cubicBezTo>
                    <a:cubicBezTo>
                      <a:pt x="2017" y="3214"/>
                      <a:pt x="1859" y="3372"/>
                      <a:pt x="1639" y="3372"/>
                    </a:cubicBezTo>
                    <a:cubicBezTo>
                      <a:pt x="1450" y="3372"/>
                      <a:pt x="1292" y="3214"/>
                      <a:pt x="1292" y="3025"/>
                    </a:cubicBezTo>
                    <a:cubicBezTo>
                      <a:pt x="1292" y="2490"/>
                      <a:pt x="1765" y="2017"/>
                      <a:pt x="2332" y="2017"/>
                    </a:cubicBezTo>
                    <a:close/>
                    <a:moveTo>
                      <a:pt x="3214" y="1"/>
                    </a:moveTo>
                    <a:cubicBezTo>
                      <a:pt x="3214" y="127"/>
                      <a:pt x="3183" y="284"/>
                      <a:pt x="3120" y="379"/>
                    </a:cubicBezTo>
                    <a:cubicBezTo>
                      <a:pt x="2962" y="662"/>
                      <a:pt x="2679" y="914"/>
                      <a:pt x="2364" y="946"/>
                    </a:cubicBezTo>
                    <a:lnTo>
                      <a:pt x="1009" y="1135"/>
                    </a:lnTo>
                    <a:cubicBezTo>
                      <a:pt x="473" y="1733"/>
                      <a:pt x="64" y="2521"/>
                      <a:pt x="1" y="3372"/>
                    </a:cubicBezTo>
                    <a:lnTo>
                      <a:pt x="316" y="3372"/>
                    </a:lnTo>
                    <a:cubicBezTo>
                      <a:pt x="505" y="3372"/>
                      <a:pt x="662" y="3529"/>
                      <a:pt x="662" y="3750"/>
                    </a:cubicBezTo>
                    <a:cubicBezTo>
                      <a:pt x="662" y="3939"/>
                      <a:pt x="505" y="4096"/>
                      <a:pt x="316" y="4096"/>
                    </a:cubicBezTo>
                    <a:lnTo>
                      <a:pt x="1" y="4096"/>
                    </a:lnTo>
                    <a:cubicBezTo>
                      <a:pt x="158" y="5892"/>
                      <a:pt x="1607" y="7310"/>
                      <a:pt x="3372" y="7467"/>
                    </a:cubicBezTo>
                    <a:lnTo>
                      <a:pt x="3372" y="7121"/>
                    </a:lnTo>
                    <a:cubicBezTo>
                      <a:pt x="3372" y="6932"/>
                      <a:pt x="3529" y="6774"/>
                      <a:pt x="3750" y="6774"/>
                    </a:cubicBezTo>
                    <a:cubicBezTo>
                      <a:pt x="3939" y="6774"/>
                      <a:pt x="4096" y="6932"/>
                      <a:pt x="4096" y="7121"/>
                    </a:cubicBezTo>
                    <a:lnTo>
                      <a:pt x="4096" y="7436"/>
                    </a:lnTo>
                    <a:lnTo>
                      <a:pt x="4254" y="7436"/>
                    </a:lnTo>
                    <a:cubicBezTo>
                      <a:pt x="4254" y="7373"/>
                      <a:pt x="4285" y="7278"/>
                      <a:pt x="4317" y="7215"/>
                    </a:cubicBezTo>
                    <a:cubicBezTo>
                      <a:pt x="4443" y="6900"/>
                      <a:pt x="4758" y="6648"/>
                      <a:pt x="5073" y="6617"/>
                    </a:cubicBezTo>
                    <a:lnTo>
                      <a:pt x="6491" y="6333"/>
                    </a:lnTo>
                    <a:cubicBezTo>
                      <a:pt x="7089" y="5703"/>
                      <a:pt x="7404" y="5010"/>
                      <a:pt x="7467" y="4096"/>
                    </a:cubicBezTo>
                    <a:lnTo>
                      <a:pt x="7152" y="4096"/>
                    </a:lnTo>
                    <a:cubicBezTo>
                      <a:pt x="6963" y="4096"/>
                      <a:pt x="6806" y="3939"/>
                      <a:pt x="6806" y="3750"/>
                    </a:cubicBezTo>
                    <a:cubicBezTo>
                      <a:pt x="6806" y="3529"/>
                      <a:pt x="6963" y="3372"/>
                      <a:pt x="7152" y="3372"/>
                    </a:cubicBezTo>
                    <a:lnTo>
                      <a:pt x="7467" y="3372"/>
                    </a:lnTo>
                    <a:cubicBezTo>
                      <a:pt x="7310" y="1576"/>
                      <a:pt x="5861" y="158"/>
                      <a:pt x="4096" y="1"/>
                    </a:cubicBezTo>
                    <a:lnTo>
                      <a:pt x="4096" y="316"/>
                    </a:lnTo>
                    <a:cubicBezTo>
                      <a:pt x="4096" y="505"/>
                      <a:pt x="3939" y="662"/>
                      <a:pt x="3750" y="662"/>
                    </a:cubicBezTo>
                    <a:cubicBezTo>
                      <a:pt x="3529" y="662"/>
                      <a:pt x="3372" y="505"/>
                      <a:pt x="3372" y="316"/>
                    </a:cubicBezTo>
                    <a:lnTo>
                      <a:pt x="337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1758;p35">
                <a:extLst>
                  <a:ext uri="{FF2B5EF4-FFF2-40B4-BE49-F238E27FC236}">
                    <a16:creationId xmlns:a16="http://schemas.microsoft.com/office/drawing/2014/main" id="{E9F05DF7-3182-2F20-787F-3AF2319CAA9A}"/>
                  </a:ext>
                </a:extLst>
              </p:cNvPr>
              <p:cNvSpPr/>
              <p:nvPr/>
            </p:nvSpPr>
            <p:spPr>
              <a:xfrm>
                <a:off x="-33944775" y="3945575"/>
                <a:ext cx="23237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9295" h="9894" extrusionOk="0">
                    <a:moveTo>
                      <a:pt x="3466" y="1"/>
                    </a:moveTo>
                    <a:cubicBezTo>
                      <a:pt x="2490" y="1"/>
                      <a:pt x="1450" y="316"/>
                      <a:pt x="1103" y="536"/>
                    </a:cubicBezTo>
                    <a:lnTo>
                      <a:pt x="1040" y="410"/>
                    </a:lnTo>
                    <a:cubicBezTo>
                      <a:pt x="970" y="340"/>
                      <a:pt x="881" y="304"/>
                      <a:pt x="788" y="304"/>
                    </a:cubicBezTo>
                    <a:cubicBezTo>
                      <a:pt x="757" y="304"/>
                      <a:pt x="725" y="308"/>
                      <a:pt x="694" y="316"/>
                    </a:cubicBezTo>
                    <a:cubicBezTo>
                      <a:pt x="599" y="379"/>
                      <a:pt x="505" y="473"/>
                      <a:pt x="473" y="568"/>
                    </a:cubicBezTo>
                    <a:cubicBezTo>
                      <a:pt x="347" y="1041"/>
                      <a:pt x="442" y="726"/>
                      <a:pt x="32" y="2143"/>
                    </a:cubicBezTo>
                    <a:cubicBezTo>
                      <a:pt x="1" y="2269"/>
                      <a:pt x="32" y="2395"/>
                      <a:pt x="127" y="2458"/>
                    </a:cubicBezTo>
                    <a:cubicBezTo>
                      <a:pt x="253" y="2584"/>
                      <a:pt x="316" y="2584"/>
                      <a:pt x="473" y="2584"/>
                    </a:cubicBezTo>
                    <a:lnTo>
                      <a:pt x="2049" y="2332"/>
                    </a:lnTo>
                    <a:cubicBezTo>
                      <a:pt x="2238" y="2301"/>
                      <a:pt x="2395" y="2080"/>
                      <a:pt x="2332" y="1860"/>
                    </a:cubicBezTo>
                    <a:lnTo>
                      <a:pt x="2206" y="1545"/>
                    </a:lnTo>
                    <a:cubicBezTo>
                      <a:pt x="2647" y="1450"/>
                      <a:pt x="3057" y="1356"/>
                      <a:pt x="3529" y="1356"/>
                    </a:cubicBezTo>
                    <a:cubicBezTo>
                      <a:pt x="5987" y="1356"/>
                      <a:pt x="8003" y="3372"/>
                      <a:pt x="8003" y="5798"/>
                    </a:cubicBezTo>
                    <a:cubicBezTo>
                      <a:pt x="8003" y="6806"/>
                      <a:pt x="7688" y="7657"/>
                      <a:pt x="7152" y="8413"/>
                    </a:cubicBezTo>
                    <a:cubicBezTo>
                      <a:pt x="7278" y="8444"/>
                      <a:pt x="7404" y="8539"/>
                      <a:pt x="7530" y="8633"/>
                    </a:cubicBezTo>
                    <a:cubicBezTo>
                      <a:pt x="7751" y="8885"/>
                      <a:pt x="7845" y="9232"/>
                      <a:pt x="7751" y="9578"/>
                    </a:cubicBezTo>
                    <a:lnTo>
                      <a:pt x="7593" y="9893"/>
                    </a:lnTo>
                    <a:cubicBezTo>
                      <a:pt x="8633" y="8854"/>
                      <a:pt x="9295" y="7436"/>
                      <a:pt x="9295" y="5861"/>
                    </a:cubicBezTo>
                    <a:cubicBezTo>
                      <a:pt x="9295" y="2616"/>
                      <a:pt x="6648" y="1"/>
                      <a:pt x="34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1759;p35">
                <a:extLst>
                  <a:ext uri="{FF2B5EF4-FFF2-40B4-BE49-F238E27FC236}">
                    <a16:creationId xmlns:a16="http://schemas.microsoft.com/office/drawing/2014/main" id="{03A086FD-FD3E-7BFE-F2D7-F9872D156B0E}"/>
                  </a:ext>
                </a:extLst>
              </p:cNvPr>
              <p:cNvSpPr/>
              <p:nvPr/>
            </p:nvSpPr>
            <p:spPr>
              <a:xfrm>
                <a:off x="-34005425" y="3987325"/>
                <a:ext cx="237100" cy="250500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10020" extrusionOk="0">
                    <a:moveTo>
                      <a:pt x="1797" y="1"/>
                    </a:moveTo>
                    <a:lnTo>
                      <a:pt x="1797" y="1"/>
                    </a:lnTo>
                    <a:cubicBezTo>
                      <a:pt x="694" y="1072"/>
                      <a:pt x="1" y="2521"/>
                      <a:pt x="1" y="4191"/>
                    </a:cubicBezTo>
                    <a:cubicBezTo>
                      <a:pt x="64" y="7373"/>
                      <a:pt x="2647" y="10019"/>
                      <a:pt x="5892" y="10019"/>
                    </a:cubicBezTo>
                    <a:cubicBezTo>
                      <a:pt x="6239" y="10019"/>
                      <a:pt x="7972" y="9736"/>
                      <a:pt x="8224" y="9547"/>
                    </a:cubicBezTo>
                    <a:cubicBezTo>
                      <a:pt x="8255" y="9547"/>
                      <a:pt x="8287" y="9484"/>
                      <a:pt x="8350" y="9484"/>
                    </a:cubicBezTo>
                    <a:lnTo>
                      <a:pt x="8507" y="9641"/>
                    </a:lnTo>
                    <a:cubicBezTo>
                      <a:pt x="8576" y="9710"/>
                      <a:pt x="8661" y="9741"/>
                      <a:pt x="8743" y="9741"/>
                    </a:cubicBezTo>
                    <a:cubicBezTo>
                      <a:pt x="8887" y="9741"/>
                      <a:pt x="9023" y="9644"/>
                      <a:pt x="9043" y="9484"/>
                    </a:cubicBezTo>
                    <a:lnTo>
                      <a:pt x="9169" y="9011"/>
                    </a:lnTo>
                    <a:lnTo>
                      <a:pt x="9452" y="7814"/>
                    </a:lnTo>
                    <a:cubicBezTo>
                      <a:pt x="9484" y="7688"/>
                      <a:pt x="9452" y="7562"/>
                      <a:pt x="9358" y="7467"/>
                    </a:cubicBezTo>
                    <a:cubicBezTo>
                      <a:pt x="9278" y="7407"/>
                      <a:pt x="9211" y="7385"/>
                      <a:pt x="9132" y="7385"/>
                    </a:cubicBezTo>
                    <a:cubicBezTo>
                      <a:pt x="9087" y="7385"/>
                      <a:pt x="9037" y="7393"/>
                      <a:pt x="8980" y="7404"/>
                    </a:cubicBezTo>
                    <a:lnTo>
                      <a:pt x="7310" y="7719"/>
                    </a:lnTo>
                    <a:cubicBezTo>
                      <a:pt x="7089" y="7751"/>
                      <a:pt x="6963" y="8034"/>
                      <a:pt x="7089" y="8223"/>
                    </a:cubicBezTo>
                    <a:lnTo>
                      <a:pt x="7184" y="8444"/>
                    </a:lnTo>
                    <a:cubicBezTo>
                      <a:pt x="6774" y="8538"/>
                      <a:pt x="6333" y="8633"/>
                      <a:pt x="5861" y="8633"/>
                    </a:cubicBezTo>
                    <a:cubicBezTo>
                      <a:pt x="3403" y="8633"/>
                      <a:pt x="1419" y="6648"/>
                      <a:pt x="1419" y="4191"/>
                    </a:cubicBezTo>
                    <a:cubicBezTo>
                      <a:pt x="1419" y="3183"/>
                      <a:pt x="1734" y="2269"/>
                      <a:pt x="2269" y="1544"/>
                    </a:cubicBezTo>
                    <a:cubicBezTo>
                      <a:pt x="2143" y="1481"/>
                      <a:pt x="2049" y="1418"/>
                      <a:pt x="1954" y="1292"/>
                    </a:cubicBezTo>
                    <a:cubicBezTo>
                      <a:pt x="1734" y="1009"/>
                      <a:pt x="1639" y="662"/>
                      <a:pt x="1734" y="316"/>
                    </a:cubicBezTo>
                    <a:lnTo>
                      <a:pt x="179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6" name="Google Shape;1760;p35">
              <a:extLst>
                <a:ext uri="{FF2B5EF4-FFF2-40B4-BE49-F238E27FC236}">
                  <a16:creationId xmlns:a16="http://schemas.microsoft.com/office/drawing/2014/main" id="{A5F11E1D-7DBD-032C-36A3-1053271CB3BC}"/>
                </a:ext>
              </a:extLst>
            </p:cNvPr>
            <p:cNvSpPr txBox="1"/>
            <p:nvPr/>
          </p:nvSpPr>
          <p:spPr>
            <a:xfrm>
              <a:off x="1984297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.    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90" name="Google Shape;1761;p35">
            <a:extLst>
              <a:ext uri="{FF2B5EF4-FFF2-40B4-BE49-F238E27FC236}">
                <a16:creationId xmlns:a16="http://schemas.microsoft.com/office/drawing/2014/main" id="{5B40D756-993D-3B86-ACD7-01CA2CB6CBA0}"/>
              </a:ext>
            </a:extLst>
          </p:cNvPr>
          <p:cNvGrpSpPr/>
          <p:nvPr/>
        </p:nvGrpSpPr>
        <p:grpSpPr>
          <a:xfrm>
            <a:off x="5814780" y="2866056"/>
            <a:ext cx="1998800" cy="2601861"/>
            <a:chOff x="4361085" y="2149542"/>
            <a:chExt cx="1499100" cy="1951396"/>
          </a:xfrm>
          <a:solidFill>
            <a:srgbClr val="84BC41"/>
          </a:solidFill>
        </p:grpSpPr>
        <p:sp>
          <p:nvSpPr>
            <p:cNvPr id="291" name="Google Shape;1762;p35">
              <a:extLst>
                <a:ext uri="{FF2B5EF4-FFF2-40B4-BE49-F238E27FC236}">
                  <a16:creationId xmlns:a16="http://schemas.microsoft.com/office/drawing/2014/main" id="{EAADA27B-2A38-C0F8-5A8E-FECB64D9AEF0}"/>
                </a:ext>
              </a:extLst>
            </p:cNvPr>
            <p:cNvSpPr/>
            <p:nvPr/>
          </p:nvSpPr>
          <p:spPr>
            <a:xfrm>
              <a:off x="5148448" y="2878687"/>
              <a:ext cx="9536" cy="47648"/>
            </a:xfrm>
            <a:custGeom>
              <a:avLst/>
              <a:gdLst/>
              <a:ahLst/>
              <a:cxnLst/>
              <a:rect l="l" t="t" r="r" b="b"/>
              <a:pathLst>
                <a:path w="298" h="1489" extrusionOk="0">
                  <a:moveTo>
                    <a:pt x="0" y="1"/>
                  </a:moveTo>
                  <a:lnTo>
                    <a:pt x="0" y="1489"/>
                  </a:lnTo>
                  <a:lnTo>
                    <a:pt x="298" y="1489"/>
                  </a:lnTo>
                  <a:lnTo>
                    <a:pt x="2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2" name="Google Shape;1763;p35">
              <a:extLst>
                <a:ext uri="{FF2B5EF4-FFF2-40B4-BE49-F238E27FC236}">
                  <a16:creationId xmlns:a16="http://schemas.microsoft.com/office/drawing/2014/main" id="{E6859518-CB6A-F50C-B2BF-B6AB329FAD39}"/>
                </a:ext>
              </a:extLst>
            </p:cNvPr>
            <p:cNvGrpSpPr/>
            <p:nvPr/>
          </p:nvGrpSpPr>
          <p:grpSpPr>
            <a:xfrm>
              <a:off x="5077184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00" name="Google Shape;1764;p35">
                <a:extLst>
                  <a:ext uri="{FF2B5EF4-FFF2-40B4-BE49-F238E27FC236}">
                    <a16:creationId xmlns:a16="http://schemas.microsoft.com/office/drawing/2014/main" id="{7914414F-5784-86A9-2661-F692054AA006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1765;p35">
                <a:extLst>
                  <a:ext uri="{FF2B5EF4-FFF2-40B4-BE49-F238E27FC236}">
                    <a16:creationId xmlns:a16="http://schemas.microsoft.com/office/drawing/2014/main" id="{DB17DB46-BE30-8082-704F-3877E3DBE2E2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1766;p35">
                <a:extLst>
                  <a:ext uri="{FF2B5EF4-FFF2-40B4-BE49-F238E27FC236}">
                    <a16:creationId xmlns:a16="http://schemas.microsoft.com/office/drawing/2014/main" id="{37C2BC99-32B0-4AE1-AA59-F71046955E35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1767;p35">
                <a:extLst>
                  <a:ext uri="{FF2B5EF4-FFF2-40B4-BE49-F238E27FC236}">
                    <a16:creationId xmlns:a16="http://schemas.microsoft.com/office/drawing/2014/main" id="{30B49432-B94F-B71E-9B76-061BBFCCB5DA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1768;p35">
                <a:extLst>
                  <a:ext uri="{FF2B5EF4-FFF2-40B4-BE49-F238E27FC236}">
                    <a16:creationId xmlns:a16="http://schemas.microsoft.com/office/drawing/2014/main" id="{4CA4F277-6F5D-89FA-FAF6-2C7ABE1CF5C6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1769;p35">
                <a:extLst>
                  <a:ext uri="{FF2B5EF4-FFF2-40B4-BE49-F238E27FC236}">
                    <a16:creationId xmlns:a16="http://schemas.microsoft.com/office/drawing/2014/main" id="{C4E02ADC-07FE-4B80-B299-3EC18C632704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1770;p35">
                <a:extLst>
                  <a:ext uri="{FF2B5EF4-FFF2-40B4-BE49-F238E27FC236}">
                    <a16:creationId xmlns:a16="http://schemas.microsoft.com/office/drawing/2014/main" id="{8DF6889B-809C-8E4A-0106-92D225EA5E53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1771;p35">
                <a:extLst>
                  <a:ext uri="{FF2B5EF4-FFF2-40B4-BE49-F238E27FC236}">
                    <a16:creationId xmlns:a16="http://schemas.microsoft.com/office/drawing/2014/main" id="{E2CBCB63-CDD2-119D-72CD-3499DD591C33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1772;p35">
                <a:extLst>
                  <a:ext uri="{FF2B5EF4-FFF2-40B4-BE49-F238E27FC236}">
                    <a16:creationId xmlns:a16="http://schemas.microsoft.com/office/drawing/2014/main" id="{50A62331-A9AF-3EA2-6488-750F1D98062C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1773;p35">
                <a:extLst>
                  <a:ext uri="{FF2B5EF4-FFF2-40B4-BE49-F238E27FC236}">
                    <a16:creationId xmlns:a16="http://schemas.microsoft.com/office/drawing/2014/main" id="{E6D3BD7C-6BAD-E677-F4CC-E72AF6E53A33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1774;p35">
              <a:extLst>
                <a:ext uri="{FF2B5EF4-FFF2-40B4-BE49-F238E27FC236}">
                  <a16:creationId xmlns:a16="http://schemas.microsoft.com/office/drawing/2014/main" id="{D77D16DE-75BC-46CA-1F3B-900FFC4DDB71}"/>
                </a:ext>
              </a:extLst>
            </p:cNvPr>
            <p:cNvSpPr/>
            <p:nvPr/>
          </p:nvSpPr>
          <p:spPr>
            <a:xfrm>
              <a:off x="4479008" y="2582271"/>
              <a:ext cx="1263072" cy="352064"/>
            </a:xfrm>
            <a:custGeom>
              <a:avLst/>
              <a:gdLst/>
              <a:ahLst/>
              <a:cxnLst/>
              <a:rect l="l" t="t" r="r" b="b"/>
              <a:pathLst>
                <a:path w="39471" h="11002" extrusionOk="0">
                  <a:moveTo>
                    <a:pt x="1227" y="1"/>
                  </a:moveTo>
                  <a:cubicBezTo>
                    <a:pt x="465" y="1"/>
                    <a:pt x="1" y="858"/>
                    <a:pt x="418" y="1501"/>
                  </a:cubicBezTo>
                  <a:lnTo>
                    <a:pt x="6359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2" y="11002"/>
                  </a:lnTo>
                  <a:cubicBezTo>
                    <a:pt x="39006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4" y="167"/>
                    <a:pt x="32624" y="1"/>
                    <a:pt x="323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4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94" name="Google Shape;1775;p35">
              <a:extLst>
                <a:ext uri="{FF2B5EF4-FFF2-40B4-BE49-F238E27FC236}">
                  <a16:creationId xmlns:a16="http://schemas.microsoft.com/office/drawing/2014/main" id="{693EF36A-5D01-89D6-8F05-919401197DAC}"/>
                </a:ext>
              </a:extLst>
            </p:cNvPr>
            <p:cNvGrpSpPr/>
            <p:nvPr/>
          </p:nvGrpSpPr>
          <p:grpSpPr>
            <a:xfrm>
              <a:off x="4933721" y="2149542"/>
              <a:ext cx="353645" cy="356527"/>
              <a:chOff x="-31452725" y="3191825"/>
              <a:chExt cx="291450" cy="293825"/>
            </a:xfrm>
            <a:grpFill/>
          </p:grpSpPr>
          <p:sp>
            <p:nvSpPr>
              <p:cNvPr id="296" name="Google Shape;1776;p35">
                <a:extLst>
                  <a:ext uri="{FF2B5EF4-FFF2-40B4-BE49-F238E27FC236}">
                    <a16:creationId xmlns:a16="http://schemas.microsoft.com/office/drawing/2014/main" id="{57F7E839-47F9-97C3-A285-117D5B62D774}"/>
                  </a:ext>
                </a:extLst>
              </p:cNvPr>
              <p:cNvSpPr/>
              <p:nvPr/>
            </p:nvSpPr>
            <p:spPr>
              <a:xfrm>
                <a:off x="-31314900" y="3278475"/>
                <a:ext cx="1032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725" extrusionOk="0">
                    <a:moveTo>
                      <a:pt x="1" y="0"/>
                    </a:moveTo>
                    <a:lnTo>
                      <a:pt x="1" y="725"/>
                    </a:lnTo>
                    <a:lnTo>
                      <a:pt x="4128" y="725"/>
                    </a:lnTo>
                    <a:lnTo>
                      <a:pt x="412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1777;p35">
                <a:extLst>
                  <a:ext uri="{FF2B5EF4-FFF2-40B4-BE49-F238E27FC236}">
                    <a16:creationId xmlns:a16="http://schemas.microsoft.com/office/drawing/2014/main" id="{91808F54-1FED-F0F8-235C-753E3812D340}"/>
                  </a:ext>
                </a:extLst>
              </p:cNvPr>
              <p:cNvSpPr/>
              <p:nvPr/>
            </p:nvSpPr>
            <p:spPr>
              <a:xfrm>
                <a:off x="-31367675" y="3227275"/>
                <a:ext cx="206400" cy="221350"/>
              </a:xfrm>
              <a:custGeom>
                <a:avLst/>
                <a:gdLst/>
                <a:ahLst/>
                <a:cxnLst/>
                <a:rect l="l" t="t" r="r" b="b"/>
                <a:pathLst>
                  <a:path w="8256" h="8854" extrusionOk="0">
                    <a:moveTo>
                      <a:pt x="6554" y="1387"/>
                    </a:moveTo>
                    <a:cubicBezTo>
                      <a:pt x="6743" y="1387"/>
                      <a:pt x="6901" y="1544"/>
                      <a:pt x="6901" y="1733"/>
                    </a:cubicBezTo>
                    <a:lnTo>
                      <a:pt x="6901" y="3119"/>
                    </a:lnTo>
                    <a:cubicBezTo>
                      <a:pt x="6901" y="3309"/>
                      <a:pt x="6743" y="3466"/>
                      <a:pt x="6554" y="3466"/>
                    </a:cubicBezTo>
                    <a:lnTo>
                      <a:pt x="1734" y="3466"/>
                    </a:lnTo>
                    <a:cubicBezTo>
                      <a:pt x="1545" y="3466"/>
                      <a:pt x="1387" y="3309"/>
                      <a:pt x="1387" y="3119"/>
                    </a:cubicBezTo>
                    <a:lnTo>
                      <a:pt x="1387" y="1733"/>
                    </a:lnTo>
                    <a:cubicBezTo>
                      <a:pt x="1387" y="1544"/>
                      <a:pt x="1545" y="1387"/>
                      <a:pt x="1734" y="1387"/>
                    </a:cubicBezTo>
                    <a:close/>
                    <a:moveTo>
                      <a:pt x="2427" y="4096"/>
                    </a:moveTo>
                    <a:cubicBezTo>
                      <a:pt x="2616" y="4096"/>
                      <a:pt x="2773" y="4254"/>
                      <a:pt x="2773" y="4443"/>
                    </a:cubicBezTo>
                    <a:cubicBezTo>
                      <a:pt x="2773" y="4663"/>
                      <a:pt x="2616" y="4821"/>
                      <a:pt x="2427" y="4821"/>
                    </a:cubicBezTo>
                    <a:lnTo>
                      <a:pt x="1734" y="4821"/>
                    </a:lnTo>
                    <a:cubicBezTo>
                      <a:pt x="1545" y="4821"/>
                      <a:pt x="1387" y="4663"/>
                      <a:pt x="1387" y="4443"/>
                    </a:cubicBezTo>
                    <a:cubicBezTo>
                      <a:pt x="1387" y="4254"/>
                      <a:pt x="1545" y="4096"/>
                      <a:pt x="1734" y="4096"/>
                    </a:cubicBezTo>
                    <a:close/>
                    <a:moveTo>
                      <a:pt x="4475" y="4096"/>
                    </a:moveTo>
                    <a:cubicBezTo>
                      <a:pt x="4664" y="4096"/>
                      <a:pt x="4821" y="4254"/>
                      <a:pt x="4821" y="4443"/>
                    </a:cubicBezTo>
                    <a:cubicBezTo>
                      <a:pt x="4821" y="4663"/>
                      <a:pt x="4664" y="4821"/>
                      <a:pt x="4475" y="4821"/>
                    </a:cubicBezTo>
                    <a:lnTo>
                      <a:pt x="3782" y="4821"/>
                    </a:lnTo>
                    <a:cubicBezTo>
                      <a:pt x="3593" y="4821"/>
                      <a:pt x="3435" y="4663"/>
                      <a:pt x="3435" y="4443"/>
                    </a:cubicBezTo>
                    <a:cubicBezTo>
                      <a:pt x="3435" y="4254"/>
                      <a:pt x="3593" y="4096"/>
                      <a:pt x="3782" y="4096"/>
                    </a:cubicBezTo>
                    <a:close/>
                    <a:moveTo>
                      <a:pt x="6554" y="4096"/>
                    </a:moveTo>
                    <a:cubicBezTo>
                      <a:pt x="6743" y="4096"/>
                      <a:pt x="6901" y="4254"/>
                      <a:pt x="6901" y="4443"/>
                    </a:cubicBezTo>
                    <a:cubicBezTo>
                      <a:pt x="6901" y="4663"/>
                      <a:pt x="6743" y="4821"/>
                      <a:pt x="6554" y="4821"/>
                    </a:cubicBezTo>
                    <a:lnTo>
                      <a:pt x="5892" y="4821"/>
                    </a:lnTo>
                    <a:cubicBezTo>
                      <a:pt x="5672" y="4821"/>
                      <a:pt x="5514" y="4663"/>
                      <a:pt x="5514" y="4443"/>
                    </a:cubicBezTo>
                    <a:cubicBezTo>
                      <a:pt x="5514" y="4254"/>
                      <a:pt x="5672" y="4096"/>
                      <a:pt x="5892" y="4096"/>
                    </a:cubicBezTo>
                    <a:close/>
                    <a:moveTo>
                      <a:pt x="2427" y="5482"/>
                    </a:moveTo>
                    <a:cubicBezTo>
                      <a:pt x="2616" y="5482"/>
                      <a:pt x="2773" y="5640"/>
                      <a:pt x="2773" y="5829"/>
                    </a:cubicBezTo>
                    <a:cubicBezTo>
                      <a:pt x="2773" y="6018"/>
                      <a:pt x="2616" y="6175"/>
                      <a:pt x="2427" y="6175"/>
                    </a:cubicBezTo>
                    <a:lnTo>
                      <a:pt x="1734" y="6175"/>
                    </a:lnTo>
                    <a:cubicBezTo>
                      <a:pt x="1545" y="6175"/>
                      <a:pt x="1387" y="6018"/>
                      <a:pt x="1387" y="5829"/>
                    </a:cubicBezTo>
                    <a:cubicBezTo>
                      <a:pt x="1387" y="5640"/>
                      <a:pt x="1545" y="5482"/>
                      <a:pt x="1734" y="5482"/>
                    </a:cubicBezTo>
                    <a:close/>
                    <a:moveTo>
                      <a:pt x="4475" y="5482"/>
                    </a:moveTo>
                    <a:cubicBezTo>
                      <a:pt x="4664" y="5482"/>
                      <a:pt x="4821" y="5640"/>
                      <a:pt x="4821" y="5829"/>
                    </a:cubicBezTo>
                    <a:cubicBezTo>
                      <a:pt x="4821" y="6018"/>
                      <a:pt x="4664" y="6175"/>
                      <a:pt x="4475" y="6175"/>
                    </a:cubicBezTo>
                    <a:lnTo>
                      <a:pt x="3782" y="6175"/>
                    </a:lnTo>
                    <a:cubicBezTo>
                      <a:pt x="3593" y="6175"/>
                      <a:pt x="3435" y="6018"/>
                      <a:pt x="3435" y="5829"/>
                    </a:cubicBezTo>
                    <a:cubicBezTo>
                      <a:pt x="3435" y="5640"/>
                      <a:pt x="3593" y="5482"/>
                      <a:pt x="3782" y="5482"/>
                    </a:cubicBezTo>
                    <a:close/>
                    <a:moveTo>
                      <a:pt x="6554" y="5482"/>
                    </a:moveTo>
                    <a:cubicBezTo>
                      <a:pt x="6743" y="5482"/>
                      <a:pt x="6901" y="5640"/>
                      <a:pt x="6901" y="5829"/>
                    </a:cubicBezTo>
                    <a:cubicBezTo>
                      <a:pt x="6901" y="6018"/>
                      <a:pt x="6743" y="6175"/>
                      <a:pt x="6554" y="6175"/>
                    </a:cubicBezTo>
                    <a:lnTo>
                      <a:pt x="5892" y="6175"/>
                    </a:lnTo>
                    <a:cubicBezTo>
                      <a:pt x="5672" y="6175"/>
                      <a:pt x="5514" y="6018"/>
                      <a:pt x="5514" y="5829"/>
                    </a:cubicBezTo>
                    <a:cubicBezTo>
                      <a:pt x="5514" y="5640"/>
                      <a:pt x="5672" y="5482"/>
                      <a:pt x="5892" y="5482"/>
                    </a:cubicBezTo>
                    <a:close/>
                    <a:moveTo>
                      <a:pt x="2427" y="6869"/>
                    </a:moveTo>
                    <a:cubicBezTo>
                      <a:pt x="2616" y="6869"/>
                      <a:pt x="2773" y="7026"/>
                      <a:pt x="2773" y="7215"/>
                    </a:cubicBezTo>
                    <a:cubicBezTo>
                      <a:pt x="2773" y="7404"/>
                      <a:pt x="2616" y="7562"/>
                      <a:pt x="2427" y="7562"/>
                    </a:cubicBezTo>
                    <a:lnTo>
                      <a:pt x="1734" y="7562"/>
                    </a:lnTo>
                    <a:cubicBezTo>
                      <a:pt x="1545" y="7562"/>
                      <a:pt x="1387" y="7404"/>
                      <a:pt x="1387" y="7215"/>
                    </a:cubicBezTo>
                    <a:cubicBezTo>
                      <a:pt x="1387" y="7026"/>
                      <a:pt x="1545" y="6869"/>
                      <a:pt x="1734" y="6869"/>
                    </a:cubicBezTo>
                    <a:close/>
                    <a:moveTo>
                      <a:pt x="4475" y="6869"/>
                    </a:moveTo>
                    <a:cubicBezTo>
                      <a:pt x="4664" y="6869"/>
                      <a:pt x="4821" y="7026"/>
                      <a:pt x="4821" y="7215"/>
                    </a:cubicBezTo>
                    <a:cubicBezTo>
                      <a:pt x="4821" y="7404"/>
                      <a:pt x="4664" y="7562"/>
                      <a:pt x="4475" y="7562"/>
                    </a:cubicBezTo>
                    <a:lnTo>
                      <a:pt x="3782" y="7562"/>
                    </a:lnTo>
                    <a:cubicBezTo>
                      <a:pt x="3593" y="7562"/>
                      <a:pt x="3435" y="7404"/>
                      <a:pt x="3435" y="7215"/>
                    </a:cubicBezTo>
                    <a:cubicBezTo>
                      <a:pt x="3435" y="7026"/>
                      <a:pt x="3593" y="6869"/>
                      <a:pt x="3782" y="6869"/>
                    </a:cubicBezTo>
                    <a:close/>
                    <a:moveTo>
                      <a:pt x="6554" y="6869"/>
                    </a:moveTo>
                    <a:cubicBezTo>
                      <a:pt x="6743" y="6869"/>
                      <a:pt x="6901" y="7026"/>
                      <a:pt x="6901" y="7215"/>
                    </a:cubicBezTo>
                    <a:cubicBezTo>
                      <a:pt x="6901" y="7404"/>
                      <a:pt x="6743" y="7562"/>
                      <a:pt x="6554" y="7562"/>
                    </a:cubicBezTo>
                    <a:lnTo>
                      <a:pt x="5892" y="7562"/>
                    </a:lnTo>
                    <a:cubicBezTo>
                      <a:pt x="5672" y="7562"/>
                      <a:pt x="5514" y="7404"/>
                      <a:pt x="5514" y="7215"/>
                    </a:cubicBezTo>
                    <a:cubicBezTo>
                      <a:pt x="5514" y="7026"/>
                      <a:pt x="5672" y="6869"/>
                      <a:pt x="5892" y="6869"/>
                    </a:cubicBezTo>
                    <a:close/>
                    <a:moveTo>
                      <a:pt x="694" y="1"/>
                    </a:moveTo>
                    <a:lnTo>
                      <a:pt x="694" y="95"/>
                    </a:lnTo>
                    <a:cubicBezTo>
                      <a:pt x="694" y="631"/>
                      <a:pt x="442" y="1198"/>
                      <a:pt x="64" y="1576"/>
                    </a:cubicBezTo>
                    <a:lnTo>
                      <a:pt x="1" y="1607"/>
                    </a:lnTo>
                    <a:lnTo>
                      <a:pt x="1" y="5860"/>
                    </a:lnTo>
                    <a:lnTo>
                      <a:pt x="64" y="5923"/>
                    </a:lnTo>
                    <a:cubicBezTo>
                      <a:pt x="442" y="6301"/>
                      <a:pt x="694" y="6869"/>
                      <a:pt x="694" y="7404"/>
                    </a:cubicBezTo>
                    <a:cubicBezTo>
                      <a:pt x="694" y="7971"/>
                      <a:pt x="442" y="8475"/>
                      <a:pt x="95" y="8853"/>
                    </a:cubicBezTo>
                    <a:lnTo>
                      <a:pt x="7184" y="8853"/>
                    </a:lnTo>
                    <a:cubicBezTo>
                      <a:pt x="7720" y="8853"/>
                      <a:pt x="8192" y="8381"/>
                      <a:pt x="8192" y="7845"/>
                    </a:cubicBezTo>
                    <a:lnTo>
                      <a:pt x="8192" y="946"/>
                    </a:lnTo>
                    <a:cubicBezTo>
                      <a:pt x="8255" y="473"/>
                      <a:pt x="7814" y="1"/>
                      <a:pt x="72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1778;p35">
                <a:extLst>
                  <a:ext uri="{FF2B5EF4-FFF2-40B4-BE49-F238E27FC236}">
                    <a16:creationId xmlns:a16="http://schemas.microsoft.com/office/drawing/2014/main" id="{BB66B7E3-FEA5-280F-8252-9DB93DDF5414}"/>
                  </a:ext>
                </a:extLst>
              </p:cNvPr>
              <p:cNvSpPr/>
              <p:nvPr/>
            </p:nvSpPr>
            <p:spPr>
              <a:xfrm>
                <a:off x="-31452725" y="3191825"/>
                <a:ext cx="86650" cy="2591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0366" extrusionOk="0">
                    <a:moveTo>
                      <a:pt x="1450" y="1"/>
                    </a:moveTo>
                    <a:cubicBezTo>
                      <a:pt x="662" y="1"/>
                      <a:pt x="0" y="662"/>
                      <a:pt x="0" y="1450"/>
                    </a:cubicBezTo>
                    <a:cubicBezTo>
                      <a:pt x="0" y="1860"/>
                      <a:pt x="158" y="2206"/>
                      <a:pt x="410" y="2490"/>
                    </a:cubicBezTo>
                    <a:lnTo>
                      <a:pt x="694" y="2773"/>
                    </a:lnTo>
                    <a:lnTo>
                      <a:pt x="694" y="7593"/>
                    </a:lnTo>
                    <a:lnTo>
                      <a:pt x="410" y="7877"/>
                    </a:lnTo>
                    <a:cubicBezTo>
                      <a:pt x="158" y="8161"/>
                      <a:pt x="0" y="8507"/>
                      <a:pt x="0" y="8917"/>
                    </a:cubicBezTo>
                    <a:cubicBezTo>
                      <a:pt x="0" y="9704"/>
                      <a:pt x="662" y="10366"/>
                      <a:pt x="1450" y="10366"/>
                    </a:cubicBezTo>
                    <a:lnTo>
                      <a:pt x="1985" y="10366"/>
                    </a:lnTo>
                    <a:cubicBezTo>
                      <a:pt x="2773" y="10366"/>
                      <a:pt x="3466" y="9704"/>
                      <a:pt x="3466" y="8917"/>
                    </a:cubicBezTo>
                    <a:cubicBezTo>
                      <a:pt x="3466" y="8507"/>
                      <a:pt x="3308" y="8161"/>
                      <a:pt x="3025" y="7877"/>
                    </a:cubicBezTo>
                    <a:lnTo>
                      <a:pt x="2741" y="7593"/>
                    </a:lnTo>
                    <a:lnTo>
                      <a:pt x="2741" y="2773"/>
                    </a:lnTo>
                    <a:lnTo>
                      <a:pt x="3025" y="2490"/>
                    </a:lnTo>
                    <a:cubicBezTo>
                      <a:pt x="3308" y="2206"/>
                      <a:pt x="3466" y="1860"/>
                      <a:pt x="3466" y="1450"/>
                    </a:cubicBezTo>
                    <a:cubicBezTo>
                      <a:pt x="3466" y="662"/>
                      <a:pt x="2773" y="1"/>
                      <a:pt x="19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1779;p35">
                <a:extLst>
                  <a:ext uri="{FF2B5EF4-FFF2-40B4-BE49-F238E27FC236}">
                    <a16:creationId xmlns:a16="http://schemas.microsoft.com/office/drawing/2014/main" id="{0131F8E8-EE32-0453-51C9-DCEDA03F4372}"/>
                  </a:ext>
                </a:extLst>
              </p:cNvPr>
              <p:cNvSpPr/>
              <p:nvPr/>
            </p:nvSpPr>
            <p:spPr>
              <a:xfrm>
                <a:off x="-31409400" y="3468275"/>
                <a:ext cx="929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695" extrusionOk="0">
                    <a:moveTo>
                      <a:pt x="0" y="1"/>
                    </a:moveTo>
                    <a:cubicBezTo>
                      <a:pt x="0" y="379"/>
                      <a:pt x="315" y="694"/>
                      <a:pt x="662" y="694"/>
                    </a:cubicBezTo>
                    <a:lnTo>
                      <a:pt x="3056" y="694"/>
                    </a:lnTo>
                    <a:cubicBezTo>
                      <a:pt x="3466" y="694"/>
                      <a:pt x="3718" y="379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5" name="Google Shape;1780;p35">
              <a:extLst>
                <a:ext uri="{FF2B5EF4-FFF2-40B4-BE49-F238E27FC236}">
                  <a16:creationId xmlns:a16="http://schemas.microsoft.com/office/drawing/2014/main" id="{F4DFE90C-F05D-BF72-342C-4228F41EE032}"/>
                </a:ext>
              </a:extLst>
            </p:cNvPr>
            <p:cNvSpPr txBox="1"/>
            <p:nvPr/>
          </p:nvSpPr>
          <p:spPr>
            <a:xfrm>
              <a:off x="4361085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10" name="Google Shape;1781;p35">
            <a:extLst>
              <a:ext uri="{FF2B5EF4-FFF2-40B4-BE49-F238E27FC236}">
                <a16:creationId xmlns:a16="http://schemas.microsoft.com/office/drawing/2014/main" id="{FADB4855-31FF-C29B-43C5-7AC51E0F8461}"/>
              </a:ext>
            </a:extLst>
          </p:cNvPr>
          <p:cNvGrpSpPr/>
          <p:nvPr/>
        </p:nvGrpSpPr>
        <p:grpSpPr>
          <a:xfrm>
            <a:off x="8983813" y="2869575"/>
            <a:ext cx="1998800" cy="2598341"/>
            <a:chOff x="6737860" y="2152181"/>
            <a:chExt cx="1499100" cy="1948756"/>
          </a:xfrm>
          <a:solidFill>
            <a:srgbClr val="DA9A23"/>
          </a:solidFill>
        </p:grpSpPr>
        <p:grpSp>
          <p:nvGrpSpPr>
            <p:cNvPr id="311" name="Google Shape;1782;p35">
              <a:extLst>
                <a:ext uri="{FF2B5EF4-FFF2-40B4-BE49-F238E27FC236}">
                  <a16:creationId xmlns:a16="http://schemas.microsoft.com/office/drawing/2014/main" id="{4B8F959A-0955-8B9E-4F86-203720FFF647}"/>
                </a:ext>
              </a:extLst>
            </p:cNvPr>
            <p:cNvGrpSpPr/>
            <p:nvPr/>
          </p:nvGrpSpPr>
          <p:grpSpPr>
            <a:xfrm>
              <a:off x="7454048" y="26584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24" name="Google Shape;1783;p35">
                <a:extLst>
                  <a:ext uri="{FF2B5EF4-FFF2-40B4-BE49-F238E27FC236}">
                    <a16:creationId xmlns:a16="http://schemas.microsoft.com/office/drawing/2014/main" id="{C85555D3-C6B3-D892-C2A4-DD4AC11C94D1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1784;p35">
                <a:extLst>
                  <a:ext uri="{FF2B5EF4-FFF2-40B4-BE49-F238E27FC236}">
                    <a16:creationId xmlns:a16="http://schemas.microsoft.com/office/drawing/2014/main" id="{D65E32FF-F5C1-279E-C245-44C9061140A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1785;p35">
                <a:extLst>
                  <a:ext uri="{FF2B5EF4-FFF2-40B4-BE49-F238E27FC236}">
                    <a16:creationId xmlns:a16="http://schemas.microsoft.com/office/drawing/2014/main" id="{9FBC4157-6596-7279-8F5F-650C9548000F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1786;p35">
                <a:extLst>
                  <a:ext uri="{FF2B5EF4-FFF2-40B4-BE49-F238E27FC236}">
                    <a16:creationId xmlns:a16="http://schemas.microsoft.com/office/drawing/2014/main" id="{FB884166-1908-2338-86F9-ACA56AB32CDE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1787;p35">
                <a:extLst>
                  <a:ext uri="{FF2B5EF4-FFF2-40B4-BE49-F238E27FC236}">
                    <a16:creationId xmlns:a16="http://schemas.microsoft.com/office/drawing/2014/main" id="{DD2065C0-F8EE-8761-FA98-2BE9089FDF61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1788;p35">
                <a:extLst>
                  <a:ext uri="{FF2B5EF4-FFF2-40B4-BE49-F238E27FC236}">
                    <a16:creationId xmlns:a16="http://schemas.microsoft.com/office/drawing/2014/main" id="{1C86151D-B929-6332-B20D-6F220104D54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1789;p35">
                <a:extLst>
                  <a:ext uri="{FF2B5EF4-FFF2-40B4-BE49-F238E27FC236}">
                    <a16:creationId xmlns:a16="http://schemas.microsoft.com/office/drawing/2014/main" id="{324BA01E-8488-1B6B-C978-3E34A29C887D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1790;p35">
                <a:extLst>
                  <a:ext uri="{FF2B5EF4-FFF2-40B4-BE49-F238E27FC236}">
                    <a16:creationId xmlns:a16="http://schemas.microsoft.com/office/drawing/2014/main" id="{E05F66B4-CB3F-6F0B-5EA8-CA4EF3B9EC9B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1791;p35">
                <a:extLst>
                  <a:ext uri="{FF2B5EF4-FFF2-40B4-BE49-F238E27FC236}">
                    <a16:creationId xmlns:a16="http://schemas.microsoft.com/office/drawing/2014/main" id="{1D93093F-2C42-7E4F-B15E-788E76586A81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1792;p35">
                <a:extLst>
                  <a:ext uri="{FF2B5EF4-FFF2-40B4-BE49-F238E27FC236}">
                    <a16:creationId xmlns:a16="http://schemas.microsoft.com/office/drawing/2014/main" id="{62F41A9A-1E16-C5B5-5DC2-45721C1A93BA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2" name="Google Shape;1793;p35">
              <a:extLst>
                <a:ext uri="{FF2B5EF4-FFF2-40B4-BE49-F238E27FC236}">
                  <a16:creationId xmlns:a16="http://schemas.microsoft.com/office/drawing/2014/main" id="{932E42B7-085A-2D7D-4C97-01E91F71850F}"/>
                </a:ext>
              </a:extLst>
            </p:cNvPr>
            <p:cNvSpPr/>
            <p:nvPr/>
          </p:nvSpPr>
          <p:spPr>
            <a:xfrm>
              <a:off x="7524736" y="2878687"/>
              <a:ext cx="4992" cy="47648"/>
            </a:xfrm>
            <a:custGeom>
              <a:avLst/>
              <a:gdLst/>
              <a:ahLst/>
              <a:cxnLst/>
              <a:rect l="l" t="t" r="r" b="b"/>
              <a:pathLst>
                <a:path w="156" h="1489" extrusionOk="0">
                  <a:moveTo>
                    <a:pt x="0" y="1"/>
                  </a:moveTo>
                  <a:lnTo>
                    <a:pt x="0" y="1489"/>
                  </a:lnTo>
                  <a:lnTo>
                    <a:pt x="155" y="1489"/>
                  </a:lnTo>
                  <a:lnTo>
                    <a:pt x="1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1794;p35">
              <a:extLst>
                <a:ext uri="{FF2B5EF4-FFF2-40B4-BE49-F238E27FC236}">
                  <a16:creationId xmlns:a16="http://schemas.microsoft.com/office/drawing/2014/main" id="{6D456416-A19A-CB1B-3799-F0F4D6397E7D}"/>
                </a:ext>
              </a:extLst>
            </p:cNvPr>
            <p:cNvSpPr/>
            <p:nvPr/>
          </p:nvSpPr>
          <p:spPr>
            <a:xfrm>
              <a:off x="6864832" y="2582271"/>
              <a:ext cx="1245152" cy="352064"/>
            </a:xfrm>
            <a:custGeom>
              <a:avLst/>
              <a:gdLst/>
              <a:ahLst/>
              <a:cxnLst/>
              <a:rect l="l" t="t" r="r" b="b"/>
              <a:pathLst>
                <a:path w="38911" h="11002" extrusionOk="0">
                  <a:moveTo>
                    <a:pt x="1834" y="1"/>
                  </a:moveTo>
                  <a:cubicBezTo>
                    <a:pt x="691" y="1"/>
                    <a:pt x="1" y="1274"/>
                    <a:pt x="632" y="2239"/>
                  </a:cubicBezTo>
                  <a:lnTo>
                    <a:pt x="5930" y="10347"/>
                  </a:lnTo>
                  <a:cubicBezTo>
                    <a:pt x="6204" y="10752"/>
                    <a:pt x="6656" y="11002"/>
                    <a:pt x="7145" y="11002"/>
                  </a:cubicBezTo>
                  <a:lnTo>
                    <a:pt x="37065" y="11002"/>
                  </a:lnTo>
                  <a:cubicBezTo>
                    <a:pt x="38208" y="11002"/>
                    <a:pt x="38910" y="9716"/>
                    <a:pt x="38268" y="8752"/>
                  </a:cubicBezTo>
                  <a:lnTo>
                    <a:pt x="32969" y="655"/>
                  </a:lnTo>
                  <a:cubicBezTo>
                    <a:pt x="32695" y="251"/>
                    <a:pt x="32243" y="1"/>
                    <a:pt x="317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6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14" name="Google Shape;1795;p35">
              <a:extLst>
                <a:ext uri="{FF2B5EF4-FFF2-40B4-BE49-F238E27FC236}">
                  <a16:creationId xmlns:a16="http://schemas.microsoft.com/office/drawing/2014/main" id="{F03A63F0-AB08-60B3-3F90-BA29544D15BC}"/>
                </a:ext>
              </a:extLst>
            </p:cNvPr>
            <p:cNvGrpSpPr/>
            <p:nvPr/>
          </p:nvGrpSpPr>
          <p:grpSpPr>
            <a:xfrm>
              <a:off x="7310115" y="2152181"/>
              <a:ext cx="354586" cy="353888"/>
              <a:chOff x="-31094350" y="3194000"/>
              <a:chExt cx="292225" cy="291650"/>
            </a:xfrm>
            <a:grpFill/>
          </p:grpSpPr>
          <p:sp>
            <p:nvSpPr>
              <p:cNvPr id="316" name="Google Shape;1796;p35">
                <a:extLst>
                  <a:ext uri="{FF2B5EF4-FFF2-40B4-BE49-F238E27FC236}">
                    <a16:creationId xmlns:a16="http://schemas.microsoft.com/office/drawing/2014/main" id="{17809A94-A45D-6E9F-2D8D-84448C50332D}"/>
                  </a:ext>
                </a:extLst>
              </p:cNvPr>
              <p:cNvSpPr/>
              <p:nvPr/>
            </p:nvSpPr>
            <p:spPr>
              <a:xfrm>
                <a:off x="-31033700" y="3194000"/>
                <a:ext cx="1032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364" extrusionOk="0">
                    <a:moveTo>
                      <a:pt x="645" y="0"/>
                    </a:moveTo>
                    <a:cubicBezTo>
                      <a:pt x="263" y="0"/>
                      <a:pt x="0" y="296"/>
                      <a:pt x="0" y="670"/>
                    </a:cubicBezTo>
                    <a:lnTo>
                      <a:pt x="0" y="1016"/>
                    </a:lnTo>
                    <a:cubicBezTo>
                      <a:pt x="0" y="1205"/>
                      <a:pt x="158" y="1363"/>
                      <a:pt x="347" y="1363"/>
                    </a:cubicBezTo>
                    <a:lnTo>
                      <a:pt x="3781" y="1363"/>
                    </a:lnTo>
                    <a:cubicBezTo>
                      <a:pt x="3970" y="1363"/>
                      <a:pt x="4127" y="1205"/>
                      <a:pt x="4127" y="1016"/>
                    </a:cubicBezTo>
                    <a:lnTo>
                      <a:pt x="4127" y="670"/>
                    </a:lnTo>
                    <a:cubicBezTo>
                      <a:pt x="4127" y="260"/>
                      <a:pt x="3812" y="8"/>
                      <a:pt x="3466" y="8"/>
                    </a:cubicBezTo>
                    <a:lnTo>
                      <a:pt x="756" y="8"/>
                    </a:lnTo>
                    <a:cubicBezTo>
                      <a:pt x="718" y="3"/>
                      <a:pt x="681" y="0"/>
                      <a:pt x="6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1797;p35">
                <a:extLst>
                  <a:ext uri="{FF2B5EF4-FFF2-40B4-BE49-F238E27FC236}">
                    <a16:creationId xmlns:a16="http://schemas.microsoft.com/office/drawing/2014/main" id="{0F63D1E4-486D-27EC-DE77-0E2D922C6D34}"/>
                  </a:ext>
                </a:extLst>
              </p:cNvPr>
              <p:cNvSpPr/>
              <p:nvPr/>
            </p:nvSpPr>
            <p:spPr>
              <a:xfrm>
                <a:off x="-31042375" y="3346200"/>
                <a:ext cx="165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26" extrusionOk="0">
                    <a:moveTo>
                      <a:pt x="1" y="1"/>
                    </a:moveTo>
                    <a:lnTo>
                      <a:pt x="1" y="725"/>
                    </a:lnTo>
                    <a:lnTo>
                      <a:pt x="662" y="725"/>
                    </a:lnTo>
                    <a:lnTo>
                      <a:pt x="66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1798;p35">
                <a:extLst>
                  <a:ext uri="{FF2B5EF4-FFF2-40B4-BE49-F238E27FC236}">
                    <a16:creationId xmlns:a16="http://schemas.microsoft.com/office/drawing/2014/main" id="{D3A554E9-B636-8601-1A9C-29D2340E33F0}"/>
                  </a:ext>
                </a:extLst>
              </p:cNvPr>
              <p:cNvSpPr/>
              <p:nvPr/>
            </p:nvSpPr>
            <p:spPr>
              <a:xfrm>
                <a:off x="-31042375" y="327847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1" y="0"/>
                    </a:moveTo>
                    <a:lnTo>
                      <a:pt x="1" y="662"/>
                    </a:lnTo>
                    <a:lnTo>
                      <a:pt x="662" y="662"/>
                    </a:lnTo>
                    <a:lnTo>
                      <a:pt x="6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1799;p35">
                <a:extLst>
                  <a:ext uri="{FF2B5EF4-FFF2-40B4-BE49-F238E27FC236}">
                    <a16:creationId xmlns:a16="http://schemas.microsoft.com/office/drawing/2014/main" id="{4630AC2F-D985-145D-0F74-7266805DF476}"/>
                  </a:ext>
                </a:extLst>
              </p:cNvPr>
              <p:cNvSpPr/>
              <p:nvPr/>
            </p:nvSpPr>
            <p:spPr>
              <a:xfrm>
                <a:off x="-31042375" y="3416300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1" y="1"/>
                    </a:moveTo>
                    <a:lnTo>
                      <a:pt x="1" y="662"/>
                    </a:lnTo>
                    <a:lnTo>
                      <a:pt x="662" y="662"/>
                    </a:lnTo>
                    <a:lnTo>
                      <a:pt x="66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1800;p35">
                <a:extLst>
                  <a:ext uri="{FF2B5EF4-FFF2-40B4-BE49-F238E27FC236}">
                    <a16:creationId xmlns:a16="http://schemas.microsoft.com/office/drawing/2014/main" id="{C5A27A18-2FE9-5EFC-D6D5-3348B401B754}"/>
                  </a:ext>
                </a:extLst>
              </p:cNvPr>
              <p:cNvSpPr/>
              <p:nvPr/>
            </p:nvSpPr>
            <p:spPr>
              <a:xfrm>
                <a:off x="-31094350" y="3210725"/>
                <a:ext cx="222900" cy="274925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997" extrusionOk="0">
                    <a:moveTo>
                      <a:pt x="7183" y="2049"/>
                    </a:moveTo>
                    <a:cubicBezTo>
                      <a:pt x="7404" y="2049"/>
                      <a:pt x="7561" y="2206"/>
                      <a:pt x="7561" y="2395"/>
                    </a:cubicBezTo>
                    <a:cubicBezTo>
                      <a:pt x="7561" y="2584"/>
                      <a:pt x="7404" y="2742"/>
                      <a:pt x="7183" y="2742"/>
                    </a:cubicBezTo>
                    <a:lnTo>
                      <a:pt x="4474" y="2742"/>
                    </a:lnTo>
                    <a:cubicBezTo>
                      <a:pt x="4285" y="2742"/>
                      <a:pt x="4127" y="2584"/>
                      <a:pt x="4127" y="2395"/>
                    </a:cubicBezTo>
                    <a:cubicBezTo>
                      <a:pt x="4127" y="2206"/>
                      <a:pt x="4285" y="2049"/>
                      <a:pt x="4474" y="2049"/>
                    </a:cubicBezTo>
                    <a:close/>
                    <a:moveTo>
                      <a:pt x="3151" y="2017"/>
                    </a:moveTo>
                    <a:cubicBezTo>
                      <a:pt x="3340" y="2017"/>
                      <a:pt x="3497" y="2175"/>
                      <a:pt x="3497" y="2364"/>
                    </a:cubicBezTo>
                    <a:lnTo>
                      <a:pt x="3497" y="3750"/>
                    </a:lnTo>
                    <a:cubicBezTo>
                      <a:pt x="3497" y="3939"/>
                      <a:pt x="3340" y="4097"/>
                      <a:pt x="3151" y="4097"/>
                    </a:cubicBezTo>
                    <a:lnTo>
                      <a:pt x="1764" y="4097"/>
                    </a:lnTo>
                    <a:cubicBezTo>
                      <a:pt x="1575" y="4097"/>
                      <a:pt x="1418" y="3939"/>
                      <a:pt x="1418" y="3750"/>
                    </a:cubicBezTo>
                    <a:lnTo>
                      <a:pt x="1418" y="2364"/>
                    </a:lnTo>
                    <a:cubicBezTo>
                      <a:pt x="1418" y="2175"/>
                      <a:pt x="1575" y="2017"/>
                      <a:pt x="1764" y="2017"/>
                    </a:cubicBezTo>
                    <a:close/>
                    <a:moveTo>
                      <a:pt x="5860" y="3372"/>
                    </a:moveTo>
                    <a:cubicBezTo>
                      <a:pt x="6049" y="3372"/>
                      <a:pt x="6207" y="3529"/>
                      <a:pt x="6207" y="3750"/>
                    </a:cubicBezTo>
                    <a:cubicBezTo>
                      <a:pt x="6207" y="3939"/>
                      <a:pt x="6049" y="4097"/>
                      <a:pt x="5860" y="4097"/>
                    </a:cubicBezTo>
                    <a:lnTo>
                      <a:pt x="4474" y="4097"/>
                    </a:lnTo>
                    <a:cubicBezTo>
                      <a:pt x="4285" y="4097"/>
                      <a:pt x="4127" y="3939"/>
                      <a:pt x="4127" y="3750"/>
                    </a:cubicBezTo>
                    <a:cubicBezTo>
                      <a:pt x="4127" y="3529"/>
                      <a:pt x="4285" y="3372"/>
                      <a:pt x="4474" y="3372"/>
                    </a:cubicBezTo>
                    <a:close/>
                    <a:moveTo>
                      <a:pt x="7183" y="4758"/>
                    </a:moveTo>
                    <a:cubicBezTo>
                      <a:pt x="7404" y="4758"/>
                      <a:pt x="7561" y="4916"/>
                      <a:pt x="7561" y="5105"/>
                    </a:cubicBezTo>
                    <a:cubicBezTo>
                      <a:pt x="7561" y="5325"/>
                      <a:pt x="7404" y="5483"/>
                      <a:pt x="7183" y="5483"/>
                    </a:cubicBezTo>
                    <a:lnTo>
                      <a:pt x="4474" y="5483"/>
                    </a:lnTo>
                    <a:cubicBezTo>
                      <a:pt x="4285" y="5483"/>
                      <a:pt x="4127" y="5325"/>
                      <a:pt x="4127" y="5105"/>
                    </a:cubicBezTo>
                    <a:cubicBezTo>
                      <a:pt x="4127" y="4916"/>
                      <a:pt x="4285" y="4758"/>
                      <a:pt x="4474" y="4758"/>
                    </a:cubicBezTo>
                    <a:close/>
                    <a:moveTo>
                      <a:pt x="3151" y="4758"/>
                    </a:moveTo>
                    <a:cubicBezTo>
                      <a:pt x="3340" y="4758"/>
                      <a:pt x="3497" y="4916"/>
                      <a:pt x="3497" y="5105"/>
                    </a:cubicBezTo>
                    <a:lnTo>
                      <a:pt x="3497" y="6491"/>
                    </a:lnTo>
                    <a:cubicBezTo>
                      <a:pt x="3497" y="6680"/>
                      <a:pt x="3340" y="6837"/>
                      <a:pt x="3151" y="6837"/>
                    </a:cubicBezTo>
                    <a:lnTo>
                      <a:pt x="1764" y="6837"/>
                    </a:lnTo>
                    <a:cubicBezTo>
                      <a:pt x="1575" y="6837"/>
                      <a:pt x="1418" y="6680"/>
                      <a:pt x="1418" y="6491"/>
                    </a:cubicBezTo>
                    <a:lnTo>
                      <a:pt x="1418" y="5105"/>
                    </a:lnTo>
                    <a:cubicBezTo>
                      <a:pt x="1418" y="4916"/>
                      <a:pt x="1575" y="4758"/>
                      <a:pt x="1764" y="4758"/>
                    </a:cubicBezTo>
                    <a:close/>
                    <a:moveTo>
                      <a:pt x="5860" y="6144"/>
                    </a:moveTo>
                    <a:cubicBezTo>
                      <a:pt x="6049" y="6144"/>
                      <a:pt x="6207" y="6302"/>
                      <a:pt x="6207" y="6491"/>
                    </a:cubicBezTo>
                    <a:cubicBezTo>
                      <a:pt x="6207" y="6680"/>
                      <a:pt x="6049" y="6837"/>
                      <a:pt x="5860" y="6837"/>
                    </a:cubicBezTo>
                    <a:lnTo>
                      <a:pt x="4474" y="6837"/>
                    </a:lnTo>
                    <a:cubicBezTo>
                      <a:pt x="4285" y="6837"/>
                      <a:pt x="4127" y="6680"/>
                      <a:pt x="4127" y="6491"/>
                    </a:cubicBezTo>
                    <a:cubicBezTo>
                      <a:pt x="4127" y="6302"/>
                      <a:pt x="4285" y="6144"/>
                      <a:pt x="4474" y="6144"/>
                    </a:cubicBezTo>
                    <a:close/>
                    <a:moveTo>
                      <a:pt x="7183" y="7562"/>
                    </a:moveTo>
                    <a:cubicBezTo>
                      <a:pt x="7404" y="7562"/>
                      <a:pt x="7561" y="7720"/>
                      <a:pt x="7561" y="7909"/>
                    </a:cubicBezTo>
                    <a:cubicBezTo>
                      <a:pt x="7561" y="8098"/>
                      <a:pt x="7404" y="8255"/>
                      <a:pt x="7183" y="8255"/>
                    </a:cubicBezTo>
                    <a:lnTo>
                      <a:pt x="4474" y="8255"/>
                    </a:lnTo>
                    <a:cubicBezTo>
                      <a:pt x="4285" y="8255"/>
                      <a:pt x="4127" y="8098"/>
                      <a:pt x="4127" y="7909"/>
                    </a:cubicBezTo>
                    <a:cubicBezTo>
                      <a:pt x="4127" y="7720"/>
                      <a:pt x="4285" y="7562"/>
                      <a:pt x="4474" y="7562"/>
                    </a:cubicBezTo>
                    <a:close/>
                    <a:moveTo>
                      <a:pt x="3151" y="7531"/>
                    </a:moveTo>
                    <a:cubicBezTo>
                      <a:pt x="3340" y="7531"/>
                      <a:pt x="3497" y="7657"/>
                      <a:pt x="3497" y="7877"/>
                    </a:cubicBezTo>
                    <a:lnTo>
                      <a:pt x="3497" y="9232"/>
                    </a:lnTo>
                    <a:cubicBezTo>
                      <a:pt x="3497" y="9452"/>
                      <a:pt x="3340" y="9610"/>
                      <a:pt x="3151" y="9610"/>
                    </a:cubicBezTo>
                    <a:lnTo>
                      <a:pt x="1764" y="9610"/>
                    </a:lnTo>
                    <a:cubicBezTo>
                      <a:pt x="1575" y="9610"/>
                      <a:pt x="1418" y="9452"/>
                      <a:pt x="1418" y="9232"/>
                    </a:cubicBezTo>
                    <a:lnTo>
                      <a:pt x="1418" y="7877"/>
                    </a:lnTo>
                    <a:cubicBezTo>
                      <a:pt x="1418" y="7657"/>
                      <a:pt x="1575" y="7531"/>
                      <a:pt x="1764" y="7531"/>
                    </a:cubicBezTo>
                    <a:close/>
                    <a:moveTo>
                      <a:pt x="5860" y="8885"/>
                    </a:moveTo>
                    <a:cubicBezTo>
                      <a:pt x="6049" y="8885"/>
                      <a:pt x="6207" y="9043"/>
                      <a:pt x="6207" y="9232"/>
                    </a:cubicBezTo>
                    <a:cubicBezTo>
                      <a:pt x="6207" y="9452"/>
                      <a:pt x="6049" y="9610"/>
                      <a:pt x="5860" y="9610"/>
                    </a:cubicBezTo>
                    <a:lnTo>
                      <a:pt x="4474" y="9610"/>
                    </a:lnTo>
                    <a:cubicBezTo>
                      <a:pt x="4285" y="9610"/>
                      <a:pt x="4127" y="9452"/>
                      <a:pt x="4127" y="9232"/>
                    </a:cubicBezTo>
                    <a:cubicBezTo>
                      <a:pt x="4127" y="9043"/>
                      <a:pt x="4285" y="8885"/>
                      <a:pt x="4474" y="8885"/>
                    </a:cubicBezTo>
                    <a:close/>
                    <a:moveTo>
                      <a:pt x="1040" y="1"/>
                    </a:moveTo>
                    <a:cubicBezTo>
                      <a:pt x="504" y="1"/>
                      <a:pt x="0" y="473"/>
                      <a:pt x="0" y="1009"/>
                    </a:cubicBezTo>
                    <a:lnTo>
                      <a:pt x="0" y="9956"/>
                    </a:lnTo>
                    <a:cubicBezTo>
                      <a:pt x="32" y="10524"/>
                      <a:pt x="504" y="10996"/>
                      <a:pt x="1040" y="10996"/>
                    </a:cubicBezTo>
                    <a:lnTo>
                      <a:pt x="7908" y="10996"/>
                    </a:lnTo>
                    <a:cubicBezTo>
                      <a:pt x="8444" y="10996"/>
                      <a:pt x="8916" y="10524"/>
                      <a:pt x="8916" y="9956"/>
                    </a:cubicBezTo>
                    <a:lnTo>
                      <a:pt x="8916" y="1009"/>
                    </a:lnTo>
                    <a:cubicBezTo>
                      <a:pt x="8916" y="473"/>
                      <a:pt x="8444" y="1"/>
                      <a:pt x="7908" y="1"/>
                    </a:cubicBezTo>
                    <a:lnTo>
                      <a:pt x="7183" y="1"/>
                    </a:lnTo>
                    <a:lnTo>
                      <a:pt x="7183" y="347"/>
                    </a:lnTo>
                    <a:cubicBezTo>
                      <a:pt x="7183" y="915"/>
                      <a:pt x="6711" y="1387"/>
                      <a:pt x="6175" y="1387"/>
                    </a:cubicBezTo>
                    <a:lnTo>
                      <a:pt x="2741" y="1387"/>
                    </a:lnTo>
                    <a:cubicBezTo>
                      <a:pt x="2206" y="1387"/>
                      <a:pt x="1733" y="915"/>
                      <a:pt x="1733" y="347"/>
                    </a:cubicBezTo>
                    <a:lnTo>
                      <a:pt x="173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1801;p35">
                <a:extLst>
                  <a:ext uri="{FF2B5EF4-FFF2-40B4-BE49-F238E27FC236}">
                    <a16:creationId xmlns:a16="http://schemas.microsoft.com/office/drawing/2014/main" id="{1C184DD7-8884-DB58-CC08-FDB73C4EB2E1}"/>
                  </a:ext>
                </a:extLst>
              </p:cNvPr>
              <p:cNvSpPr/>
              <p:nvPr/>
            </p:nvSpPr>
            <p:spPr>
              <a:xfrm>
                <a:off x="-30853350" y="3295000"/>
                <a:ext cx="512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160" extrusionOk="0">
                    <a:moveTo>
                      <a:pt x="1" y="1"/>
                    </a:moveTo>
                    <a:lnTo>
                      <a:pt x="1" y="4160"/>
                    </a:lnTo>
                    <a:lnTo>
                      <a:pt x="2049" y="4160"/>
                    </a:lnTo>
                    <a:lnTo>
                      <a:pt x="2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1802;p35">
                <a:extLst>
                  <a:ext uri="{FF2B5EF4-FFF2-40B4-BE49-F238E27FC236}">
                    <a16:creationId xmlns:a16="http://schemas.microsoft.com/office/drawing/2014/main" id="{C435E88E-9466-B929-0743-D9C4EE508B88}"/>
                  </a:ext>
                </a:extLst>
              </p:cNvPr>
              <p:cNvSpPr/>
              <p:nvPr/>
            </p:nvSpPr>
            <p:spPr>
              <a:xfrm>
                <a:off x="-30853350" y="3227275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2048"/>
                    </a:lnTo>
                    <a:lnTo>
                      <a:pt x="2049" y="2048"/>
                    </a:lnTo>
                    <a:lnTo>
                      <a:pt x="2049" y="1040"/>
                    </a:ln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1803;p35">
                <a:extLst>
                  <a:ext uri="{FF2B5EF4-FFF2-40B4-BE49-F238E27FC236}">
                    <a16:creationId xmlns:a16="http://schemas.microsoft.com/office/drawing/2014/main" id="{706C3CC6-1F09-4930-4E59-D4A451633230}"/>
                  </a:ext>
                </a:extLst>
              </p:cNvPr>
              <p:cNvSpPr/>
              <p:nvPr/>
            </p:nvSpPr>
            <p:spPr>
              <a:xfrm>
                <a:off x="-30851775" y="3416300"/>
                <a:ext cx="465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2049" extrusionOk="0">
                    <a:moveTo>
                      <a:pt x="1" y="1"/>
                    </a:moveTo>
                    <a:lnTo>
                      <a:pt x="599" y="1796"/>
                    </a:lnTo>
                    <a:cubicBezTo>
                      <a:pt x="694" y="1985"/>
                      <a:pt x="788" y="2048"/>
                      <a:pt x="946" y="2048"/>
                    </a:cubicBezTo>
                    <a:cubicBezTo>
                      <a:pt x="1103" y="2048"/>
                      <a:pt x="1229" y="1985"/>
                      <a:pt x="1261" y="1796"/>
                    </a:cubicBezTo>
                    <a:lnTo>
                      <a:pt x="186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5" name="Google Shape;1804;p35">
              <a:extLst>
                <a:ext uri="{FF2B5EF4-FFF2-40B4-BE49-F238E27FC236}">
                  <a16:creationId xmlns:a16="http://schemas.microsoft.com/office/drawing/2014/main" id="{BC184A8D-921F-E441-D79C-3BCAB9EC171C}"/>
                </a:ext>
              </a:extLst>
            </p:cNvPr>
            <p:cNvSpPr txBox="1"/>
            <p:nvPr/>
          </p:nvSpPr>
          <p:spPr>
            <a:xfrm>
              <a:off x="6737860" y="3566038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34" name="Google Shape;1805;p35">
            <a:extLst>
              <a:ext uri="{FF2B5EF4-FFF2-40B4-BE49-F238E27FC236}">
                <a16:creationId xmlns:a16="http://schemas.microsoft.com/office/drawing/2014/main" id="{F10D4554-69EC-C8A5-ABF7-2F35FEB8F904}"/>
              </a:ext>
            </a:extLst>
          </p:cNvPr>
          <p:cNvGrpSpPr/>
          <p:nvPr/>
        </p:nvGrpSpPr>
        <p:grpSpPr>
          <a:xfrm>
            <a:off x="1061296" y="1876885"/>
            <a:ext cx="1998800" cy="2614075"/>
            <a:chOff x="795972" y="1407663"/>
            <a:chExt cx="1499100" cy="1960556"/>
          </a:xfrm>
          <a:solidFill>
            <a:srgbClr val="004981"/>
          </a:solidFill>
        </p:grpSpPr>
        <p:grpSp>
          <p:nvGrpSpPr>
            <p:cNvPr id="335" name="Google Shape;1806;p35">
              <a:extLst>
                <a:ext uri="{FF2B5EF4-FFF2-40B4-BE49-F238E27FC236}">
                  <a16:creationId xmlns:a16="http://schemas.microsoft.com/office/drawing/2014/main" id="{03B39966-7320-26A6-CFF2-B16BACC72351}"/>
                </a:ext>
              </a:extLst>
            </p:cNvPr>
            <p:cNvGrpSpPr/>
            <p:nvPr/>
          </p:nvGrpSpPr>
          <p:grpSpPr>
            <a:xfrm rot="10800000">
              <a:off x="1512176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47" name="Google Shape;1807;p35">
                <a:extLst>
                  <a:ext uri="{FF2B5EF4-FFF2-40B4-BE49-F238E27FC236}">
                    <a16:creationId xmlns:a16="http://schemas.microsoft.com/office/drawing/2014/main" id="{F18E7D2E-3D4B-7D21-CB8C-EE662292EBAE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1808;p35">
                <a:extLst>
                  <a:ext uri="{FF2B5EF4-FFF2-40B4-BE49-F238E27FC236}">
                    <a16:creationId xmlns:a16="http://schemas.microsoft.com/office/drawing/2014/main" id="{E884AA91-5F2A-F32E-E9E1-724FF763D31B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1809;p35">
                <a:extLst>
                  <a:ext uri="{FF2B5EF4-FFF2-40B4-BE49-F238E27FC236}">
                    <a16:creationId xmlns:a16="http://schemas.microsoft.com/office/drawing/2014/main" id="{E83EDDB4-A1CE-B25D-922D-93CE4B4676F7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Google Shape;1810;p35">
                <a:extLst>
                  <a:ext uri="{FF2B5EF4-FFF2-40B4-BE49-F238E27FC236}">
                    <a16:creationId xmlns:a16="http://schemas.microsoft.com/office/drawing/2014/main" id="{B5E4C6B5-877A-31CA-04EA-3A23D05984AB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1811;p35">
                <a:extLst>
                  <a:ext uri="{FF2B5EF4-FFF2-40B4-BE49-F238E27FC236}">
                    <a16:creationId xmlns:a16="http://schemas.microsoft.com/office/drawing/2014/main" id="{A61192F8-F0AB-212F-EEA7-8626A758172A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1812;p35">
                <a:extLst>
                  <a:ext uri="{FF2B5EF4-FFF2-40B4-BE49-F238E27FC236}">
                    <a16:creationId xmlns:a16="http://schemas.microsoft.com/office/drawing/2014/main" id="{573C762D-A3D3-D738-EA23-A9E6E8C191C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1813;p35">
                <a:extLst>
                  <a:ext uri="{FF2B5EF4-FFF2-40B4-BE49-F238E27FC236}">
                    <a16:creationId xmlns:a16="http://schemas.microsoft.com/office/drawing/2014/main" id="{A852E2E7-58B9-1F93-0272-BF3EA862C4CC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1814;p35">
                <a:extLst>
                  <a:ext uri="{FF2B5EF4-FFF2-40B4-BE49-F238E27FC236}">
                    <a16:creationId xmlns:a16="http://schemas.microsoft.com/office/drawing/2014/main" id="{2D2D511E-2596-66B7-C610-5A1685F550AD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1815;p35">
                <a:extLst>
                  <a:ext uri="{FF2B5EF4-FFF2-40B4-BE49-F238E27FC236}">
                    <a16:creationId xmlns:a16="http://schemas.microsoft.com/office/drawing/2014/main" id="{3D15FBD6-344C-4022-3F83-5C8F7BDC05B0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1816;p35">
                <a:extLst>
                  <a:ext uri="{FF2B5EF4-FFF2-40B4-BE49-F238E27FC236}">
                    <a16:creationId xmlns:a16="http://schemas.microsoft.com/office/drawing/2014/main" id="{1035D57A-75F5-5D66-E416-AD5806DABF95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6" name="Google Shape;1817;p35">
              <a:extLst>
                <a:ext uri="{FF2B5EF4-FFF2-40B4-BE49-F238E27FC236}">
                  <a16:creationId xmlns:a16="http://schemas.microsoft.com/office/drawing/2014/main" id="{C92C4BF1-FB7F-FD3A-CCB9-E0DE0FAC8932}"/>
                </a:ext>
              </a:extLst>
            </p:cNvPr>
            <p:cNvSpPr/>
            <p:nvPr/>
          </p:nvSpPr>
          <p:spPr>
            <a:xfrm>
              <a:off x="1538464" y="2587999"/>
              <a:ext cx="14112" cy="43072"/>
            </a:xfrm>
            <a:custGeom>
              <a:avLst/>
              <a:gdLst/>
              <a:ahLst/>
              <a:cxnLst/>
              <a:rect l="l" t="t" r="r" b="b"/>
              <a:pathLst>
                <a:path w="441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441" y="1346"/>
                  </a:lnTo>
                  <a:lnTo>
                    <a:pt x="4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1818;p35">
              <a:extLst>
                <a:ext uri="{FF2B5EF4-FFF2-40B4-BE49-F238E27FC236}">
                  <a16:creationId xmlns:a16="http://schemas.microsoft.com/office/drawing/2014/main" id="{1CE5B573-6DD3-5A7A-55D5-DC6488F919F7}"/>
                </a:ext>
              </a:extLst>
            </p:cNvPr>
            <p:cNvSpPr/>
            <p:nvPr/>
          </p:nvSpPr>
          <p:spPr>
            <a:xfrm>
              <a:off x="914016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6" y="1"/>
                  </a:moveTo>
                  <a:cubicBezTo>
                    <a:pt x="464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6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69" y="10145"/>
                    <a:pt x="39041" y="9502"/>
                  </a:cubicBezTo>
                  <a:lnTo>
                    <a:pt x="33099" y="441"/>
                  </a:lnTo>
                  <a:cubicBezTo>
                    <a:pt x="32921" y="167"/>
                    <a:pt x="32623" y="1"/>
                    <a:pt x="322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1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38" name="Google Shape;1819;p35">
              <a:extLst>
                <a:ext uri="{FF2B5EF4-FFF2-40B4-BE49-F238E27FC236}">
                  <a16:creationId xmlns:a16="http://schemas.microsoft.com/office/drawing/2014/main" id="{146A37B8-D060-6C4D-532A-F12A3035BD32}"/>
                </a:ext>
              </a:extLst>
            </p:cNvPr>
            <p:cNvGrpSpPr/>
            <p:nvPr/>
          </p:nvGrpSpPr>
          <p:grpSpPr>
            <a:xfrm>
              <a:off x="1368713" y="3014331"/>
              <a:ext cx="353645" cy="353888"/>
              <a:chOff x="-35839800" y="3561025"/>
              <a:chExt cx="291450" cy="291650"/>
            </a:xfrm>
            <a:grpFill/>
          </p:grpSpPr>
          <p:sp>
            <p:nvSpPr>
              <p:cNvPr id="340" name="Google Shape;1820;p35">
                <a:extLst>
                  <a:ext uri="{FF2B5EF4-FFF2-40B4-BE49-F238E27FC236}">
                    <a16:creationId xmlns:a16="http://schemas.microsoft.com/office/drawing/2014/main" id="{9FD77E27-B128-C58C-6FB4-5D046CCB68B3}"/>
                  </a:ext>
                </a:extLst>
              </p:cNvPr>
              <p:cNvSpPr/>
              <p:nvPr/>
            </p:nvSpPr>
            <p:spPr>
              <a:xfrm>
                <a:off x="-35772850" y="3612425"/>
                <a:ext cx="15520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5703" extrusionOk="0">
                    <a:moveTo>
                      <a:pt x="3088" y="693"/>
                    </a:moveTo>
                    <a:cubicBezTo>
                      <a:pt x="3655" y="693"/>
                      <a:pt x="4128" y="1166"/>
                      <a:pt x="4128" y="1733"/>
                    </a:cubicBezTo>
                    <a:cubicBezTo>
                      <a:pt x="4128" y="2174"/>
                      <a:pt x="3844" y="2552"/>
                      <a:pt x="3466" y="2710"/>
                    </a:cubicBezTo>
                    <a:lnTo>
                      <a:pt x="3466" y="3119"/>
                    </a:lnTo>
                    <a:cubicBezTo>
                      <a:pt x="3466" y="3308"/>
                      <a:pt x="3309" y="3466"/>
                      <a:pt x="3088" y="3466"/>
                    </a:cubicBezTo>
                    <a:cubicBezTo>
                      <a:pt x="2899" y="3466"/>
                      <a:pt x="2742" y="3308"/>
                      <a:pt x="2742" y="3119"/>
                    </a:cubicBezTo>
                    <a:lnTo>
                      <a:pt x="2742" y="2710"/>
                    </a:lnTo>
                    <a:cubicBezTo>
                      <a:pt x="2742" y="2426"/>
                      <a:pt x="2931" y="2174"/>
                      <a:pt x="3214" y="2080"/>
                    </a:cubicBezTo>
                    <a:cubicBezTo>
                      <a:pt x="3340" y="2048"/>
                      <a:pt x="3466" y="1891"/>
                      <a:pt x="3466" y="1765"/>
                    </a:cubicBezTo>
                    <a:cubicBezTo>
                      <a:pt x="3466" y="1576"/>
                      <a:pt x="3309" y="1418"/>
                      <a:pt x="3088" y="1418"/>
                    </a:cubicBezTo>
                    <a:cubicBezTo>
                      <a:pt x="2899" y="1418"/>
                      <a:pt x="2742" y="1576"/>
                      <a:pt x="2742" y="1765"/>
                    </a:cubicBezTo>
                    <a:cubicBezTo>
                      <a:pt x="2742" y="1954"/>
                      <a:pt x="2584" y="2111"/>
                      <a:pt x="2395" y="2111"/>
                    </a:cubicBezTo>
                    <a:cubicBezTo>
                      <a:pt x="2206" y="2111"/>
                      <a:pt x="2049" y="1954"/>
                      <a:pt x="2049" y="1765"/>
                    </a:cubicBezTo>
                    <a:cubicBezTo>
                      <a:pt x="2080" y="1166"/>
                      <a:pt x="2553" y="693"/>
                      <a:pt x="3088" y="693"/>
                    </a:cubicBezTo>
                    <a:close/>
                    <a:moveTo>
                      <a:pt x="3088" y="3781"/>
                    </a:moveTo>
                    <a:cubicBezTo>
                      <a:pt x="3309" y="3781"/>
                      <a:pt x="3466" y="3938"/>
                      <a:pt x="3466" y="4127"/>
                    </a:cubicBezTo>
                    <a:cubicBezTo>
                      <a:pt x="3466" y="4317"/>
                      <a:pt x="3309" y="4474"/>
                      <a:pt x="3088" y="4474"/>
                    </a:cubicBezTo>
                    <a:cubicBezTo>
                      <a:pt x="2899" y="4474"/>
                      <a:pt x="2742" y="4317"/>
                      <a:pt x="2742" y="4127"/>
                    </a:cubicBezTo>
                    <a:cubicBezTo>
                      <a:pt x="2742" y="3938"/>
                      <a:pt x="2899" y="3781"/>
                      <a:pt x="3088" y="3781"/>
                    </a:cubicBezTo>
                    <a:close/>
                    <a:moveTo>
                      <a:pt x="347" y="0"/>
                    </a:moveTo>
                    <a:cubicBezTo>
                      <a:pt x="158" y="32"/>
                      <a:pt x="1" y="189"/>
                      <a:pt x="1" y="347"/>
                    </a:cubicBezTo>
                    <a:lnTo>
                      <a:pt x="1" y="5010"/>
                    </a:lnTo>
                    <a:lnTo>
                      <a:pt x="694" y="5703"/>
                    </a:lnTo>
                    <a:cubicBezTo>
                      <a:pt x="1371" y="5088"/>
                      <a:pt x="2238" y="4781"/>
                      <a:pt x="3104" y="4781"/>
                    </a:cubicBezTo>
                    <a:cubicBezTo>
                      <a:pt x="3970" y="4781"/>
                      <a:pt x="4837" y="5088"/>
                      <a:pt x="5514" y="5703"/>
                    </a:cubicBezTo>
                    <a:lnTo>
                      <a:pt x="6207" y="5010"/>
                    </a:lnTo>
                    <a:lnTo>
                      <a:pt x="6207" y="347"/>
                    </a:lnTo>
                    <a:cubicBezTo>
                      <a:pt x="6207" y="158"/>
                      <a:pt x="6050" y="0"/>
                      <a:pt x="58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1821;p35">
                <a:extLst>
                  <a:ext uri="{FF2B5EF4-FFF2-40B4-BE49-F238E27FC236}">
                    <a16:creationId xmlns:a16="http://schemas.microsoft.com/office/drawing/2014/main" id="{0FF4ABFA-5B36-5136-E7CA-D45F39CA5B01}"/>
                  </a:ext>
                </a:extLst>
              </p:cNvPr>
              <p:cNvSpPr/>
              <p:nvPr/>
            </p:nvSpPr>
            <p:spPr>
              <a:xfrm>
                <a:off x="-35621625" y="3694325"/>
                <a:ext cx="732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5735" extrusionOk="0">
                    <a:moveTo>
                      <a:pt x="2931" y="1"/>
                    </a:moveTo>
                    <a:lnTo>
                      <a:pt x="1" y="2899"/>
                    </a:lnTo>
                    <a:lnTo>
                      <a:pt x="2805" y="5735"/>
                    </a:lnTo>
                    <a:cubicBezTo>
                      <a:pt x="2868" y="5609"/>
                      <a:pt x="2931" y="5451"/>
                      <a:pt x="2931" y="5294"/>
                    </a:cubicBezTo>
                    <a:lnTo>
                      <a:pt x="29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1822;p35">
                <a:extLst>
                  <a:ext uri="{FF2B5EF4-FFF2-40B4-BE49-F238E27FC236}">
                    <a16:creationId xmlns:a16="http://schemas.microsoft.com/office/drawing/2014/main" id="{043FC566-0F91-6290-2383-01017DC12A41}"/>
                  </a:ext>
                </a:extLst>
              </p:cNvPr>
              <p:cNvSpPr/>
              <p:nvPr/>
            </p:nvSpPr>
            <p:spPr>
              <a:xfrm>
                <a:off x="-35827200" y="3748675"/>
                <a:ext cx="2631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10524" h="4160" extrusionOk="0">
                    <a:moveTo>
                      <a:pt x="5235" y="1"/>
                    </a:moveTo>
                    <a:cubicBezTo>
                      <a:pt x="4482" y="1"/>
                      <a:pt x="3734" y="284"/>
                      <a:pt x="3183" y="851"/>
                    </a:cubicBezTo>
                    <a:lnTo>
                      <a:pt x="1" y="4033"/>
                    </a:lnTo>
                    <a:cubicBezTo>
                      <a:pt x="158" y="4128"/>
                      <a:pt x="316" y="4159"/>
                      <a:pt x="473" y="4159"/>
                    </a:cubicBezTo>
                    <a:lnTo>
                      <a:pt x="10082" y="4159"/>
                    </a:lnTo>
                    <a:cubicBezTo>
                      <a:pt x="10240" y="4159"/>
                      <a:pt x="10398" y="4128"/>
                      <a:pt x="10524" y="4033"/>
                    </a:cubicBezTo>
                    <a:lnTo>
                      <a:pt x="7310" y="851"/>
                    </a:lnTo>
                    <a:cubicBezTo>
                      <a:pt x="6743" y="284"/>
                      <a:pt x="5987" y="1"/>
                      <a:pt x="52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1823;p35">
                <a:extLst>
                  <a:ext uri="{FF2B5EF4-FFF2-40B4-BE49-F238E27FC236}">
                    <a16:creationId xmlns:a16="http://schemas.microsoft.com/office/drawing/2014/main" id="{2922D5D8-9913-CB71-E879-3B27818A0C0A}"/>
                  </a:ext>
                </a:extLst>
              </p:cNvPr>
              <p:cNvSpPr/>
              <p:nvPr/>
            </p:nvSpPr>
            <p:spPr>
              <a:xfrm>
                <a:off x="-35831925" y="3635275"/>
                <a:ext cx="41775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3403" extrusionOk="0">
                    <a:moveTo>
                      <a:pt x="1671" y="0"/>
                    </a:moveTo>
                    <a:lnTo>
                      <a:pt x="1" y="1701"/>
                    </a:lnTo>
                    <a:lnTo>
                      <a:pt x="1671" y="3403"/>
                    </a:lnTo>
                    <a:lnTo>
                      <a:pt x="167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1824;p35">
                <a:extLst>
                  <a:ext uri="{FF2B5EF4-FFF2-40B4-BE49-F238E27FC236}">
                    <a16:creationId xmlns:a16="http://schemas.microsoft.com/office/drawing/2014/main" id="{C04674EB-F084-7755-AA2F-D0F9025905F3}"/>
                  </a:ext>
                </a:extLst>
              </p:cNvPr>
              <p:cNvSpPr/>
              <p:nvPr/>
            </p:nvSpPr>
            <p:spPr>
              <a:xfrm>
                <a:off x="-35601150" y="3635275"/>
                <a:ext cx="433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403" extrusionOk="0">
                    <a:moveTo>
                      <a:pt x="1" y="0"/>
                    </a:moveTo>
                    <a:lnTo>
                      <a:pt x="1" y="3403"/>
                    </a:lnTo>
                    <a:lnTo>
                      <a:pt x="1734" y="170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1825;p35">
                <a:extLst>
                  <a:ext uri="{FF2B5EF4-FFF2-40B4-BE49-F238E27FC236}">
                    <a16:creationId xmlns:a16="http://schemas.microsoft.com/office/drawing/2014/main" id="{63D16CC0-BDB2-527A-D4B0-1DC313B92B8C}"/>
                  </a:ext>
                </a:extLst>
              </p:cNvPr>
              <p:cNvSpPr/>
              <p:nvPr/>
            </p:nvSpPr>
            <p:spPr>
              <a:xfrm>
                <a:off x="-35750000" y="3561025"/>
                <a:ext cx="1110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427" extrusionOk="0">
                    <a:moveTo>
                      <a:pt x="2182" y="1"/>
                    </a:moveTo>
                    <a:cubicBezTo>
                      <a:pt x="1686" y="1"/>
                      <a:pt x="1198" y="182"/>
                      <a:pt x="851" y="544"/>
                    </a:cubicBezTo>
                    <a:lnTo>
                      <a:pt x="0" y="1426"/>
                    </a:lnTo>
                    <a:lnTo>
                      <a:pt x="4443" y="1426"/>
                    </a:lnTo>
                    <a:lnTo>
                      <a:pt x="3560" y="544"/>
                    </a:lnTo>
                    <a:cubicBezTo>
                      <a:pt x="3182" y="182"/>
                      <a:pt x="2678" y="1"/>
                      <a:pt x="21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1826;p35">
                <a:extLst>
                  <a:ext uri="{FF2B5EF4-FFF2-40B4-BE49-F238E27FC236}">
                    <a16:creationId xmlns:a16="http://schemas.microsoft.com/office/drawing/2014/main" id="{AF9E3D30-3DFE-AD67-E03C-06D41154EC2C}"/>
                  </a:ext>
                </a:extLst>
              </p:cNvPr>
              <p:cNvSpPr/>
              <p:nvPr/>
            </p:nvSpPr>
            <p:spPr>
              <a:xfrm>
                <a:off x="-35839800" y="3694325"/>
                <a:ext cx="72500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5735" extrusionOk="0">
                    <a:moveTo>
                      <a:pt x="1" y="1"/>
                    </a:moveTo>
                    <a:lnTo>
                      <a:pt x="1" y="5294"/>
                    </a:lnTo>
                    <a:cubicBezTo>
                      <a:pt x="1" y="5451"/>
                      <a:pt x="32" y="5609"/>
                      <a:pt x="95" y="5735"/>
                    </a:cubicBezTo>
                    <a:lnTo>
                      <a:pt x="2899" y="2899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9" name="Google Shape;1827;p35">
              <a:extLst>
                <a:ext uri="{FF2B5EF4-FFF2-40B4-BE49-F238E27FC236}">
                  <a16:creationId xmlns:a16="http://schemas.microsoft.com/office/drawing/2014/main" id="{6BAC448A-8C40-790D-C363-ED8DF13206EE}"/>
                </a:ext>
              </a:extLst>
            </p:cNvPr>
            <p:cNvSpPr txBox="1"/>
            <p:nvPr/>
          </p:nvSpPr>
          <p:spPr>
            <a:xfrm>
              <a:off x="795972" y="1407663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57" name="Google Shape;1828;p35">
            <a:extLst>
              <a:ext uri="{FF2B5EF4-FFF2-40B4-BE49-F238E27FC236}">
                <a16:creationId xmlns:a16="http://schemas.microsoft.com/office/drawing/2014/main" id="{2E3E3C4F-9F0A-591A-F182-967CAFC72B15}"/>
              </a:ext>
            </a:extLst>
          </p:cNvPr>
          <p:cNvGrpSpPr/>
          <p:nvPr/>
        </p:nvGrpSpPr>
        <p:grpSpPr>
          <a:xfrm>
            <a:off x="4229961" y="1876885"/>
            <a:ext cx="2170837" cy="2616300"/>
            <a:chOff x="3172471" y="1407663"/>
            <a:chExt cx="1628128" cy="1962225"/>
          </a:xfrm>
          <a:solidFill>
            <a:srgbClr val="607696"/>
          </a:solidFill>
        </p:grpSpPr>
        <p:grpSp>
          <p:nvGrpSpPr>
            <p:cNvPr id="358" name="Google Shape;1829;p35">
              <a:extLst>
                <a:ext uri="{FF2B5EF4-FFF2-40B4-BE49-F238E27FC236}">
                  <a16:creationId xmlns:a16="http://schemas.microsoft.com/office/drawing/2014/main" id="{DEB20254-5D11-8571-8746-2618723C0FBC}"/>
                </a:ext>
              </a:extLst>
            </p:cNvPr>
            <p:cNvGrpSpPr/>
            <p:nvPr/>
          </p:nvGrpSpPr>
          <p:grpSpPr>
            <a:xfrm rot="10800000">
              <a:off x="3888848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67" name="Google Shape;1830;p35">
                <a:extLst>
                  <a:ext uri="{FF2B5EF4-FFF2-40B4-BE49-F238E27FC236}">
                    <a16:creationId xmlns:a16="http://schemas.microsoft.com/office/drawing/2014/main" id="{0F400A34-965F-8A7A-FA29-B61A94895090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1831;p35">
                <a:extLst>
                  <a:ext uri="{FF2B5EF4-FFF2-40B4-BE49-F238E27FC236}">
                    <a16:creationId xmlns:a16="http://schemas.microsoft.com/office/drawing/2014/main" id="{D4F0574F-67D8-18AF-7C4D-9E80EAB58E63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1832;p35">
                <a:extLst>
                  <a:ext uri="{FF2B5EF4-FFF2-40B4-BE49-F238E27FC236}">
                    <a16:creationId xmlns:a16="http://schemas.microsoft.com/office/drawing/2014/main" id="{9C60C1B6-832E-26BB-FC04-265F54F9D389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1833;p35">
                <a:extLst>
                  <a:ext uri="{FF2B5EF4-FFF2-40B4-BE49-F238E27FC236}">
                    <a16:creationId xmlns:a16="http://schemas.microsoft.com/office/drawing/2014/main" id="{A31977C1-674D-73B8-772B-574DC79CFBA6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1834;p35">
                <a:extLst>
                  <a:ext uri="{FF2B5EF4-FFF2-40B4-BE49-F238E27FC236}">
                    <a16:creationId xmlns:a16="http://schemas.microsoft.com/office/drawing/2014/main" id="{84B6D05A-648B-D6F5-4555-60396DFFE1D6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1835;p35">
                <a:extLst>
                  <a:ext uri="{FF2B5EF4-FFF2-40B4-BE49-F238E27FC236}">
                    <a16:creationId xmlns:a16="http://schemas.microsoft.com/office/drawing/2014/main" id="{F666B24C-A8AE-A89F-2272-4BE295B864BD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1836;p35">
                <a:extLst>
                  <a:ext uri="{FF2B5EF4-FFF2-40B4-BE49-F238E27FC236}">
                    <a16:creationId xmlns:a16="http://schemas.microsoft.com/office/drawing/2014/main" id="{82A5A49B-5F39-4338-CA01-6C0178244CB7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1837;p35">
                <a:extLst>
                  <a:ext uri="{FF2B5EF4-FFF2-40B4-BE49-F238E27FC236}">
                    <a16:creationId xmlns:a16="http://schemas.microsoft.com/office/drawing/2014/main" id="{8137BB2F-C73D-8BCD-64B8-D0F0BA6F890F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1838;p35">
                <a:extLst>
                  <a:ext uri="{FF2B5EF4-FFF2-40B4-BE49-F238E27FC236}">
                    <a16:creationId xmlns:a16="http://schemas.microsoft.com/office/drawing/2014/main" id="{95E1B860-9C27-62F5-0EAB-4C02AA1D042D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1839;p35">
                <a:extLst>
                  <a:ext uri="{FF2B5EF4-FFF2-40B4-BE49-F238E27FC236}">
                    <a16:creationId xmlns:a16="http://schemas.microsoft.com/office/drawing/2014/main" id="{603EEFAD-3489-8BF3-977C-1507048E9E2C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9" name="Google Shape;1840;p35">
              <a:extLst>
                <a:ext uri="{FF2B5EF4-FFF2-40B4-BE49-F238E27FC236}">
                  <a16:creationId xmlns:a16="http://schemas.microsoft.com/office/drawing/2014/main" id="{8EE4499C-0846-3FD2-4864-6528F76A307B}"/>
                </a:ext>
              </a:extLst>
            </p:cNvPr>
            <p:cNvSpPr/>
            <p:nvPr/>
          </p:nvSpPr>
          <p:spPr>
            <a:xfrm>
              <a:off x="3914752" y="2587999"/>
              <a:ext cx="14528" cy="43072"/>
            </a:xfrm>
            <a:custGeom>
              <a:avLst/>
              <a:gdLst/>
              <a:ahLst/>
              <a:cxnLst/>
              <a:rect l="l" t="t" r="r" b="b"/>
              <a:pathLst>
                <a:path w="454" h="1346" extrusionOk="0">
                  <a:moveTo>
                    <a:pt x="1" y="0"/>
                  </a:moveTo>
                  <a:lnTo>
                    <a:pt x="1" y="1346"/>
                  </a:lnTo>
                  <a:lnTo>
                    <a:pt x="453" y="1346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1841;p35">
              <a:extLst>
                <a:ext uri="{FF2B5EF4-FFF2-40B4-BE49-F238E27FC236}">
                  <a16:creationId xmlns:a16="http://schemas.microsoft.com/office/drawing/2014/main" id="{52ABAFCC-872E-C268-D71F-3E5010091788}"/>
                </a:ext>
              </a:extLst>
            </p:cNvPr>
            <p:cNvSpPr/>
            <p:nvPr/>
          </p:nvSpPr>
          <p:spPr>
            <a:xfrm>
              <a:off x="3290688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6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3" y="167"/>
                    <a:pt x="32623" y="1"/>
                    <a:pt x="32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3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61" name="Google Shape;1842;p35">
              <a:extLst>
                <a:ext uri="{FF2B5EF4-FFF2-40B4-BE49-F238E27FC236}">
                  <a16:creationId xmlns:a16="http://schemas.microsoft.com/office/drawing/2014/main" id="{980AD682-8D9F-457D-6CA1-4A5C5F52D832}"/>
                </a:ext>
              </a:extLst>
            </p:cNvPr>
            <p:cNvGrpSpPr/>
            <p:nvPr/>
          </p:nvGrpSpPr>
          <p:grpSpPr>
            <a:xfrm>
              <a:off x="3743004" y="3014331"/>
              <a:ext cx="358408" cy="355557"/>
              <a:chOff x="-32174975" y="3192625"/>
              <a:chExt cx="295375" cy="293025"/>
            </a:xfrm>
            <a:grpFill/>
          </p:grpSpPr>
          <p:sp>
            <p:nvSpPr>
              <p:cNvPr id="363" name="Google Shape;1843;p35">
                <a:extLst>
                  <a:ext uri="{FF2B5EF4-FFF2-40B4-BE49-F238E27FC236}">
                    <a16:creationId xmlns:a16="http://schemas.microsoft.com/office/drawing/2014/main" id="{3194853D-9AE2-2330-DD35-C5B8EDEE9582}"/>
                  </a:ext>
                </a:extLst>
              </p:cNvPr>
              <p:cNvSpPr/>
              <p:nvPr/>
            </p:nvSpPr>
            <p:spPr>
              <a:xfrm>
                <a:off x="-32171050" y="3279250"/>
                <a:ext cx="2914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145" extrusionOk="0">
                    <a:moveTo>
                      <a:pt x="5829" y="694"/>
                    </a:moveTo>
                    <a:cubicBezTo>
                      <a:pt x="7184" y="694"/>
                      <a:pt x="8255" y="1734"/>
                      <a:pt x="8255" y="3088"/>
                    </a:cubicBezTo>
                    <a:cubicBezTo>
                      <a:pt x="8255" y="4412"/>
                      <a:pt x="7153" y="5483"/>
                      <a:pt x="5829" y="5483"/>
                    </a:cubicBezTo>
                    <a:cubicBezTo>
                      <a:pt x="4506" y="5483"/>
                      <a:pt x="3435" y="4412"/>
                      <a:pt x="3435" y="3088"/>
                    </a:cubicBezTo>
                    <a:cubicBezTo>
                      <a:pt x="3435" y="1734"/>
                      <a:pt x="4506" y="694"/>
                      <a:pt x="5829" y="694"/>
                    </a:cubicBezTo>
                    <a:close/>
                    <a:moveTo>
                      <a:pt x="1" y="1"/>
                    </a:moveTo>
                    <a:lnTo>
                      <a:pt x="1" y="6144"/>
                    </a:lnTo>
                    <a:lnTo>
                      <a:pt x="11658" y="6144"/>
                    </a:lnTo>
                    <a:lnTo>
                      <a:pt x="116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1844;p35">
                <a:extLst>
                  <a:ext uri="{FF2B5EF4-FFF2-40B4-BE49-F238E27FC236}">
                    <a16:creationId xmlns:a16="http://schemas.microsoft.com/office/drawing/2014/main" id="{83AB22C2-D080-0B4A-1226-B3DE07F1511B}"/>
                  </a:ext>
                </a:extLst>
              </p:cNvPr>
              <p:cNvSpPr/>
              <p:nvPr/>
            </p:nvSpPr>
            <p:spPr>
              <a:xfrm>
                <a:off x="-32067075" y="3313925"/>
                <a:ext cx="843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403" extrusionOk="0">
                    <a:moveTo>
                      <a:pt x="1670" y="662"/>
                    </a:moveTo>
                    <a:cubicBezTo>
                      <a:pt x="1891" y="662"/>
                      <a:pt x="2048" y="819"/>
                      <a:pt x="2048" y="1040"/>
                    </a:cubicBezTo>
                    <a:lnTo>
                      <a:pt x="2048" y="1386"/>
                    </a:lnTo>
                    <a:lnTo>
                      <a:pt x="2395" y="1386"/>
                    </a:lnTo>
                    <a:cubicBezTo>
                      <a:pt x="2584" y="1386"/>
                      <a:pt x="2741" y="1544"/>
                      <a:pt x="2741" y="1733"/>
                    </a:cubicBezTo>
                    <a:cubicBezTo>
                      <a:pt x="2710" y="1890"/>
                      <a:pt x="2552" y="2048"/>
                      <a:pt x="2363" y="2048"/>
                    </a:cubicBezTo>
                    <a:lnTo>
                      <a:pt x="1670" y="2048"/>
                    </a:lnTo>
                    <a:cubicBezTo>
                      <a:pt x="1481" y="2048"/>
                      <a:pt x="1324" y="1890"/>
                      <a:pt x="1324" y="1701"/>
                    </a:cubicBezTo>
                    <a:lnTo>
                      <a:pt x="1324" y="1040"/>
                    </a:lnTo>
                    <a:cubicBezTo>
                      <a:pt x="1324" y="819"/>
                      <a:pt x="1481" y="662"/>
                      <a:pt x="1670" y="662"/>
                    </a:cubicBezTo>
                    <a:close/>
                    <a:moveTo>
                      <a:pt x="1670" y="0"/>
                    </a:moveTo>
                    <a:cubicBezTo>
                      <a:pt x="725" y="0"/>
                      <a:pt x="1" y="756"/>
                      <a:pt x="1" y="1701"/>
                    </a:cubicBezTo>
                    <a:cubicBezTo>
                      <a:pt x="1" y="2646"/>
                      <a:pt x="725" y="3403"/>
                      <a:pt x="1670" y="3403"/>
                    </a:cubicBezTo>
                    <a:cubicBezTo>
                      <a:pt x="2615" y="3403"/>
                      <a:pt x="3372" y="2646"/>
                      <a:pt x="3372" y="1701"/>
                    </a:cubicBezTo>
                    <a:cubicBezTo>
                      <a:pt x="3372" y="756"/>
                      <a:pt x="2615" y="0"/>
                      <a:pt x="16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1845;p35">
                <a:extLst>
                  <a:ext uri="{FF2B5EF4-FFF2-40B4-BE49-F238E27FC236}">
                    <a16:creationId xmlns:a16="http://schemas.microsoft.com/office/drawing/2014/main" id="{BB41419C-5ABE-F188-F920-2278A107C80B}"/>
                  </a:ext>
                </a:extLst>
              </p:cNvPr>
              <p:cNvSpPr/>
              <p:nvPr/>
            </p:nvSpPr>
            <p:spPr>
              <a:xfrm>
                <a:off x="-32171050" y="3450950"/>
                <a:ext cx="291450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388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915"/>
                      <a:pt x="442" y="1387"/>
                      <a:pt x="1041" y="1387"/>
                    </a:cubicBezTo>
                    <a:lnTo>
                      <a:pt x="10650" y="1387"/>
                    </a:lnTo>
                    <a:cubicBezTo>
                      <a:pt x="11217" y="1387"/>
                      <a:pt x="11658" y="915"/>
                      <a:pt x="11658" y="347"/>
                    </a:cubicBezTo>
                    <a:lnTo>
                      <a:pt x="116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1846;p35">
                <a:extLst>
                  <a:ext uri="{FF2B5EF4-FFF2-40B4-BE49-F238E27FC236}">
                    <a16:creationId xmlns:a16="http://schemas.microsoft.com/office/drawing/2014/main" id="{3EB857B7-BF24-CB03-4CC0-AED19DB73F78}"/>
                  </a:ext>
                </a:extLst>
              </p:cNvPr>
              <p:cNvSpPr/>
              <p:nvPr/>
            </p:nvSpPr>
            <p:spPr>
              <a:xfrm>
                <a:off x="-32174975" y="3192625"/>
                <a:ext cx="295375" cy="70125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2805" extrusionOk="0">
                    <a:moveTo>
                      <a:pt x="1733" y="0"/>
                    </a:moveTo>
                    <a:cubicBezTo>
                      <a:pt x="1544" y="0"/>
                      <a:pt x="1387" y="158"/>
                      <a:pt x="1387" y="378"/>
                    </a:cubicBezTo>
                    <a:lnTo>
                      <a:pt x="1387" y="725"/>
                    </a:lnTo>
                    <a:lnTo>
                      <a:pt x="1040" y="725"/>
                    </a:lnTo>
                    <a:cubicBezTo>
                      <a:pt x="473" y="725"/>
                      <a:pt x="0" y="1197"/>
                      <a:pt x="0" y="1733"/>
                    </a:cubicBezTo>
                    <a:lnTo>
                      <a:pt x="0" y="2804"/>
                    </a:lnTo>
                    <a:lnTo>
                      <a:pt x="11657" y="2804"/>
                    </a:lnTo>
                    <a:lnTo>
                      <a:pt x="11657" y="1733"/>
                    </a:lnTo>
                    <a:lnTo>
                      <a:pt x="11815" y="1733"/>
                    </a:lnTo>
                    <a:cubicBezTo>
                      <a:pt x="11815" y="1197"/>
                      <a:pt x="11374" y="725"/>
                      <a:pt x="10807" y="725"/>
                    </a:cubicBezTo>
                    <a:lnTo>
                      <a:pt x="10460" y="725"/>
                    </a:lnTo>
                    <a:lnTo>
                      <a:pt x="10460" y="378"/>
                    </a:lnTo>
                    <a:cubicBezTo>
                      <a:pt x="10460" y="158"/>
                      <a:pt x="10303" y="0"/>
                      <a:pt x="10082" y="0"/>
                    </a:cubicBezTo>
                    <a:cubicBezTo>
                      <a:pt x="9893" y="0"/>
                      <a:pt x="9735" y="158"/>
                      <a:pt x="9735" y="378"/>
                    </a:cubicBezTo>
                    <a:lnTo>
                      <a:pt x="9735" y="725"/>
                    </a:lnTo>
                    <a:lnTo>
                      <a:pt x="8349" y="725"/>
                    </a:lnTo>
                    <a:lnTo>
                      <a:pt x="8349" y="378"/>
                    </a:lnTo>
                    <a:cubicBezTo>
                      <a:pt x="8349" y="158"/>
                      <a:pt x="8192" y="0"/>
                      <a:pt x="8003" y="0"/>
                    </a:cubicBezTo>
                    <a:cubicBezTo>
                      <a:pt x="7814" y="0"/>
                      <a:pt x="7656" y="158"/>
                      <a:pt x="7656" y="378"/>
                    </a:cubicBezTo>
                    <a:lnTo>
                      <a:pt x="7656" y="725"/>
                    </a:lnTo>
                    <a:lnTo>
                      <a:pt x="6270" y="725"/>
                    </a:lnTo>
                    <a:lnTo>
                      <a:pt x="6270" y="378"/>
                    </a:lnTo>
                    <a:cubicBezTo>
                      <a:pt x="6270" y="158"/>
                      <a:pt x="6112" y="0"/>
                      <a:pt x="5923" y="0"/>
                    </a:cubicBezTo>
                    <a:cubicBezTo>
                      <a:pt x="5734" y="0"/>
                      <a:pt x="5577" y="158"/>
                      <a:pt x="5577" y="378"/>
                    </a:cubicBezTo>
                    <a:lnTo>
                      <a:pt x="5577" y="725"/>
                    </a:lnTo>
                    <a:lnTo>
                      <a:pt x="4191" y="725"/>
                    </a:lnTo>
                    <a:lnTo>
                      <a:pt x="4191" y="378"/>
                    </a:lnTo>
                    <a:cubicBezTo>
                      <a:pt x="4191" y="158"/>
                      <a:pt x="4033" y="0"/>
                      <a:pt x="3844" y="0"/>
                    </a:cubicBezTo>
                    <a:cubicBezTo>
                      <a:pt x="3623" y="0"/>
                      <a:pt x="3466" y="158"/>
                      <a:pt x="3466" y="378"/>
                    </a:cubicBezTo>
                    <a:lnTo>
                      <a:pt x="3466" y="725"/>
                    </a:lnTo>
                    <a:lnTo>
                      <a:pt x="2111" y="725"/>
                    </a:lnTo>
                    <a:lnTo>
                      <a:pt x="2111" y="378"/>
                    </a:lnTo>
                    <a:cubicBezTo>
                      <a:pt x="2111" y="158"/>
                      <a:pt x="1954" y="0"/>
                      <a:pt x="17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2" name="Google Shape;1847;p35">
              <a:extLst>
                <a:ext uri="{FF2B5EF4-FFF2-40B4-BE49-F238E27FC236}">
                  <a16:creationId xmlns:a16="http://schemas.microsoft.com/office/drawing/2014/main" id="{2E487197-FB76-096C-3060-EA3C7DDE0A09}"/>
                </a:ext>
              </a:extLst>
            </p:cNvPr>
            <p:cNvSpPr txBox="1"/>
            <p:nvPr/>
          </p:nvSpPr>
          <p:spPr>
            <a:xfrm>
              <a:off x="3172471" y="1407663"/>
              <a:ext cx="1628128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77" name="Google Shape;1848;p35">
            <a:extLst>
              <a:ext uri="{FF2B5EF4-FFF2-40B4-BE49-F238E27FC236}">
                <a16:creationId xmlns:a16="http://schemas.microsoft.com/office/drawing/2014/main" id="{740EBB90-7891-4374-77E0-8E81497812C4}"/>
              </a:ext>
            </a:extLst>
          </p:cNvPr>
          <p:cNvGrpSpPr/>
          <p:nvPr/>
        </p:nvGrpSpPr>
        <p:grpSpPr>
          <a:xfrm>
            <a:off x="7398647" y="1876885"/>
            <a:ext cx="1998800" cy="2616300"/>
            <a:chOff x="5548985" y="1407663"/>
            <a:chExt cx="1499100" cy="1962225"/>
          </a:xfrm>
          <a:solidFill>
            <a:srgbClr val="BEE400"/>
          </a:solidFill>
        </p:grpSpPr>
        <p:grpSp>
          <p:nvGrpSpPr>
            <p:cNvPr id="378" name="Google Shape;1849;p35">
              <a:extLst>
                <a:ext uri="{FF2B5EF4-FFF2-40B4-BE49-F238E27FC236}">
                  <a16:creationId xmlns:a16="http://schemas.microsoft.com/office/drawing/2014/main" id="{CCA5CFEA-5BD0-F80D-0506-D365A582A2CA}"/>
                </a:ext>
              </a:extLst>
            </p:cNvPr>
            <p:cNvGrpSpPr/>
            <p:nvPr/>
          </p:nvGrpSpPr>
          <p:grpSpPr>
            <a:xfrm rot="10800000">
              <a:off x="6265520" y="2018766"/>
              <a:ext cx="66720" cy="831360"/>
              <a:chOff x="5117952" y="2967078"/>
              <a:chExt cx="66720" cy="831360"/>
            </a:xfrm>
            <a:grpFill/>
          </p:grpSpPr>
          <p:sp>
            <p:nvSpPr>
              <p:cNvPr id="393" name="Google Shape;1850;p35">
                <a:extLst>
                  <a:ext uri="{FF2B5EF4-FFF2-40B4-BE49-F238E27FC236}">
                    <a16:creationId xmlns:a16="http://schemas.microsoft.com/office/drawing/2014/main" id="{1AD3DFFD-4DE7-D906-60C7-5C2C93A19AF1}"/>
                  </a:ext>
                </a:extLst>
              </p:cNvPr>
              <p:cNvSpPr/>
              <p:nvPr/>
            </p:nvSpPr>
            <p:spPr>
              <a:xfrm>
                <a:off x="5148448" y="3052806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1851;p35">
                <a:extLst>
                  <a:ext uri="{FF2B5EF4-FFF2-40B4-BE49-F238E27FC236}">
                    <a16:creationId xmlns:a16="http://schemas.microsoft.com/office/drawing/2014/main" id="{D644E1B4-8E46-2F95-BD2C-438156516D60}"/>
                  </a:ext>
                </a:extLst>
              </p:cNvPr>
              <p:cNvSpPr/>
              <p:nvPr/>
            </p:nvSpPr>
            <p:spPr>
              <a:xfrm>
                <a:off x="5148448" y="3138534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1852;p35">
                <a:extLst>
                  <a:ext uri="{FF2B5EF4-FFF2-40B4-BE49-F238E27FC236}">
                    <a16:creationId xmlns:a16="http://schemas.microsoft.com/office/drawing/2014/main" id="{4FEBC3C1-92D4-C512-5995-29DF32F51892}"/>
                  </a:ext>
                </a:extLst>
              </p:cNvPr>
              <p:cNvSpPr/>
              <p:nvPr/>
            </p:nvSpPr>
            <p:spPr>
              <a:xfrm>
                <a:off x="5148448" y="3224262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0"/>
                    </a:moveTo>
                    <a:lnTo>
                      <a:pt x="0" y="1488"/>
                    </a:lnTo>
                    <a:lnTo>
                      <a:pt x="298" y="1488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Google Shape;1853;p35">
                <a:extLst>
                  <a:ext uri="{FF2B5EF4-FFF2-40B4-BE49-F238E27FC236}">
                    <a16:creationId xmlns:a16="http://schemas.microsoft.com/office/drawing/2014/main" id="{BAE02684-2209-39B3-4B8C-214E8594C2C7}"/>
                  </a:ext>
                </a:extLst>
              </p:cNvPr>
              <p:cNvSpPr/>
              <p:nvPr/>
            </p:nvSpPr>
            <p:spPr>
              <a:xfrm>
                <a:off x="5148448" y="2967078"/>
                <a:ext cx="9536" cy="4307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46" extrusionOk="0">
                    <a:moveTo>
                      <a:pt x="0" y="0"/>
                    </a:moveTo>
                    <a:lnTo>
                      <a:pt x="0" y="1346"/>
                    </a:lnTo>
                    <a:lnTo>
                      <a:pt x="298" y="1346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1854;p35">
                <a:extLst>
                  <a:ext uri="{FF2B5EF4-FFF2-40B4-BE49-F238E27FC236}">
                    <a16:creationId xmlns:a16="http://schemas.microsoft.com/office/drawing/2014/main" id="{A66BA21C-2820-E78F-CEF0-B7A58630ABB0}"/>
                  </a:ext>
                </a:extLst>
              </p:cNvPr>
              <p:cNvSpPr/>
              <p:nvPr/>
            </p:nvSpPr>
            <p:spPr>
              <a:xfrm>
                <a:off x="5148448" y="3657830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1855;p35">
                <a:extLst>
                  <a:ext uri="{FF2B5EF4-FFF2-40B4-BE49-F238E27FC236}">
                    <a16:creationId xmlns:a16="http://schemas.microsoft.com/office/drawing/2014/main" id="{8B68AEA1-BB45-26AD-CC2D-18EA93F2C7B1}"/>
                  </a:ext>
                </a:extLst>
              </p:cNvPr>
              <p:cNvSpPr/>
              <p:nvPr/>
            </p:nvSpPr>
            <p:spPr>
              <a:xfrm>
                <a:off x="5148448" y="3572102"/>
                <a:ext cx="9536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4" extrusionOk="0">
                    <a:moveTo>
                      <a:pt x="0" y="0"/>
                    </a:moveTo>
                    <a:lnTo>
                      <a:pt x="0" y="1334"/>
                    </a:lnTo>
                    <a:lnTo>
                      <a:pt x="298" y="1334"/>
                    </a:ln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1856;p35">
                <a:extLst>
                  <a:ext uri="{FF2B5EF4-FFF2-40B4-BE49-F238E27FC236}">
                    <a16:creationId xmlns:a16="http://schemas.microsoft.com/office/drawing/2014/main" id="{13A5B825-F909-41B1-ECFE-5A7BFFF31B2A}"/>
                  </a:ext>
                </a:extLst>
              </p:cNvPr>
              <p:cNvSpPr/>
              <p:nvPr/>
            </p:nvSpPr>
            <p:spPr>
              <a:xfrm>
                <a:off x="5148448" y="3481414"/>
                <a:ext cx="9536" cy="4764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89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1857;p35">
                <a:extLst>
                  <a:ext uri="{FF2B5EF4-FFF2-40B4-BE49-F238E27FC236}">
                    <a16:creationId xmlns:a16="http://schemas.microsoft.com/office/drawing/2014/main" id="{442B266F-DBCC-96DC-C5D3-6A478A84200E}"/>
                  </a:ext>
                </a:extLst>
              </p:cNvPr>
              <p:cNvSpPr/>
              <p:nvPr/>
            </p:nvSpPr>
            <p:spPr>
              <a:xfrm>
                <a:off x="5148448" y="3395686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1858;p35">
                <a:extLst>
                  <a:ext uri="{FF2B5EF4-FFF2-40B4-BE49-F238E27FC236}">
                    <a16:creationId xmlns:a16="http://schemas.microsoft.com/office/drawing/2014/main" id="{FA7E9ACF-A510-07E4-8430-CA6068858984}"/>
                  </a:ext>
                </a:extLst>
              </p:cNvPr>
              <p:cNvSpPr/>
              <p:nvPr/>
            </p:nvSpPr>
            <p:spPr>
              <a:xfrm>
                <a:off x="5148448" y="3309958"/>
                <a:ext cx="9536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490" extrusionOk="0">
                    <a:moveTo>
                      <a:pt x="0" y="1"/>
                    </a:moveTo>
                    <a:lnTo>
                      <a:pt x="0" y="1489"/>
                    </a:lnTo>
                    <a:lnTo>
                      <a:pt x="298" y="1489"/>
                    </a:lnTo>
                    <a:lnTo>
                      <a:pt x="2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1859;p35">
                <a:extLst>
                  <a:ext uri="{FF2B5EF4-FFF2-40B4-BE49-F238E27FC236}">
                    <a16:creationId xmlns:a16="http://schemas.microsoft.com/office/drawing/2014/main" id="{8F216ABD-EB98-491A-86B1-B164106094D5}"/>
                  </a:ext>
                </a:extLst>
              </p:cNvPr>
              <p:cNvSpPr/>
              <p:nvPr/>
            </p:nvSpPr>
            <p:spPr>
              <a:xfrm>
                <a:off x="5117952" y="3731750"/>
                <a:ext cx="66720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084" extrusionOk="0">
                    <a:moveTo>
                      <a:pt x="1037" y="0"/>
                    </a:moveTo>
                    <a:cubicBezTo>
                      <a:pt x="465" y="0"/>
                      <a:pt x="1" y="464"/>
                      <a:pt x="1" y="1048"/>
                    </a:cubicBezTo>
                    <a:cubicBezTo>
                      <a:pt x="1" y="1619"/>
                      <a:pt x="465" y="2084"/>
                      <a:pt x="1037" y="2084"/>
                    </a:cubicBezTo>
                    <a:cubicBezTo>
                      <a:pt x="1620" y="2084"/>
                      <a:pt x="2084" y="1619"/>
                      <a:pt x="2084" y="1048"/>
                    </a:cubicBezTo>
                    <a:cubicBezTo>
                      <a:pt x="2084" y="464"/>
                      <a:pt x="1620" y="0"/>
                      <a:pt x="10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9" name="Google Shape;1860;p35">
              <a:extLst>
                <a:ext uri="{FF2B5EF4-FFF2-40B4-BE49-F238E27FC236}">
                  <a16:creationId xmlns:a16="http://schemas.microsoft.com/office/drawing/2014/main" id="{6481D536-2F7A-A4CF-0A37-6BE1742F31E8}"/>
                </a:ext>
              </a:extLst>
            </p:cNvPr>
            <p:cNvSpPr/>
            <p:nvPr/>
          </p:nvSpPr>
          <p:spPr>
            <a:xfrm>
              <a:off x="6296000" y="2587999"/>
              <a:ext cx="9568" cy="43072"/>
            </a:xfrm>
            <a:custGeom>
              <a:avLst/>
              <a:gdLst/>
              <a:ahLst/>
              <a:cxnLst/>
              <a:rect l="l" t="t" r="r" b="b"/>
              <a:pathLst>
                <a:path w="299" h="1346" extrusionOk="0">
                  <a:moveTo>
                    <a:pt x="1" y="0"/>
                  </a:moveTo>
                  <a:lnTo>
                    <a:pt x="1" y="1346"/>
                  </a:lnTo>
                  <a:lnTo>
                    <a:pt x="298" y="1346"/>
                  </a:lnTo>
                  <a:lnTo>
                    <a:pt x="2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1861;p35">
              <a:extLst>
                <a:ext uri="{FF2B5EF4-FFF2-40B4-BE49-F238E27FC236}">
                  <a16:creationId xmlns:a16="http://schemas.microsoft.com/office/drawing/2014/main" id="{459EF091-15D1-95EB-3DEB-64FE4F1E8B62}"/>
                </a:ext>
              </a:extLst>
            </p:cNvPr>
            <p:cNvSpPr/>
            <p:nvPr/>
          </p:nvSpPr>
          <p:spPr>
            <a:xfrm>
              <a:off x="5667360" y="2582271"/>
              <a:ext cx="1263040" cy="352064"/>
            </a:xfrm>
            <a:custGeom>
              <a:avLst/>
              <a:gdLst/>
              <a:ahLst/>
              <a:cxnLst/>
              <a:rect l="l" t="t" r="r" b="b"/>
              <a:pathLst>
                <a:path w="39470" h="11002" extrusionOk="0">
                  <a:moveTo>
                    <a:pt x="1227" y="1"/>
                  </a:moveTo>
                  <a:cubicBezTo>
                    <a:pt x="465" y="1"/>
                    <a:pt x="0" y="858"/>
                    <a:pt x="417" y="1501"/>
                  </a:cubicBezTo>
                  <a:lnTo>
                    <a:pt x="6358" y="10561"/>
                  </a:lnTo>
                  <a:cubicBezTo>
                    <a:pt x="6537" y="10835"/>
                    <a:pt x="6847" y="11002"/>
                    <a:pt x="7168" y="11002"/>
                  </a:cubicBezTo>
                  <a:lnTo>
                    <a:pt x="38231" y="11002"/>
                  </a:lnTo>
                  <a:cubicBezTo>
                    <a:pt x="39005" y="11002"/>
                    <a:pt x="39470" y="10145"/>
                    <a:pt x="39041" y="9502"/>
                  </a:cubicBezTo>
                  <a:lnTo>
                    <a:pt x="33112" y="441"/>
                  </a:lnTo>
                  <a:cubicBezTo>
                    <a:pt x="32933" y="167"/>
                    <a:pt x="32624" y="1"/>
                    <a:pt x="32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Week 5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81" name="Google Shape;1862;p35">
              <a:extLst>
                <a:ext uri="{FF2B5EF4-FFF2-40B4-BE49-F238E27FC236}">
                  <a16:creationId xmlns:a16="http://schemas.microsoft.com/office/drawing/2014/main" id="{D36F757F-F41E-902A-D460-68A833CB94CF}"/>
                </a:ext>
              </a:extLst>
            </p:cNvPr>
            <p:cNvGrpSpPr/>
            <p:nvPr/>
          </p:nvGrpSpPr>
          <p:grpSpPr>
            <a:xfrm>
              <a:off x="6121587" y="3014331"/>
              <a:ext cx="354586" cy="355557"/>
              <a:chOff x="-33645475" y="3944800"/>
              <a:chExt cx="292225" cy="293025"/>
            </a:xfrm>
            <a:grpFill/>
          </p:grpSpPr>
          <p:sp>
            <p:nvSpPr>
              <p:cNvPr id="383" name="Google Shape;1863;p35">
                <a:extLst>
                  <a:ext uri="{FF2B5EF4-FFF2-40B4-BE49-F238E27FC236}">
                    <a16:creationId xmlns:a16="http://schemas.microsoft.com/office/drawing/2014/main" id="{0113A629-57B9-05F8-F4F1-CC83E6135B54}"/>
                  </a:ext>
                </a:extLst>
              </p:cNvPr>
              <p:cNvSpPr/>
              <p:nvPr/>
            </p:nvSpPr>
            <p:spPr>
              <a:xfrm>
                <a:off x="-33549375" y="3944800"/>
                <a:ext cx="98475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2836" extrusionOk="0">
                    <a:moveTo>
                      <a:pt x="1985" y="0"/>
                    </a:moveTo>
                    <a:cubicBezTo>
                      <a:pt x="1260" y="0"/>
                      <a:pt x="473" y="946"/>
                      <a:pt x="0" y="2521"/>
                    </a:cubicBezTo>
                    <a:cubicBezTo>
                      <a:pt x="158" y="2615"/>
                      <a:pt x="284" y="2710"/>
                      <a:pt x="410" y="2836"/>
                    </a:cubicBezTo>
                    <a:cubicBezTo>
                      <a:pt x="914" y="2773"/>
                      <a:pt x="1481" y="2773"/>
                      <a:pt x="1985" y="2773"/>
                    </a:cubicBezTo>
                    <a:cubicBezTo>
                      <a:pt x="2489" y="2773"/>
                      <a:pt x="3056" y="2804"/>
                      <a:pt x="3560" y="2836"/>
                    </a:cubicBezTo>
                    <a:cubicBezTo>
                      <a:pt x="3623" y="2678"/>
                      <a:pt x="3781" y="2584"/>
                      <a:pt x="3938" y="2521"/>
                    </a:cubicBezTo>
                    <a:cubicBezTo>
                      <a:pt x="3529" y="946"/>
                      <a:pt x="2741" y="0"/>
                      <a:pt x="19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1864;p35">
                <a:extLst>
                  <a:ext uri="{FF2B5EF4-FFF2-40B4-BE49-F238E27FC236}">
                    <a16:creationId xmlns:a16="http://schemas.microsoft.com/office/drawing/2014/main" id="{A0CE99AF-2DB7-5BA0-480E-254C33D5805C}"/>
                  </a:ext>
                </a:extLst>
              </p:cNvPr>
              <p:cNvSpPr/>
              <p:nvPr/>
            </p:nvSpPr>
            <p:spPr>
              <a:xfrm>
                <a:off x="-33645475" y="4041675"/>
                <a:ext cx="709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939" extrusionOk="0">
                    <a:moveTo>
                      <a:pt x="2521" y="0"/>
                    </a:moveTo>
                    <a:cubicBezTo>
                      <a:pt x="946" y="473"/>
                      <a:pt x="32" y="1229"/>
                      <a:pt x="32" y="1954"/>
                    </a:cubicBezTo>
                    <a:cubicBezTo>
                      <a:pt x="1" y="2710"/>
                      <a:pt x="946" y="3466"/>
                      <a:pt x="2521" y="3939"/>
                    </a:cubicBezTo>
                    <a:cubicBezTo>
                      <a:pt x="2584" y="3781"/>
                      <a:pt x="2710" y="3655"/>
                      <a:pt x="2836" y="3529"/>
                    </a:cubicBezTo>
                    <a:cubicBezTo>
                      <a:pt x="2773" y="3025"/>
                      <a:pt x="2773" y="2521"/>
                      <a:pt x="2773" y="1954"/>
                    </a:cubicBezTo>
                    <a:cubicBezTo>
                      <a:pt x="2773" y="1418"/>
                      <a:pt x="2805" y="914"/>
                      <a:pt x="2836" y="379"/>
                    </a:cubicBezTo>
                    <a:cubicBezTo>
                      <a:pt x="2679" y="316"/>
                      <a:pt x="2553" y="158"/>
                      <a:pt x="25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1865;p35">
                <a:extLst>
                  <a:ext uri="{FF2B5EF4-FFF2-40B4-BE49-F238E27FC236}">
                    <a16:creationId xmlns:a16="http://schemas.microsoft.com/office/drawing/2014/main" id="{12246A31-7796-D831-C05C-8B71AD81B559}"/>
                  </a:ext>
                </a:extLst>
              </p:cNvPr>
              <p:cNvSpPr/>
              <p:nvPr/>
            </p:nvSpPr>
            <p:spPr>
              <a:xfrm>
                <a:off x="-33424150" y="4042450"/>
                <a:ext cx="709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081" extrusionOk="0">
                    <a:moveTo>
                      <a:pt x="316" y="1"/>
                    </a:moveTo>
                    <a:cubicBezTo>
                      <a:pt x="253" y="159"/>
                      <a:pt x="127" y="285"/>
                      <a:pt x="1" y="379"/>
                    </a:cubicBezTo>
                    <a:cubicBezTo>
                      <a:pt x="32" y="600"/>
                      <a:pt x="32" y="789"/>
                      <a:pt x="32" y="978"/>
                    </a:cubicBezTo>
                    <a:cubicBezTo>
                      <a:pt x="158" y="978"/>
                      <a:pt x="284" y="946"/>
                      <a:pt x="442" y="946"/>
                    </a:cubicBezTo>
                    <a:cubicBezTo>
                      <a:pt x="1387" y="946"/>
                      <a:pt x="2237" y="1387"/>
                      <a:pt x="2804" y="2080"/>
                    </a:cubicBezTo>
                    <a:lnTo>
                      <a:pt x="2804" y="1954"/>
                    </a:lnTo>
                    <a:cubicBezTo>
                      <a:pt x="2836" y="1230"/>
                      <a:pt x="1891" y="474"/>
                      <a:pt x="3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1866;p35">
                <a:extLst>
                  <a:ext uri="{FF2B5EF4-FFF2-40B4-BE49-F238E27FC236}">
                    <a16:creationId xmlns:a16="http://schemas.microsoft.com/office/drawing/2014/main" id="{B983EBA3-B70E-4B06-0D4F-64052043659A}"/>
                  </a:ext>
                </a:extLst>
              </p:cNvPr>
              <p:cNvSpPr/>
              <p:nvPr/>
            </p:nvSpPr>
            <p:spPr>
              <a:xfrm>
                <a:off x="-33549375" y="4165325"/>
                <a:ext cx="86650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837" extrusionOk="0">
                    <a:moveTo>
                      <a:pt x="410" y="1"/>
                    </a:moveTo>
                    <a:cubicBezTo>
                      <a:pt x="315" y="158"/>
                      <a:pt x="158" y="284"/>
                      <a:pt x="0" y="316"/>
                    </a:cubicBezTo>
                    <a:cubicBezTo>
                      <a:pt x="473" y="1891"/>
                      <a:pt x="1260" y="2836"/>
                      <a:pt x="1985" y="2836"/>
                    </a:cubicBezTo>
                    <a:cubicBezTo>
                      <a:pt x="2489" y="2836"/>
                      <a:pt x="3056" y="2364"/>
                      <a:pt x="3466" y="1544"/>
                    </a:cubicBezTo>
                    <a:lnTo>
                      <a:pt x="3119" y="1072"/>
                    </a:lnTo>
                    <a:cubicBezTo>
                      <a:pt x="2836" y="851"/>
                      <a:pt x="2678" y="473"/>
                      <a:pt x="2521" y="95"/>
                    </a:cubicBezTo>
                    <a:lnTo>
                      <a:pt x="1985" y="95"/>
                    </a:lnTo>
                    <a:cubicBezTo>
                      <a:pt x="1418" y="95"/>
                      <a:pt x="882" y="64"/>
                      <a:pt x="4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1867;p35">
                <a:extLst>
                  <a:ext uri="{FF2B5EF4-FFF2-40B4-BE49-F238E27FC236}">
                    <a16:creationId xmlns:a16="http://schemas.microsoft.com/office/drawing/2014/main" id="{AA1086FD-CEB1-DCB3-CACB-B8DE6BD6E838}"/>
                  </a:ext>
                </a:extLst>
              </p:cNvPr>
              <p:cNvSpPr/>
              <p:nvPr/>
            </p:nvSpPr>
            <p:spPr>
              <a:xfrm>
                <a:off x="-33558825" y="4030650"/>
                <a:ext cx="118950" cy="12052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4821" extrusionOk="0">
                    <a:moveTo>
                      <a:pt x="2395" y="0"/>
                    </a:moveTo>
                    <a:cubicBezTo>
                      <a:pt x="1922" y="0"/>
                      <a:pt x="1418" y="32"/>
                      <a:pt x="1008" y="95"/>
                    </a:cubicBezTo>
                    <a:cubicBezTo>
                      <a:pt x="977" y="599"/>
                      <a:pt x="599" y="977"/>
                      <a:pt x="63" y="1040"/>
                    </a:cubicBezTo>
                    <a:cubicBezTo>
                      <a:pt x="32" y="1450"/>
                      <a:pt x="0" y="1922"/>
                      <a:pt x="0" y="2395"/>
                    </a:cubicBezTo>
                    <a:cubicBezTo>
                      <a:pt x="0" y="2867"/>
                      <a:pt x="32" y="3340"/>
                      <a:pt x="63" y="3781"/>
                    </a:cubicBezTo>
                    <a:cubicBezTo>
                      <a:pt x="599" y="3812"/>
                      <a:pt x="977" y="4222"/>
                      <a:pt x="1008" y="4726"/>
                    </a:cubicBezTo>
                    <a:cubicBezTo>
                      <a:pt x="1449" y="4758"/>
                      <a:pt x="1922" y="4821"/>
                      <a:pt x="2395" y="4821"/>
                    </a:cubicBezTo>
                    <a:lnTo>
                      <a:pt x="2804" y="4821"/>
                    </a:lnTo>
                    <a:cubicBezTo>
                      <a:pt x="2804" y="4695"/>
                      <a:pt x="2741" y="4569"/>
                      <a:pt x="2741" y="4506"/>
                    </a:cubicBezTo>
                    <a:cubicBezTo>
                      <a:pt x="2741" y="3151"/>
                      <a:pt x="3592" y="2017"/>
                      <a:pt x="4757" y="1576"/>
                    </a:cubicBezTo>
                    <a:cubicBezTo>
                      <a:pt x="4757" y="1387"/>
                      <a:pt x="4726" y="1229"/>
                      <a:pt x="4726" y="1040"/>
                    </a:cubicBezTo>
                    <a:cubicBezTo>
                      <a:pt x="4222" y="977"/>
                      <a:pt x="3812" y="599"/>
                      <a:pt x="3781" y="95"/>
                    </a:cubicBezTo>
                    <a:cubicBezTo>
                      <a:pt x="3340" y="32"/>
                      <a:pt x="2867" y="0"/>
                      <a:pt x="23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1868;p35">
                <a:extLst>
                  <a:ext uri="{FF2B5EF4-FFF2-40B4-BE49-F238E27FC236}">
                    <a16:creationId xmlns:a16="http://schemas.microsoft.com/office/drawing/2014/main" id="{FEA71DE9-4955-B54B-4FB1-5A44F9BD0604}"/>
                  </a:ext>
                </a:extLst>
              </p:cNvPr>
              <p:cNvSpPr/>
              <p:nvPr/>
            </p:nvSpPr>
            <p:spPr>
              <a:xfrm>
                <a:off x="-33639950" y="4129900"/>
                <a:ext cx="10082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0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7" y="1953"/>
                      <a:pt x="2111" y="3466"/>
                      <a:pt x="4033" y="4033"/>
                    </a:cubicBezTo>
                    <a:cubicBezTo>
                      <a:pt x="3592" y="3466"/>
                      <a:pt x="3245" y="2741"/>
                      <a:pt x="2962" y="1827"/>
                    </a:cubicBezTo>
                    <a:cubicBezTo>
                      <a:pt x="2584" y="1733"/>
                      <a:pt x="2300" y="1481"/>
                      <a:pt x="2206" y="1071"/>
                    </a:cubicBezTo>
                    <a:cubicBezTo>
                      <a:pt x="1323" y="851"/>
                      <a:pt x="567" y="44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1869;p35">
                <a:extLst>
                  <a:ext uri="{FF2B5EF4-FFF2-40B4-BE49-F238E27FC236}">
                    <a16:creationId xmlns:a16="http://schemas.microsoft.com/office/drawing/2014/main" id="{6D0DAA6C-5104-3FBA-F852-4C25C749D7F7}"/>
                  </a:ext>
                </a:extLst>
              </p:cNvPr>
              <p:cNvSpPr/>
              <p:nvPr/>
            </p:nvSpPr>
            <p:spPr>
              <a:xfrm>
                <a:off x="-33459600" y="3951875"/>
                <a:ext cx="10085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42" y="537"/>
                      <a:pt x="788" y="1293"/>
                      <a:pt x="1072" y="2206"/>
                    </a:cubicBezTo>
                    <a:cubicBezTo>
                      <a:pt x="1419" y="2238"/>
                      <a:pt x="1734" y="2553"/>
                      <a:pt x="1828" y="2962"/>
                    </a:cubicBezTo>
                    <a:cubicBezTo>
                      <a:pt x="2710" y="3183"/>
                      <a:pt x="3466" y="3592"/>
                      <a:pt x="4033" y="4002"/>
                    </a:cubicBezTo>
                    <a:cubicBezTo>
                      <a:pt x="3466" y="2080"/>
                      <a:pt x="1923" y="537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1870;p35">
                <a:extLst>
                  <a:ext uri="{FF2B5EF4-FFF2-40B4-BE49-F238E27FC236}">
                    <a16:creationId xmlns:a16="http://schemas.microsoft.com/office/drawing/2014/main" id="{B2D9468A-24AB-1BDD-4259-3E5A6473BBF5}"/>
                  </a:ext>
                </a:extLst>
              </p:cNvPr>
              <p:cNvSpPr/>
              <p:nvPr/>
            </p:nvSpPr>
            <p:spPr>
              <a:xfrm>
                <a:off x="-33639950" y="3951100"/>
                <a:ext cx="100825" cy="10005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002" extrusionOk="0">
                    <a:moveTo>
                      <a:pt x="4033" y="0"/>
                    </a:moveTo>
                    <a:lnTo>
                      <a:pt x="4033" y="0"/>
                    </a:lnTo>
                    <a:cubicBezTo>
                      <a:pt x="2111" y="536"/>
                      <a:pt x="567" y="2080"/>
                      <a:pt x="0" y="4002"/>
                    </a:cubicBezTo>
                    <a:cubicBezTo>
                      <a:pt x="567" y="3592"/>
                      <a:pt x="1323" y="3214"/>
                      <a:pt x="2206" y="2962"/>
                    </a:cubicBezTo>
                    <a:cubicBezTo>
                      <a:pt x="2300" y="2552"/>
                      <a:pt x="2615" y="2269"/>
                      <a:pt x="2962" y="2206"/>
                    </a:cubicBezTo>
                    <a:cubicBezTo>
                      <a:pt x="3214" y="1292"/>
                      <a:pt x="3592" y="505"/>
                      <a:pt x="4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1871;p35">
                <a:extLst>
                  <a:ext uri="{FF2B5EF4-FFF2-40B4-BE49-F238E27FC236}">
                    <a16:creationId xmlns:a16="http://schemas.microsoft.com/office/drawing/2014/main" id="{343C305D-63C3-2016-D6E4-76EA285630CB}"/>
                  </a:ext>
                </a:extLst>
              </p:cNvPr>
              <p:cNvSpPr/>
              <p:nvPr/>
            </p:nvSpPr>
            <p:spPr>
              <a:xfrm>
                <a:off x="-33472975" y="4082625"/>
                <a:ext cx="119725" cy="155200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6208" extrusionOk="0">
                    <a:moveTo>
                      <a:pt x="2395" y="1355"/>
                    </a:moveTo>
                    <a:cubicBezTo>
                      <a:pt x="2930" y="1355"/>
                      <a:pt x="3403" y="1828"/>
                      <a:pt x="3403" y="2364"/>
                    </a:cubicBezTo>
                    <a:cubicBezTo>
                      <a:pt x="3403" y="2962"/>
                      <a:pt x="2930" y="3403"/>
                      <a:pt x="2395" y="3403"/>
                    </a:cubicBezTo>
                    <a:cubicBezTo>
                      <a:pt x="1827" y="3403"/>
                      <a:pt x="1355" y="2931"/>
                      <a:pt x="1355" y="2364"/>
                    </a:cubicBezTo>
                    <a:cubicBezTo>
                      <a:pt x="1355" y="1828"/>
                      <a:pt x="1827" y="1355"/>
                      <a:pt x="2395" y="1355"/>
                    </a:cubicBezTo>
                    <a:close/>
                    <a:moveTo>
                      <a:pt x="2395" y="1"/>
                    </a:moveTo>
                    <a:cubicBezTo>
                      <a:pt x="1040" y="1"/>
                      <a:pt x="0" y="1072"/>
                      <a:pt x="0" y="2427"/>
                    </a:cubicBezTo>
                    <a:cubicBezTo>
                      <a:pt x="0" y="2994"/>
                      <a:pt x="221" y="3592"/>
                      <a:pt x="630" y="4002"/>
                    </a:cubicBezTo>
                    <a:lnTo>
                      <a:pt x="2111" y="6050"/>
                    </a:lnTo>
                    <a:cubicBezTo>
                      <a:pt x="2206" y="6113"/>
                      <a:pt x="2269" y="6207"/>
                      <a:pt x="2395" y="6207"/>
                    </a:cubicBezTo>
                    <a:cubicBezTo>
                      <a:pt x="2521" y="6207"/>
                      <a:pt x="2584" y="6144"/>
                      <a:pt x="2678" y="6050"/>
                    </a:cubicBezTo>
                    <a:lnTo>
                      <a:pt x="4442" y="3592"/>
                    </a:lnTo>
                    <a:cubicBezTo>
                      <a:pt x="4663" y="3246"/>
                      <a:pt x="4757" y="2805"/>
                      <a:pt x="4757" y="2364"/>
                    </a:cubicBezTo>
                    <a:cubicBezTo>
                      <a:pt x="4789" y="1072"/>
                      <a:pt x="3686" y="1"/>
                      <a:pt x="23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1872;p35">
                <a:extLst>
                  <a:ext uri="{FF2B5EF4-FFF2-40B4-BE49-F238E27FC236}">
                    <a16:creationId xmlns:a16="http://schemas.microsoft.com/office/drawing/2014/main" id="{1D932951-4615-E30F-B77F-90E7A6D19430}"/>
                  </a:ext>
                </a:extLst>
              </p:cNvPr>
              <p:cNvSpPr/>
              <p:nvPr/>
            </p:nvSpPr>
            <p:spPr>
              <a:xfrm>
                <a:off x="-33421775" y="4133825"/>
                <a:ext cx="17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5"/>
                      <a:pt x="347" y="725"/>
                    </a:cubicBezTo>
                    <a:cubicBezTo>
                      <a:pt x="536" y="725"/>
                      <a:pt x="693" y="568"/>
                      <a:pt x="693" y="379"/>
                    </a:cubicBezTo>
                    <a:cubicBezTo>
                      <a:pt x="693" y="158"/>
                      <a:pt x="536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2" name="Google Shape;1873;p35">
              <a:extLst>
                <a:ext uri="{FF2B5EF4-FFF2-40B4-BE49-F238E27FC236}">
                  <a16:creationId xmlns:a16="http://schemas.microsoft.com/office/drawing/2014/main" id="{0CC67820-0634-AA51-A89F-3CE3EF8FB6B3}"/>
                </a:ext>
              </a:extLst>
            </p:cNvPr>
            <p:cNvSpPr txBox="1"/>
            <p:nvPr/>
          </p:nvSpPr>
          <p:spPr>
            <a:xfrm>
              <a:off x="5548985" y="1407663"/>
              <a:ext cx="14991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429" name="Text Placeholder 2">
            <a:extLst>
              <a:ext uri="{FF2B5EF4-FFF2-40B4-BE49-F238E27FC236}">
                <a16:creationId xmlns:a16="http://schemas.microsoft.com/office/drawing/2014/main" id="{F9E2EC37-929D-EFAF-8914-A64EB4FDB270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54743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7499-5886-C17B-D665-D420D45D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7BB6-1A9A-D378-DD7D-BC0304EC8EE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DA0035C5-9620-E72A-4F2B-B7A1912A2823}"/>
              </a:ext>
            </a:extLst>
          </p:cNvPr>
          <p:cNvGrpSpPr/>
          <p:nvPr/>
        </p:nvGrpSpPr>
        <p:grpSpPr>
          <a:xfrm>
            <a:off x="1184857" y="1949308"/>
            <a:ext cx="9822286" cy="4026358"/>
            <a:chOff x="223521" y="1476234"/>
            <a:chExt cx="11775439" cy="4826996"/>
          </a:xfrm>
        </p:grpSpPr>
        <p:grpSp>
          <p:nvGrpSpPr>
            <p:cNvPr id="3" name="Google Shape;1449;p38">
              <a:extLst>
                <a:ext uri="{FF2B5EF4-FFF2-40B4-BE49-F238E27FC236}">
                  <a16:creationId xmlns:a16="http://schemas.microsoft.com/office/drawing/2014/main" id="{6D2B42AE-07CA-BA65-665A-FD33C178B8E2}"/>
                </a:ext>
              </a:extLst>
            </p:cNvPr>
            <p:cNvGrpSpPr/>
            <p:nvPr/>
          </p:nvGrpSpPr>
          <p:grpSpPr>
            <a:xfrm>
              <a:off x="243841" y="1476234"/>
              <a:ext cx="3606800" cy="1653046"/>
              <a:chOff x="1082625" y="1107175"/>
              <a:chExt cx="1895062" cy="850929"/>
            </a:xfrm>
          </p:grpSpPr>
          <p:sp>
            <p:nvSpPr>
              <p:cNvPr id="4" name="Google Shape;1450;p38">
                <a:extLst>
                  <a:ext uri="{FF2B5EF4-FFF2-40B4-BE49-F238E27FC236}">
                    <a16:creationId xmlns:a16="http://schemas.microsoft.com/office/drawing/2014/main" id="{2B32EED5-583C-7044-30F9-4DAB83BCF9CF}"/>
                  </a:ext>
                </a:extLst>
              </p:cNvPr>
              <p:cNvSpPr/>
              <p:nvPr/>
            </p:nvSpPr>
            <p:spPr>
              <a:xfrm>
                <a:off x="1082625" y="1107377"/>
                <a:ext cx="1607805" cy="850727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4" extrusionOk="0">
                    <a:moveTo>
                      <a:pt x="1" y="0"/>
                    </a:moveTo>
                    <a:lnTo>
                      <a:pt x="1" y="3462"/>
                    </a:lnTo>
                    <a:cubicBezTo>
                      <a:pt x="1" y="3794"/>
                      <a:pt x="269" y="4063"/>
                      <a:pt x="601" y="4063"/>
                    </a:cubicBezTo>
                    <a:lnTo>
                      <a:pt x="8359" y="4063"/>
                    </a:lnTo>
                    <a:cubicBezTo>
                      <a:pt x="8690" y="4063"/>
                      <a:pt x="8960" y="3793"/>
                      <a:pt x="8960" y="3462"/>
                    </a:cubicBezTo>
                    <a:lnTo>
                      <a:pt x="8960" y="0"/>
                    </a:ln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Google Shape;1451;p38">
                <a:extLst>
                  <a:ext uri="{FF2B5EF4-FFF2-40B4-BE49-F238E27FC236}">
                    <a16:creationId xmlns:a16="http://schemas.microsoft.com/office/drawing/2014/main" id="{31E7FA98-E5A5-BF82-DA7F-D0B783FB5607}"/>
                  </a:ext>
                </a:extLst>
              </p:cNvPr>
              <p:cNvSpPr/>
              <p:nvPr/>
            </p:nvSpPr>
            <p:spPr>
              <a:xfrm>
                <a:off x="2690220" y="1107175"/>
                <a:ext cx="28746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2372" extrusionOk="0">
                    <a:moveTo>
                      <a:pt x="1" y="1"/>
                    </a:moveTo>
                    <a:lnTo>
                      <a:pt x="1" y="1781"/>
                    </a:lnTo>
                    <a:lnTo>
                      <a:pt x="1601" y="237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Google Shape;1452;p38">
                <a:extLst>
                  <a:ext uri="{FF2B5EF4-FFF2-40B4-BE49-F238E27FC236}">
                    <a16:creationId xmlns:a16="http://schemas.microsoft.com/office/drawing/2014/main" id="{51BC40C5-36CF-5208-105A-BFD4A93A5919}"/>
                  </a:ext>
                </a:extLst>
              </p:cNvPr>
              <p:cNvSpPr/>
              <p:nvPr/>
            </p:nvSpPr>
            <p:spPr>
              <a:xfrm>
                <a:off x="2690220" y="1107175"/>
                <a:ext cx="28746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2372" extrusionOk="0">
                    <a:moveTo>
                      <a:pt x="1" y="1"/>
                    </a:moveTo>
                    <a:lnTo>
                      <a:pt x="1" y="1781"/>
                    </a:lnTo>
                    <a:lnTo>
                      <a:pt x="1601" y="237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453;p38">
              <a:extLst>
                <a:ext uri="{FF2B5EF4-FFF2-40B4-BE49-F238E27FC236}">
                  <a16:creationId xmlns:a16="http://schemas.microsoft.com/office/drawing/2014/main" id="{EEC281A7-F6C2-DD24-AB60-0840B40581C6}"/>
                </a:ext>
              </a:extLst>
            </p:cNvPr>
            <p:cNvGrpSpPr/>
            <p:nvPr/>
          </p:nvGrpSpPr>
          <p:grpSpPr>
            <a:xfrm>
              <a:off x="223521" y="4608290"/>
              <a:ext cx="3616960" cy="1619790"/>
              <a:chOff x="1059475" y="3456217"/>
              <a:chExt cx="1895243" cy="850731"/>
            </a:xfrm>
          </p:grpSpPr>
          <p:sp>
            <p:nvSpPr>
              <p:cNvPr id="8" name="Google Shape;1454;p38">
                <a:extLst>
                  <a:ext uri="{FF2B5EF4-FFF2-40B4-BE49-F238E27FC236}">
                    <a16:creationId xmlns:a16="http://schemas.microsoft.com/office/drawing/2014/main" id="{1E166C9C-2C8A-3414-7055-D5BBD8C221B4}"/>
                  </a:ext>
                </a:extLst>
              </p:cNvPr>
              <p:cNvSpPr/>
              <p:nvPr/>
            </p:nvSpPr>
            <p:spPr>
              <a:xfrm>
                <a:off x="1059475" y="3456225"/>
                <a:ext cx="1607805" cy="850723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5" extrusionOk="0">
                    <a:moveTo>
                      <a:pt x="1" y="1"/>
                    </a:moveTo>
                    <a:lnTo>
                      <a:pt x="1" y="3463"/>
                    </a:lnTo>
                    <a:cubicBezTo>
                      <a:pt x="1" y="3796"/>
                      <a:pt x="269" y="4065"/>
                      <a:pt x="601" y="4065"/>
                    </a:cubicBezTo>
                    <a:lnTo>
                      <a:pt x="8358" y="4065"/>
                    </a:lnTo>
                    <a:cubicBezTo>
                      <a:pt x="8691" y="4065"/>
                      <a:pt x="8960" y="3795"/>
                      <a:pt x="8960" y="3463"/>
                    </a:cubicBezTo>
                    <a:lnTo>
                      <a:pt x="8960" y="1"/>
                    </a:ln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1455;p38">
                <a:extLst>
                  <a:ext uri="{FF2B5EF4-FFF2-40B4-BE49-F238E27FC236}">
                    <a16:creationId xmlns:a16="http://schemas.microsoft.com/office/drawing/2014/main" id="{5627CBED-C7A1-F470-DB2F-47FE249D9DBE}"/>
                  </a:ext>
                </a:extLst>
              </p:cNvPr>
              <p:cNvSpPr/>
              <p:nvPr/>
            </p:nvSpPr>
            <p:spPr>
              <a:xfrm>
                <a:off x="2667072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" y="0"/>
                    </a:moveTo>
                    <a:lnTo>
                      <a:pt x="1" y="1781"/>
                    </a:lnTo>
                    <a:lnTo>
                      <a:pt x="1602" y="2370"/>
                    </a:lnTo>
                    <a:lnTo>
                      <a:pt x="1602" y="237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86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1457;p38">
              <a:extLst>
                <a:ext uri="{FF2B5EF4-FFF2-40B4-BE49-F238E27FC236}">
                  <a16:creationId xmlns:a16="http://schemas.microsoft.com/office/drawing/2014/main" id="{4588DBA6-C8B4-3ECE-684A-81A18F6E2B01}"/>
                </a:ext>
              </a:extLst>
            </p:cNvPr>
            <p:cNvGrpSpPr/>
            <p:nvPr/>
          </p:nvGrpSpPr>
          <p:grpSpPr>
            <a:xfrm>
              <a:off x="8331200" y="1476234"/>
              <a:ext cx="3647440" cy="1714006"/>
              <a:chOff x="6176740" y="1107175"/>
              <a:chExt cx="1894915" cy="850929"/>
            </a:xfrm>
          </p:grpSpPr>
          <p:sp>
            <p:nvSpPr>
              <p:cNvPr id="12" name="Google Shape;1458;p38">
                <a:extLst>
                  <a:ext uri="{FF2B5EF4-FFF2-40B4-BE49-F238E27FC236}">
                    <a16:creationId xmlns:a16="http://schemas.microsoft.com/office/drawing/2014/main" id="{E5FACE59-BF7B-0B5A-80DF-4DB6F0EECB88}"/>
                  </a:ext>
                </a:extLst>
              </p:cNvPr>
              <p:cNvSpPr/>
              <p:nvPr/>
            </p:nvSpPr>
            <p:spPr>
              <a:xfrm>
                <a:off x="6463850" y="1107377"/>
                <a:ext cx="1607805" cy="850727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4" extrusionOk="0">
                    <a:moveTo>
                      <a:pt x="0" y="0"/>
                    </a:moveTo>
                    <a:lnTo>
                      <a:pt x="0" y="3462"/>
                    </a:lnTo>
                    <a:cubicBezTo>
                      <a:pt x="0" y="3793"/>
                      <a:pt x="269" y="4063"/>
                      <a:pt x="601" y="4063"/>
                    </a:cubicBezTo>
                    <a:lnTo>
                      <a:pt x="8358" y="4063"/>
                    </a:lnTo>
                    <a:cubicBezTo>
                      <a:pt x="8690" y="4063"/>
                      <a:pt x="8959" y="3794"/>
                      <a:pt x="8959" y="3462"/>
                    </a:cubicBezTo>
                    <a:lnTo>
                      <a:pt x="8959" y="0"/>
                    </a:ln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1459;p38">
                <a:extLst>
                  <a:ext uri="{FF2B5EF4-FFF2-40B4-BE49-F238E27FC236}">
                    <a16:creationId xmlns:a16="http://schemas.microsoft.com/office/drawing/2014/main" id="{4064E89C-A0FD-6ED6-4B9C-3AEB7C72A1A9}"/>
                  </a:ext>
                </a:extLst>
              </p:cNvPr>
              <p:cNvSpPr/>
              <p:nvPr/>
            </p:nvSpPr>
            <p:spPr>
              <a:xfrm>
                <a:off x="6176740" y="1107175"/>
                <a:ext cx="287287" cy="425638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372" extrusionOk="0">
                    <a:moveTo>
                      <a:pt x="1600" y="1"/>
                    </a:moveTo>
                    <a:lnTo>
                      <a:pt x="0" y="2371"/>
                    </a:lnTo>
                    <a:lnTo>
                      <a:pt x="1600" y="1781"/>
                    </a:lnTo>
                    <a:lnTo>
                      <a:pt x="1600" y="1"/>
                    </a:lnTo>
                    <a:close/>
                  </a:path>
                </a:pathLst>
              </a:custGeom>
              <a:solidFill>
                <a:srgbClr val="C698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461;p38">
              <a:extLst>
                <a:ext uri="{FF2B5EF4-FFF2-40B4-BE49-F238E27FC236}">
                  <a16:creationId xmlns:a16="http://schemas.microsoft.com/office/drawing/2014/main" id="{42898D11-A568-789D-F97D-0B80974DF6E0}"/>
                </a:ext>
              </a:extLst>
            </p:cNvPr>
            <p:cNvGrpSpPr/>
            <p:nvPr/>
          </p:nvGrpSpPr>
          <p:grpSpPr>
            <a:xfrm>
              <a:off x="8382000" y="4608290"/>
              <a:ext cx="3616960" cy="1619790"/>
              <a:chOff x="6199529" y="3456217"/>
              <a:chExt cx="1895276" cy="850731"/>
            </a:xfrm>
            <a:solidFill>
              <a:srgbClr val="F29100"/>
            </a:solidFill>
          </p:grpSpPr>
          <p:sp>
            <p:nvSpPr>
              <p:cNvPr id="16" name="Google Shape;1462;p38">
                <a:extLst>
                  <a:ext uri="{FF2B5EF4-FFF2-40B4-BE49-F238E27FC236}">
                    <a16:creationId xmlns:a16="http://schemas.microsoft.com/office/drawing/2014/main" id="{256F07E2-C8BD-4F83-2283-43278D40A0D1}"/>
                  </a:ext>
                </a:extLst>
              </p:cNvPr>
              <p:cNvSpPr/>
              <p:nvPr/>
            </p:nvSpPr>
            <p:spPr>
              <a:xfrm>
                <a:off x="6487000" y="3456225"/>
                <a:ext cx="1607805" cy="850723"/>
              </a:xfrm>
              <a:custGeom>
                <a:avLst/>
                <a:gdLst/>
                <a:ahLst/>
                <a:cxnLst/>
                <a:rect l="l" t="t" r="r" b="b"/>
                <a:pathLst>
                  <a:path w="8960" h="4065" extrusionOk="0">
                    <a:moveTo>
                      <a:pt x="0" y="1"/>
                    </a:moveTo>
                    <a:lnTo>
                      <a:pt x="0" y="3463"/>
                    </a:lnTo>
                    <a:cubicBezTo>
                      <a:pt x="0" y="3795"/>
                      <a:pt x="268" y="4065"/>
                      <a:pt x="601" y="4065"/>
                    </a:cubicBezTo>
                    <a:lnTo>
                      <a:pt x="8359" y="4065"/>
                    </a:lnTo>
                    <a:cubicBezTo>
                      <a:pt x="8691" y="4065"/>
                      <a:pt x="8959" y="3796"/>
                      <a:pt x="8959" y="3463"/>
                    </a:cubicBezTo>
                    <a:lnTo>
                      <a:pt x="8959" y="1"/>
                    </a:ln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463;p38">
                <a:extLst>
                  <a:ext uri="{FF2B5EF4-FFF2-40B4-BE49-F238E27FC236}">
                    <a16:creationId xmlns:a16="http://schemas.microsoft.com/office/drawing/2014/main" id="{16FDE3F6-C3DD-81EA-8BBB-D01F4E6CC39F}"/>
                  </a:ext>
                </a:extLst>
              </p:cNvPr>
              <p:cNvSpPr/>
              <p:nvPr/>
            </p:nvSpPr>
            <p:spPr>
              <a:xfrm>
                <a:off x="6199529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602" y="0"/>
                    </a:moveTo>
                    <a:lnTo>
                      <a:pt x="1" y="2370"/>
                    </a:lnTo>
                    <a:lnTo>
                      <a:pt x="1" y="2370"/>
                    </a:lnTo>
                    <a:lnTo>
                      <a:pt x="1602" y="1781"/>
                    </a:lnTo>
                    <a:lnTo>
                      <a:pt x="16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464;p38">
                <a:extLst>
                  <a:ext uri="{FF2B5EF4-FFF2-40B4-BE49-F238E27FC236}">
                    <a16:creationId xmlns:a16="http://schemas.microsoft.com/office/drawing/2014/main" id="{0A22B50F-0230-A8CA-A3A6-8F7F9BC07DA0}"/>
                  </a:ext>
                </a:extLst>
              </p:cNvPr>
              <p:cNvSpPr/>
              <p:nvPr/>
            </p:nvSpPr>
            <p:spPr>
              <a:xfrm>
                <a:off x="6199529" y="3456217"/>
                <a:ext cx="287646" cy="425458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371" extrusionOk="0">
                    <a:moveTo>
                      <a:pt x="1602" y="0"/>
                    </a:moveTo>
                    <a:lnTo>
                      <a:pt x="1" y="2370"/>
                    </a:lnTo>
                    <a:lnTo>
                      <a:pt x="1" y="2370"/>
                    </a:lnTo>
                    <a:lnTo>
                      <a:pt x="1602" y="1781"/>
                    </a:lnTo>
                    <a:lnTo>
                      <a:pt x="1602" y="0"/>
                    </a:lnTo>
                    <a:close/>
                  </a:path>
                </a:pathLst>
              </a:custGeom>
              <a:solidFill>
                <a:srgbClr val="7DB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1465;p38">
              <a:extLst>
                <a:ext uri="{FF2B5EF4-FFF2-40B4-BE49-F238E27FC236}">
                  <a16:creationId xmlns:a16="http://schemas.microsoft.com/office/drawing/2014/main" id="{8EA81098-F267-30C3-FD95-E29E0DD04E0A}"/>
                </a:ext>
              </a:extLst>
            </p:cNvPr>
            <p:cNvGrpSpPr/>
            <p:nvPr/>
          </p:nvGrpSpPr>
          <p:grpSpPr>
            <a:xfrm>
              <a:off x="3912823" y="1923637"/>
              <a:ext cx="4379832" cy="4379593"/>
              <a:chOff x="2934617" y="1442727"/>
              <a:chExt cx="3284874" cy="3284695"/>
            </a:xfrm>
          </p:grpSpPr>
          <p:sp>
            <p:nvSpPr>
              <p:cNvPr id="20" name="Google Shape;1466;p38">
                <a:extLst>
                  <a:ext uri="{FF2B5EF4-FFF2-40B4-BE49-F238E27FC236}">
                    <a16:creationId xmlns:a16="http://schemas.microsoft.com/office/drawing/2014/main" id="{1D82E446-B90A-57DF-6775-1F8D3DBF8F7E}"/>
                  </a:ext>
                </a:extLst>
              </p:cNvPr>
              <p:cNvSpPr/>
              <p:nvPr/>
            </p:nvSpPr>
            <p:spPr>
              <a:xfrm>
                <a:off x="2934617" y="1442727"/>
                <a:ext cx="3284874" cy="3284695"/>
              </a:xfrm>
              <a:custGeom>
                <a:avLst/>
                <a:gdLst/>
                <a:ahLst/>
                <a:cxnLst/>
                <a:rect l="l" t="t" r="r" b="b"/>
                <a:pathLst>
                  <a:path w="18306" h="18305" extrusionOk="0">
                    <a:moveTo>
                      <a:pt x="9153" y="5742"/>
                    </a:moveTo>
                    <a:cubicBezTo>
                      <a:pt x="11036" y="5742"/>
                      <a:pt x="12563" y="7269"/>
                      <a:pt x="12563" y="9152"/>
                    </a:cubicBezTo>
                    <a:cubicBezTo>
                      <a:pt x="12563" y="11035"/>
                      <a:pt x="11036" y="12562"/>
                      <a:pt x="9153" y="12562"/>
                    </a:cubicBezTo>
                    <a:cubicBezTo>
                      <a:pt x="7270" y="12562"/>
                      <a:pt x="5744" y="11035"/>
                      <a:pt x="5744" y="9152"/>
                    </a:cubicBezTo>
                    <a:cubicBezTo>
                      <a:pt x="5744" y="7270"/>
                      <a:pt x="7270" y="5742"/>
                      <a:pt x="9153" y="5742"/>
                    </a:cubicBezTo>
                    <a:close/>
                    <a:moveTo>
                      <a:pt x="9153" y="0"/>
                    </a:moveTo>
                    <a:cubicBezTo>
                      <a:pt x="4099" y="0"/>
                      <a:pt x="1" y="4097"/>
                      <a:pt x="1" y="9152"/>
                    </a:cubicBezTo>
                    <a:cubicBezTo>
                      <a:pt x="1" y="14207"/>
                      <a:pt x="4099" y="18305"/>
                      <a:pt x="9153" y="18305"/>
                    </a:cubicBezTo>
                    <a:cubicBezTo>
                      <a:pt x="14208" y="18305"/>
                      <a:pt x="18305" y="14207"/>
                      <a:pt x="18305" y="9152"/>
                    </a:cubicBezTo>
                    <a:cubicBezTo>
                      <a:pt x="18305" y="4098"/>
                      <a:pt x="14208" y="0"/>
                      <a:pt x="91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467;p38">
                <a:extLst>
                  <a:ext uri="{FF2B5EF4-FFF2-40B4-BE49-F238E27FC236}">
                    <a16:creationId xmlns:a16="http://schemas.microsoft.com/office/drawing/2014/main" id="{37C78A37-9AB1-C3CC-74B7-9BEFDA502B57}"/>
                  </a:ext>
                </a:extLst>
              </p:cNvPr>
              <p:cNvSpPr/>
              <p:nvPr/>
            </p:nvSpPr>
            <p:spPr>
              <a:xfrm>
                <a:off x="2941925" y="3169250"/>
                <a:ext cx="1551019" cy="1550819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1" y="0"/>
                    </a:moveTo>
                    <a:cubicBezTo>
                      <a:pt x="224" y="4703"/>
                      <a:pt x="3997" y="8477"/>
                      <a:pt x="8700" y="8700"/>
                    </a:cubicBezTo>
                    <a:lnTo>
                      <a:pt x="8700" y="2939"/>
                    </a:lnTo>
                    <a:cubicBezTo>
                      <a:pt x="7170" y="2742"/>
                      <a:pt x="5959" y="1530"/>
                      <a:pt x="5761" y="0"/>
                    </a:cubicBez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468;p38">
                <a:extLst>
                  <a:ext uri="{FF2B5EF4-FFF2-40B4-BE49-F238E27FC236}">
                    <a16:creationId xmlns:a16="http://schemas.microsoft.com/office/drawing/2014/main" id="{988F7BE1-190B-C546-C738-3F350EFB7011}"/>
                  </a:ext>
                </a:extLst>
              </p:cNvPr>
              <p:cNvSpPr/>
              <p:nvPr/>
            </p:nvSpPr>
            <p:spPr>
              <a:xfrm>
                <a:off x="2944750" y="1452851"/>
                <a:ext cx="1545192" cy="1544859"/>
              </a:xfrm>
              <a:custGeom>
                <a:avLst/>
                <a:gdLst/>
                <a:ahLst/>
                <a:cxnLst/>
                <a:rect l="l" t="t" r="r" b="b"/>
                <a:pathLst>
                  <a:path w="8702" h="8700" extrusionOk="0">
                    <a:moveTo>
                      <a:pt x="8701" y="0"/>
                    </a:moveTo>
                    <a:cubicBezTo>
                      <a:pt x="3998" y="224"/>
                      <a:pt x="225" y="3997"/>
                      <a:pt x="1" y="8699"/>
                    </a:cubicBezTo>
                    <a:lnTo>
                      <a:pt x="5762" y="8699"/>
                    </a:lnTo>
                    <a:cubicBezTo>
                      <a:pt x="5960" y="7170"/>
                      <a:pt x="7171" y="5959"/>
                      <a:pt x="8701" y="5761"/>
                    </a:cubicBezTo>
                    <a:lnTo>
                      <a:pt x="8701" y="0"/>
                    </a:ln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469;p38">
                <a:extLst>
                  <a:ext uri="{FF2B5EF4-FFF2-40B4-BE49-F238E27FC236}">
                    <a16:creationId xmlns:a16="http://schemas.microsoft.com/office/drawing/2014/main" id="{715D1CBB-1605-6361-5AE4-BD41DD4F5AF1}"/>
                  </a:ext>
                </a:extLst>
              </p:cNvPr>
              <p:cNvSpPr/>
              <p:nvPr/>
            </p:nvSpPr>
            <p:spPr>
              <a:xfrm>
                <a:off x="4660850" y="1449375"/>
                <a:ext cx="1551954" cy="1551797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0" y="0"/>
                    </a:moveTo>
                    <a:lnTo>
                      <a:pt x="0" y="5761"/>
                    </a:lnTo>
                    <a:cubicBezTo>
                      <a:pt x="1531" y="5959"/>
                      <a:pt x="2741" y="7170"/>
                      <a:pt x="2940" y="8699"/>
                    </a:cubicBezTo>
                    <a:lnTo>
                      <a:pt x="8700" y="8699"/>
                    </a:lnTo>
                    <a:cubicBezTo>
                      <a:pt x="8476" y="3997"/>
                      <a:pt x="4704" y="224"/>
                      <a:pt x="0" y="0"/>
                    </a:cubicBez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470;p38">
                <a:extLst>
                  <a:ext uri="{FF2B5EF4-FFF2-40B4-BE49-F238E27FC236}">
                    <a16:creationId xmlns:a16="http://schemas.microsoft.com/office/drawing/2014/main" id="{3F3A2D3D-BFB4-6495-2EB8-76330D76BCE0}"/>
                  </a:ext>
                </a:extLst>
              </p:cNvPr>
              <p:cNvSpPr/>
              <p:nvPr/>
            </p:nvSpPr>
            <p:spPr>
              <a:xfrm>
                <a:off x="4663425" y="3171175"/>
                <a:ext cx="1546969" cy="1546969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8700" extrusionOk="0">
                    <a:moveTo>
                      <a:pt x="2939" y="0"/>
                    </a:moveTo>
                    <a:cubicBezTo>
                      <a:pt x="2740" y="1530"/>
                      <a:pt x="1530" y="2742"/>
                      <a:pt x="0" y="2939"/>
                    </a:cubicBezTo>
                    <a:lnTo>
                      <a:pt x="0" y="8700"/>
                    </a:lnTo>
                    <a:cubicBezTo>
                      <a:pt x="4703" y="8477"/>
                      <a:pt x="8475" y="4703"/>
                      <a:pt x="8699" y="0"/>
                    </a:cubicBez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471;p38">
                <a:extLst>
                  <a:ext uri="{FF2B5EF4-FFF2-40B4-BE49-F238E27FC236}">
                    <a16:creationId xmlns:a16="http://schemas.microsoft.com/office/drawing/2014/main" id="{B98D120B-11BD-0E63-88E8-3CDF684A4FF8}"/>
                  </a:ext>
                </a:extLst>
              </p:cNvPr>
              <p:cNvSpPr/>
              <p:nvPr/>
            </p:nvSpPr>
            <p:spPr>
              <a:xfrm>
                <a:off x="4655986" y="1444521"/>
                <a:ext cx="1561329" cy="1561150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0" y="0"/>
                    </a:moveTo>
                    <a:lnTo>
                      <a:pt x="0" y="594"/>
                    </a:lnTo>
                    <a:lnTo>
                      <a:pt x="1" y="594"/>
                    </a:lnTo>
                    <a:cubicBezTo>
                      <a:pt x="4377" y="816"/>
                      <a:pt x="7887" y="4324"/>
                      <a:pt x="8108" y="8699"/>
                    </a:cubicBezTo>
                    <a:lnTo>
                      <a:pt x="8700" y="8699"/>
                    </a:lnTo>
                    <a:cubicBezTo>
                      <a:pt x="8476" y="3997"/>
                      <a:pt x="4703" y="2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472;p38">
                <a:extLst>
                  <a:ext uri="{FF2B5EF4-FFF2-40B4-BE49-F238E27FC236}">
                    <a16:creationId xmlns:a16="http://schemas.microsoft.com/office/drawing/2014/main" id="{7F0A1999-8F99-70CC-96A8-E390C62B78A9}"/>
                  </a:ext>
                </a:extLst>
              </p:cNvPr>
              <p:cNvSpPr/>
              <p:nvPr/>
            </p:nvSpPr>
            <p:spPr>
              <a:xfrm>
                <a:off x="2936411" y="1444880"/>
                <a:ext cx="1561509" cy="1561329"/>
              </a:xfrm>
              <a:custGeom>
                <a:avLst/>
                <a:gdLst/>
                <a:ahLst/>
                <a:cxnLst/>
                <a:rect l="l" t="t" r="r" b="b"/>
                <a:pathLst>
                  <a:path w="8702" h="8701" extrusionOk="0">
                    <a:moveTo>
                      <a:pt x="8701" y="0"/>
                    </a:moveTo>
                    <a:cubicBezTo>
                      <a:pt x="3997" y="224"/>
                      <a:pt x="225" y="3997"/>
                      <a:pt x="1" y="8701"/>
                    </a:cubicBezTo>
                    <a:lnTo>
                      <a:pt x="594" y="8701"/>
                    </a:lnTo>
                    <a:lnTo>
                      <a:pt x="594" y="8698"/>
                    </a:lnTo>
                    <a:cubicBezTo>
                      <a:pt x="817" y="4323"/>
                      <a:pt x="4326" y="814"/>
                      <a:pt x="8701" y="593"/>
                    </a:cubicBezTo>
                    <a:lnTo>
                      <a:pt x="87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473;p38">
                <a:extLst>
                  <a:ext uri="{FF2B5EF4-FFF2-40B4-BE49-F238E27FC236}">
                    <a16:creationId xmlns:a16="http://schemas.microsoft.com/office/drawing/2014/main" id="{2B5A5B3B-108E-1A20-6C1B-FC31F261E198}"/>
                  </a:ext>
                </a:extLst>
              </p:cNvPr>
              <p:cNvSpPr/>
              <p:nvPr/>
            </p:nvSpPr>
            <p:spPr>
              <a:xfrm>
                <a:off x="2936950" y="3164089"/>
                <a:ext cx="1561329" cy="1561150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8700" extrusionOk="0">
                    <a:moveTo>
                      <a:pt x="1" y="0"/>
                    </a:moveTo>
                    <a:cubicBezTo>
                      <a:pt x="225" y="4703"/>
                      <a:pt x="3998" y="8476"/>
                      <a:pt x="8700" y="8700"/>
                    </a:cubicBezTo>
                    <a:lnTo>
                      <a:pt x="8700" y="8106"/>
                    </a:lnTo>
                    <a:lnTo>
                      <a:pt x="8699" y="8106"/>
                    </a:lnTo>
                    <a:cubicBezTo>
                      <a:pt x="4324" y="7884"/>
                      <a:pt x="814" y="4376"/>
                      <a:pt x="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474;p38">
                <a:extLst>
                  <a:ext uri="{FF2B5EF4-FFF2-40B4-BE49-F238E27FC236}">
                    <a16:creationId xmlns:a16="http://schemas.microsoft.com/office/drawing/2014/main" id="{5AD143A3-D782-DD13-E872-6FDB3B0C1BC2}"/>
                  </a:ext>
                </a:extLst>
              </p:cNvPr>
              <p:cNvSpPr/>
              <p:nvPr/>
            </p:nvSpPr>
            <p:spPr>
              <a:xfrm>
                <a:off x="4656524" y="3163730"/>
                <a:ext cx="1561150" cy="1561329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8701" extrusionOk="0">
                    <a:moveTo>
                      <a:pt x="8106" y="0"/>
                    </a:moveTo>
                    <a:lnTo>
                      <a:pt x="8106" y="2"/>
                    </a:lnTo>
                    <a:cubicBezTo>
                      <a:pt x="7884" y="4378"/>
                      <a:pt x="4375" y="7887"/>
                      <a:pt x="0" y="8108"/>
                    </a:cubicBezTo>
                    <a:lnTo>
                      <a:pt x="0" y="8701"/>
                    </a:lnTo>
                    <a:cubicBezTo>
                      <a:pt x="4703" y="8477"/>
                      <a:pt x="8476" y="4704"/>
                      <a:pt x="8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1475;p38">
                <a:extLst>
                  <a:ext uri="{FF2B5EF4-FFF2-40B4-BE49-F238E27FC236}">
                    <a16:creationId xmlns:a16="http://schemas.microsoft.com/office/drawing/2014/main" id="{F4ACC1A6-5BA3-F506-41AA-B43C877F1284}"/>
                  </a:ext>
                </a:extLst>
              </p:cNvPr>
              <p:cNvSpPr/>
              <p:nvPr/>
            </p:nvSpPr>
            <p:spPr>
              <a:xfrm>
                <a:off x="3826793" y="2334541"/>
                <a:ext cx="671294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741" extrusionOk="0">
                    <a:moveTo>
                      <a:pt x="3740" y="1"/>
                    </a:moveTo>
                    <a:cubicBezTo>
                      <a:pt x="1770" y="207"/>
                      <a:pt x="206" y="1771"/>
                      <a:pt x="0" y="3740"/>
                    </a:cubicBezTo>
                    <a:lnTo>
                      <a:pt x="801" y="3740"/>
                    </a:lnTo>
                    <a:cubicBezTo>
                      <a:pt x="999" y="2211"/>
                      <a:pt x="2210" y="1000"/>
                      <a:pt x="3740" y="802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476;p38">
                <a:extLst>
                  <a:ext uri="{FF2B5EF4-FFF2-40B4-BE49-F238E27FC236}">
                    <a16:creationId xmlns:a16="http://schemas.microsoft.com/office/drawing/2014/main" id="{FFC0805F-8DE5-9D25-47C5-ED679EE6A0FE}"/>
                  </a:ext>
                </a:extLst>
              </p:cNvPr>
              <p:cNvSpPr/>
              <p:nvPr/>
            </p:nvSpPr>
            <p:spPr>
              <a:xfrm>
                <a:off x="4656165" y="2334541"/>
                <a:ext cx="671115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41" extrusionOk="0">
                    <a:moveTo>
                      <a:pt x="0" y="1"/>
                    </a:moveTo>
                    <a:lnTo>
                      <a:pt x="0" y="802"/>
                    </a:lnTo>
                    <a:cubicBezTo>
                      <a:pt x="1531" y="1000"/>
                      <a:pt x="2741" y="2211"/>
                      <a:pt x="2940" y="3740"/>
                    </a:cubicBezTo>
                    <a:lnTo>
                      <a:pt x="3740" y="3740"/>
                    </a:lnTo>
                    <a:cubicBezTo>
                      <a:pt x="3534" y="1771"/>
                      <a:pt x="1970" y="20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1477;p38">
                <a:extLst>
                  <a:ext uri="{FF2B5EF4-FFF2-40B4-BE49-F238E27FC236}">
                    <a16:creationId xmlns:a16="http://schemas.microsoft.com/office/drawing/2014/main" id="{F6AFD534-8DCD-6C4E-9F6D-C08344B3BED6}"/>
                  </a:ext>
                </a:extLst>
              </p:cNvPr>
              <p:cNvSpPr/>
              <p:nvPr/>
            </p:nvSpPr>
            <p:spPr>
              <a:xfrm>
                <a:off x="3826793" y="3164089"/>
                <a:ext cx="671294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741" extrusionOk="0">
                    <a:moveTo>
                      <a:pt x="0" y="0"/>
                    </a:moveTo>
                    <a:cubicBezTo>
                      <a:pt x="206" y="1970"/>
                      <a:pt x="1770" y="3535"/>
                      <a:pt x="3740" y="3740"/>
                    </a:cubicBezTo>
                    <a:lnTo>
                      <a:pt x="3740" y="2939"/>
                    </a:lnTo>
                    <a:cubicBezTo>
                      <a:pt x="2210" y="2742"/>
                      <a:pt x="999" y="153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1478;p38">
                <a:extLst>
                  <a:ext uri="{FF2B5EF4-FFF2-40B4-BE49-F238E27FC236}">
                    <a16:creationId xmlns:a16="http://schemas.microsoft.com/office/drawing/2014/main" id="{3DEA19F3-29F8-CC21-3DC8-78F689BCA9AF}"/>
                  </a:ext>
                </a:extLst>
              </p:cNvPr>
              <p:cNvSpPr/>
              <p:nvPr/>
            </p:nvSpPr>
            <p:spPr>
              <a:xfrm>
                <a:off x="4656344" y="3164089"/>
                <a:ext cx="671115" cy="67129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41" extrusionOk="0">
                    <a:moveTo>
                      <a:pt x="2939" y="0"/>
                    </a:moveTo>
                    <a:cubicBezTo>
                      <a:pt x="2740" y="1530"/>
                      <a:pt x="1530" y="2742"/>
                      <a:pt x="0" y="2939"/>
                    </a:cubicBezTo>
                    <a:lnTo>
                      <a:pt x="0" y="3740"/>
                    </a:lnTo>
                    <a:cubicBezTo>
                      <a:pt x="1970" y="3535"/>
                      <a:pt x="3533" y="1970"/>
                      <a:pt x="3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1479;p38">
                <a:extLst>
                  <a:ext uri="{FF2B5EF4-FFF2-40B4-BE49-F238E27FC236}">
                    <a16:creationId xmlns:a16="http://schemas.microsoft.com/office/drawing/2014/main" id="{D69E785F-1F66-7366-19C2-D6D4518378A7}"/>
                  </a:ext>
                </a:extLst>
              </p:cNvPr>
              <p:cNvSpPr/>
              <p:nvPr/>
            </p:nvSpPr>
            <p:spPr>
              <a:xfrm>
                <a:off x="5806735" y="1950361"/>
                <a:ext cx="157551" cy="70162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1" extrusionOk="0">
                    <a:moveTo>
                      <a:pt x="0" y="0"/>
                    </a:moveTo>
                    <a:lnTo>
                      <a:pt x="877" y="390"/>
                    </a:lnTo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" name="Google Shape;1480;p38">
                <a:extLst>
                  <a:ext uri="{FF2B5EF4-FFF2-40B4-BE49-F238E27FC236}">
                    <a16:creationId xmlns:a16="http://schemas.microsoft.com/office/drawing/2014/main" id="{CF072A23-76BB-00E8-D246-B7FEEAE93C25}"/>
                  </a:ext>
                </a:extLst>
              </p:cNvPr>
              <p:cNvGrpSpPr/>
              <p:nvPr/>
            </p:nvGrpSpPr>
            <p:grpSpPr>
              <a:xfrm>
                <a:off x="5263570" y="1449366"/>
                <a:ext cx="948174" cy="947995"/>
                <a:chOff x="5263570" y="1449366"/>
                <a:chExt cx="948174" cy="947995"/>
              </a:xfrm>
            </p:grpSpPr>
            <p:sp>
              <p:nvSpPr>
                <p:cNvPr id="60" name="Google Shape;1481;p38">
                  <a:extLst>
                    <a:ext uri="{FF2B5EF4-FFF2-40B4-BE49-F238E27FC236}">
                      <a16:creationId xmlns:a16="http://schemas.microsoft.com/office/drawing/2014/main" id="{557CADD9-E68B-A9E6-7066-CF2C3FBD9AF7}"/>
                    </a:ext>
                  </a:extLst>
                </p:cNvPr>
                <p:cNvSpPr/>
                <p:nvPr/>
              </p:nvSpPr>
              <p:spPr>
                <a:xfrm>
                  <a:off x="5263570" y="1449366"/>
                  <a:ext cx="948174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283" extrusionOk="0">
                      <a:moveTo>
                        <a:pt x="2643" y="1"/>
                      </a:moveTo>
                      <a:cubicBezTo>
                        <a:pt x="1184" y="1"/>
                        <a:pt x="1" y="1184"/>
                        <a:pt x="1" y="2642"/>
                      </a:cubicBezTo>
                      <a:cubicBezTo>
                        <a:pt x="1" y="4101"/>
                        <a:pt x="1184" y="5283"/>
                        <a:pt x="2643" y="5283"/>
                      </a:cubicBezTo>
                      <a:cubicBezTo>
                        <a:pt x="4101" y="5283"/>
                        <a:pt x="5283" y="4101"/>
                        <a:pt x="5283" y="2642"/>
                      </a:cubicBezTo>
                      <a:cubicBezTo>
                        <a:pt x="5283" y="1184"/>
                        <a:pt x="4101" y="1"/>
                        <a:pt x="2643" y="1"/>
                      </a:cubicBezTo>
                      <a:close/>
                    </a:path>
                  </a:pathLst>
                </a:custGeom>
                <a:solidFill>
                  <a:srgbClr val="DA9A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1482;p38">
                  <a:extLst>
                    <a:ext uri="{FF2B5EF4-FFF2-40B4-BE49-F238E27FC236}">
                      <a16:creationId xmlns:a16="http://schemas.microsoft.com/office/drawing/2014/main" id="{2C96294A-D35D-3679-C767-76DF593967FA}"/>
                    </a:ext>
                  </a:extLst>
                </p:cNvPr>
                <p:cNvSpPr/>
                <p:nvPr/>
              </p:nvSpPr>
              <p:spPr>
                <a:xfrm>
                  <a:off x="5313992" y="1537471"/>
                  <a:ext cx="847327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" h="4303" extrusionOk="0">
                      <a:moveTo>
                        <a:pt x="2362" y="0"/>
                      </a:moveTo>
                      <a:cubicBezTo>
                        <a:pt x="1811" y="0"/>
                        <a:pt x="1261" y="210"/>
                        <a:pt x="840" y="630"/>
                      </a:cubicBezTo>
                      <a:cubicBezTo>
                        <a:pt x="0" y="1470"/>
                        <a:pt x="0" y="2831"/>
                        <a:pt x="840" y="3672"/>
                      </a:cubicBezTo>
                      <a:cubicBezTo>
                        <a:pt x="1260" y="4092"/>
                        <a:pt x="1810" y="4302"/>
                        <a:pt x="2361" y="4302"/>
                      </a:cubicBezTo>
                      <a:cubicBezTo>
                        <a:pt x="2911" y="4302"/>
                        <a:pt x="3462" y="4092"/>
                        <a:pt x="3882" y="3672"/>
                      </a:cubicBezTo>
                      <a:cubicBezTo>
                        <a:pt x="4721" y="2831"/>
                        <a:pt x="4721" y="1469"/>
                        <a:pt x="3882" y="630"/>
                      </a:cubicBezTo>
                      <a:cubicBezTo>
                        <a:pt x="3462" y="210"/>
                        <a:pt x="2912" y="0"/>
                        <a:pt x="23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oogle Shape;1483;p38">
                  <a:extLst>
                    <a:ext uri="{FF2B5EF4-FFF2-40B4-BE49-F238E27FC236}">
                      <a16:creationId xmlns:a16="http://schemas.microsoft.com/office/drawing/2014/main" id="{35A1D736-AEFE-95D1-E1BF-FA8ABCF07F80}"/>
                    </a:ext>
                  </a:extLst>
                </p:cNvPr>
                <p:cNvGrpSpPr/>
                <p:nvPr/>
              </p:nvGrpSpPr>
              <p:grpSpPr>
                <a:xfrm>
                  <a:off x="5520348" y="1713738"/>
                  <a:ext cx="434634" cy="419227"/>
                  <a:chOff x="-3768700" y="3253275"/>
                  <a:chExt cx="301850" cy="291150"/>
                </a:xfrm>
              </p:grpSpPr>
              <p:sp>
                <p:nvSpPr>
                  <p:cNvPr id="63" name="Google Shape;1484;p38">
                    <a:extLst>
                      <a:ext uri="{FF2B5EF4-FFF2-40B4-BE49-F238E27FC236}">
                        <a16:creationId xmlns:a16="http://schemas.microsoft.com/office/drawing/2014/main" id="{7A156223-850D-6544-A820-13C8452CB32D}"/>
                      </a:ext>
                    </a:extLst>
                  </p:cNvPr>
                  <p:cNvSpPr/>
                  <p:nvPr/>
                </p:nvSpPr>
                <p:spPr>
                  <a:xfrm>
                    <a:off x="-3603925" y="3355650"/>
                    <a:ext cx="69350" cy="3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" h="1356" extrusionOk="0">
                        <a:moveTo>
                          <a:pt x="1040" y="1"/>
                        </a:moveTo>
                        <a:cubicBezTo>
                          <a:pt x="505" y="1"/>
                          <a:pt x="1" y="473"/>
                          <a:pt x="1" y="1009"/>
                        </a:cubicBezTo>
                        <a:lnTo>
                          <a:pt x="1" y="1356"/>
                        </a:lnTo>
                        <a:lnTo>
                          <a:pt x="2773" y="1356"/>
                        </a:lnTo>
                        <a:lnTo>
                          <a:pt x="2773" y="1009"/>
                        </a:lnTo>
                        <a:cubicBezTo>
                          <a:pt x="2742" y="473"/>
                          <a:pt x="2269" y="1"/>
                          <a:pt x="1702" y="1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Google Shape;1485;p38">
                    <a:extLst>
                      <a:ext uri="{FF2B5EF4-FFF2-40B4-BE49-F238E27FC236}">
                        <a16:creationId xmlns:a16="http://schemas.microsoft.com/office/drawing/2014/main" id="{823DD713-8757-F3B4-F195-D866EED108FD}"/>
                      </a:ext>
                    </a:extLst>
                  </p:cNvPr>
                  <p:cNvSpPr/>
                  <p:nvPr/>
                </p:nvSpPr>
                <p:spPr>
                  <a:xfrm>
                    <a:off x="-3586600" y="3305250"/>
                    <a:ext cx="33125" cy="3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324" extrusionOk="0">
                        <a:moveTo>
                          <a:pt x="663" y="0"/>
                        </a:moveTo>
                        <a:cubicBezTo>
                          <a:pt x="253" y="0"/>
                          <a:pt x="1" y="316"/>
                          <a:pt x="1" y="662"/>
                        </a:cubicBezTo>
                        <a:cubicBezTo>
                          <a:pt x="1" y="1009"/>
                          <a:pt x="316" y="1324"/>
                          <a:pt x="663" y="1324"/>
                        </a:cubicBezTo>
                        <a:cubicBezTo>
                          <a:pt x="1041" y="1324"/>
                          <a:pt x="1324" y="1009"/>
                          <a:pt x="1324" y="662"/>
                        </a:cubicBezTo>
                        <a:cubicBezTo>
                          <a:pt x="1324" y="284"/>
                          <a:pt x="1009" y="0"/>
                          <a:pt x="663" y="0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Google Shape;1486;p38">
                    <a:extLst>
                      <a:ext uri="{FF2B5EF4-FFF2-40B4-BE49-F238E27FC236}">
                        <a16:creationId xmlns:a16="http://schemas.microsoft.com/office/drawing/2014/main" id="{57E695D6-3F6F-C934-155E-87DB0A689106}"/>
                      </a:ext>
                    </a:extLst>
                  </p:cNvPr>
                  <p:cNvSpPr/>
                  <p:nvPr/>
                </p:nvSpPr>
                <p:spPr>
                  <a:xfrm>
                    <a:off x="-3768700" y="3253275"/>
                    <a:ext cx="301850" cy="29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4" h="11646" extrusionOk="0">
                        <a:moveTo>
                          <a:pt x="7947" y="1323"/>
                        </a:moveTo>
                        <a:cubicBezTo>
                          <a:pt x="8703" y="1323"/>
                          <a:pt x="9333" y="1953"/>
                          <a:pt x="9333" y="2710"/>
                        </a:cubicBezTo>
                        <a:cubicBezTo>
                          <a:pt x="9333" y="3025"/>
                          <a:pt x="9207" y="3340"/>
                          <a:pt x="9018" y="3560"/>
                        </a:cubicBezTo>
                        <a:cubicBezTo>
                          <a:pt x="9585" y="3844"/>
                          <a:pt x="9994" y="4442"/>
                          <a:pt x="9994" y="5104"/>
                        </a:cubicBezTo>
                        <a:lnTo>
                          <a:pt x="9994" y="5766"/>
                        </a:lnTo>
                        <a:lnTo>
                          <a:pt x="10026" y="5766"/>
                        </a:lnTo>
                        <a:cubicBezTo>
                          <a:pt x="10026" y="5955"/>
                          <a:pt x="9868" y="6112"/>
                          <a:pt x="9679" y="6112"/>
                        </a:cubicBezTo>
                        <a:lnTo>
                          <a:pt x="6245" y="6112"/>
                        </a:lnTo>
                        <a:cubicBezTo>
                          <a:pt x="6056" y="6112"/>
                          <a:pt x="5899" y="5955"/>
                          <a:pt x="5899" y="5766"/>
                        </a:cubicBezTo>
                        <a:lnTo>
                          <a:pt x="5899" y="5104"/>
                        </a:lnTo>
                        <a:cubicBezTo>
                          <a:pt x="5899" y="4442"/>
                          <a:pt x="6308" y="3844"/>
                          <a:pt x="6875" y="3560"/>
                        </a:cubicBezTo>
                        <a:cubicBezTo>
                          <a:pt x="6686" y="3340"/>
                          <a:pt x="6560" y="3056"/>
                          <a:pt x="6560" y="2710"/>
                        </a:cubicBezTo>
                        <a:cubicBezTo>
                          <a:pt x="6560" y="1953"/>
                          <a:pt x="7190" y="1323"/>
                          <a:pt x="7947" y="1323"/>
                        </a:cubicBezTo>
                        <a:close/>
                        <a:moveTo>
                          <a:pt x="7947" y="0"/>
                        </a:moveTo>
                        <a:cubicBezTo>
                          <a:pt x="5647" y="0"/>
                          <a:pt x="3851" y="1827"/>
                          <a:pt x="3851" y="4096"/>
                        </a:cubicBezTo>
                        <a:cubicBezTo>
                          <a:pt x="3851" y="5104"/>
                          <a:pt x="4197" y="6018"/>
                          <a:pt x="4828" y="6711"/>
                        </a:cubicBezTo>
                        <a:lnTo>
                          <a:pt x="4134" y="7435"/>
                        </a:lnTo>
                        <a:cubicBezTo>
                          <a:pt x="3981" y="7364"/>
                          <a:pt x="3823" y="7329"/>
                          <a:pt x="3669" y="7329"/>
                        </a:cubicBezTo>
                        <a:cubicBezTo>
                          <a:pt x="3412" y="7329"/>
                          <a:pt x="3166" y="7427"/>
                          <a:pt x="2969" y="7624"/>
                        </a:cubicBezTo>
                        <a:lnTo>
                          <a:pt x="732" y="9861"/>
                        </a:lnTo>
                        <a:cubicBezTo>
                          <a:pt x="0" y="10593"/>
                          <a:pt x="722" y="11645"/>
                          <a:pt x="1509" y="11645"/>
                        </a:cubicBezTo>
                        <a:cubicBezTo>
                          <a:pt x="1739" y="11645"/>
                          <a:pt x="1975" y="11555"/>
                          <a:pt x="2181" y="11342"/>
                        </a:cubicBezTo>
                        <a:lnTo>
                          <a:pt x="4449" y="9074"/>
                        </a:lnTo>
                        <a:cubicBezTo>
                          <a:pt x="4765" y="8759"/>
                          <a:pt x="4796" y="8286"/>
                          <a:pt x="4638" y="7939"/>
                        </a:cubicBezTo>
                        <a:lnTo>
                          <a:pt x="5332" y="7246"/>
                        </a:lnTo>
                        <a:cubicBezTo>
                          <a:pt x="6056" y="7813"/>
                          <a:pt x="7001" y="8223"/>
                          <a:pt x="7978" y="8223"/>
                        </a:cubicBezTo>
                        <a:cubicBezTo>
                          <a:pt x="10278" y="8223"/>
                          <a:pt x="12074" y="6364"/>
                          <a:pt x="12074" y="4127"/>
                        </a:cubicBezTo>
                        <a:cubicBezTo>
                          <a:pt x="12074" y="1796"/>
                          <a:pt x="10215" y="0"/>
                          <a:pt x="7947" y="0"/>
                        </a:cubicBezTo>
                        <a:close/>
                      </a:path>
                    </a:pathLst>
                  </a:custGeom>
                  <a:solidFill>
                    <a:srgbClr val="DA9A2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" name="Google Shape;1487;p38">
                <a:extLst>
                  <a:ext uri="{FF2B5EF4-FFF2-40B4-BE49-F238E27FC236}">
                    <a16:creationId xmlns:a16="http://schemas.microsoft.com/office/drawing/2014/main" id="{084DF7B8-5B05-B8EA-3BD5-47531B7BD315}"/>
                  </a:ext>
                </a:extLst>
              </p:cNvPr>
              <p:cNvGrpSpPr/>
              <p:nvPr/>
            </p:nvGrpSpPr>
            <p:grpSpPr>
              <a:xfrm>
                <a:off x="5263570" y="3770415"/>
                <a:ext cx="948174" cy="947995"/>
                <a:chOff x="5263570" y="3770415"/>
                <a:chExt cx="948174" cy="947995"/>
              </a:xfrm>
            </p:grpSpPr>
            <p:sp>
              <p:nvSpPr>
                <p:cNvPr id="54" name="Google Shape;1488;p38">
                  <a:extLst>
                    <a:ext uri="{FF2B5EF4-FFF2-40B4-BE49-F238E27FC236}">
                      <a16:creationId xmlns:a16="http://schemas.microsoft.com/office/drawing/2014/main" id="{C5CF08FC-4036-F7F0-ADA1-A3235719088B}"/>
                    </a:ext>
                  </a:extLst>
                </p:cNvPr>
                <p:cNvSpPr/>
                <p:nvPr/>
              </p:nvSpPr>
              <p:spPr>
                <a:xfrm>
                  <a:off x="5263570" y="3770415"/>
                  <a:ext cx="948174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283" extrusionOk="0">
                      <a:moveTo>
                        <a:pt x="2643" y="0"/>
                      </a:moveTo>
                      <a:cubicBezTo>
                        <a:pt x="1184" y="0"/>
                        <a:pt x="1" y="1183"/>
                        <a:pt x="1" y="2642"/>
                      </a:cubicBezTo>
                      <a:cubicBezTo>
                        <a:pt x="1" y="4100"/>
                        <a:pt x="1184" y="5283"/>
                        <a:pt x="2643" y="5283"/>
                      </a:cubicBezTo>
                      <a:cubicBezTo>
                        <a:pt x="4101" y="5283"/>
                        <a:pt x="5283" y="4100"/>
                        <a:pt x="5283" y="2642"/>
                      </a:cubicBezTo>
                      <a:cubicBezTo>
                        <a:pt x="5283" y="1183"/>
                        <a:pt x="4101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84BC4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1489;p38">
                  <a:extLst>
                    <a:ext uri="{FF2B5EF4-FFF2-40B4-BE49-F238E27FC236}">
                      <a16:creationId xmlns:a16="http://schemas.microsoft.com/office/drawing/2014/main" id="{60FFB4EE-CF52-EC19-ED2A-470C4308A165}"/>
                    </a:ext>
                  </a:extLst>
                </p:cNvPr>
                <p:cNvSpPr/>
                <p:nvPr/>
              </p:nvSpPr>
              <p:spPr>
                <a:xfrm>
                  <a:off x="5351495" y="3858340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3" y="0"/>
                      </a:moveTo>
                      <a:cubicBezTo>
                        <a:pt x="964" y="0"/>
                        <a:pt x="1" y="963"/>
                        <a:pt x="1" y="2152"/>
                      </a:cubicBezTo>
                      <a:cubicBezTo>
                        <a:pt x="1" y="3340"/>
                        <a:pt x="964" y="4303"/>
                        <a:pt x="2153" y="4303"/>
                      </a:cubicBezTo>
                      <a:cubicBezTo>
                        <a:pt x="3341" y="4303"/>
                        <a:pt x="4303" y="3340"/>
                        <a:pt x="4303" y="2152"/>
                      </a:cubicBezTo>
                      <a:cubicBezTo>
                        <a:pt x="4303" y="963"/>
                        <a:pt x="3341" y="0"/>
                        <a:pt x="2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oogle Shape;1490;p38">
                  <a:extLst>
                    <a:ext uri="{FF2B5EF4-FFF2-40B4-BE49-F238E27FC236}">
                      <a16:creationId xmlns:a16="http://schemas.microsoft.com/office/drawing/2014/main" id="{F4498BE7-58F6-34FC-8BF3-9AD94E2393AE}"/>
                    </a:ext>
                  </a:extLst>
                </p:cNvPr>
                <p:cNvGrpSpPr/>
                <p:nvPr/>
              </p:nvGrpSpPr>
              <p:grpSpPr>
                <a:xfrm>
                  <a:off x="5524431" y="4046472"/>
                  <a:ext cx="426462" cy="395863"/>
                  <a:chOff x="-3808700" y="3628951"/>
                  <a:chExt cx="296175" cy="274924"/>
                </a:xfrm>
              </p:grpSpPr>
              <p:sp>
                <p:nvSpPr>
                  <p:cNvPr id="57" name="Google Shape;1491;p38">
                    <a:extLst>
                      <a:ext uri="{FF2B5EF4-FFF2-40B4-BE49-F238E27FC236}">
                        <a16:creationId xmlns:a16="http://schemas.microsoft.com/office/drawing/2014/main" id="{5FF2D4DA-CD74-7FED-CCF0-6C5A522AAA30}"/>
                      </a:ext>
                    </a:extLst>
                  </p:cNvPr>
                  <p:cNvSpPr/>
                  <p:nvPr/>
                </p:nvSpPr>
                <p:spPr>
                  <a:xfrm>
                    <a:off x="-3665972" y="3680950"/>
                    <a:ext cx="51200" cy="5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" h="2049" extrusionOk="0">
                        <a:moveTo>
                          <a:pt x="1008" y="0"/>
                        </a:moveTo>
                        <a:cubicBezTo>
                          <a:pt x="441" y="0"/>
                          <a:pt x="0" y="473"/>
                          <a:pt x="0" y="1040"/>
                        </a:cubicBezTo>
                        <a:cubicBezTo>
                          <a:pt x="0" y="1607"/>
                          <a:pt x="441" y="2048"/>
                          <a:pt x="1008" y="2048"/>
                        </a:cubicBezTo>
                        <a:cubicBezTo>
                          <a:pt x="1575" y="2048"/>
                          <a:pt x="2048" y="1607"/>
                          <a:pt x="2048" y="1040"/>
                        </a:cubicBezTo>
                        <a:cubicBezTo>
                          <a:pt x="2048" y="473"/>
                          <a:pt x="1575" y="0"/>
                          <a:pt x="1008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Google Shape;1492;p38">
                    <a:extLst>
                      <a:ext uri="{FF2B5EF4-FFF2-40B4-BE49-F238E27FC236}">
                        <a16:creationId xmlns:a16="http://schemas.microsoft.com/office/drawing/2014/main" id="{48E7450E-E660-7623-85FF-97FC5F29EB3F}"/>
                      </a:ext>
                    </a:extLst>
                  </p:cNvPr>
                  <p:cNvSpPr/>
                  <p:nvPr/>
                </p:nvSpPr>
                <p:spPr>
                  <a:xfrm>
                    <a:off x="-3808700" y="3664400"/>
                    <a:ext cx="296175" cy="23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47" h="9579" extrusionOk="0">
                        <a:moveTo>
                          <a:pt x="3970" y="8223"/>
                        </a:moveTo>
                        <a:cubicBezTo>
                          <a:pt x="4159" y="8223"/>
                          <a:pt x="4316" y="8381"/>
                          <a:pt x="4316" y="8570"/>
                        </a:cubicBezTo>
                        <a:cubicBezTo>
                          <a:pt x="4316" y="8791"/>
                          <a:pt x="4159" y="8948"/>
                          <a:pt x="3970" y="8948"/>
                        </a:cubicBezTo>
                        <a:cubicBezTo>
                          <a:pt x="3781" y="8948"/>
                          <a:pt x="3623" y="8791"/>
                          <a:pt x="3623" y="8570"/>
                        </a:cubicBezTo>
                        <a:cubicBezTo>
                          <a:pt x="3623" y="8349"/>
                          <a:pt x="3781" y="8223"/>
                          <a:pt x="3970" y="8223"/>
                        </a:cubicBezTo>
                        <a:close/>
                        <a:moveTo>
                          <a:pt x="8727" y="8223"/>
                        </a:moveTo>
                        <a:cubicBezTo>
                          <a:pt x="8916" y="8223"/>
                          <a:pt x="9074" y="8381"/>
                          <a:pt x="9074" y="8570"/>
                        </a:cubicBezTo>
                        <a:cubicBezTo>
                          <a:pt x="9074" y="8791"/>
                          <a:pt x="8916" y="8948"/>
                          <a:pt x="8727" y="8948"/>
                        </a:cubicBezTo>
                        <a:cubicBezTo>
                          <a:pt x="8538" y="8948"/>
                          <a:pt x="8381" y="8791"/>
                          <a:pt x="8381" y="8570"/>
                        </a:cubicBezTo>
                        <a:cubicBezTo>
                          <a:pt x="8412" y="8349"/>
                          <a:pt x="8538" y="8223"/>
                          <a:pt x="8727" y="8223"/>
                        </a:cubicBezTo>
                        <a:close/>
                        <a:moveTo>
                          <a:pt x="473" y="1"/>
                        </a:moveTo>
                        <a:cubicBezTo>
                          <a:pt x="32" y="1"/>
                          <a:pt x="0" y="662"/>
                          <a:pt x="473" y="662"/>
                        </a:cubicBezTo>
                        <a:lnTo>
                          <a:pt x="819" y="662"/>
                        </a:lnTo>
                        <a:cubicBezTo>
                          <a:pt x="977" y="662"/>
                          <a:pt x="1134" y="788"/>
                          <a:pt x="1166" y="946"/>
                        </a:cubicBezTo>
                        <a:lnTo>
                          <a:pt x="2143" y="6428"/>
                        </a:lnTo>
                        <a:cubicBezTo>
                          <a:pt x="1481" y="7058"/>
                          <a:pt x="1922" y="8192"/>
                          <a:pt x="2867" y="8192"/>
                        </a:cubicBezTo>
                        <a:lnTo>
                          <a:pt x="2930" y="8192"/>
                        </a:lnTo>
                        <a:cubicBezTo>
                          <a:pt x="2899" y="8318"/>
                          <a:pt x="2867" y="8412"/>
                          <a:pt x="2867" y="8538"/>
                        </a:cubicBezTo>
                        <a:cubicBezTo>
                          <a:pt x="2867" y="9106"/>
                          <a:pt x="3340" y="9578"/>
                          <a:pt x="3875" y="9578"/>
                        </a:cubicBezTo>
                        <a:cubicBezTo>
                          <a:pt x="4442" y="9578"/>
                          <a:pt x="4915" y="9106"/>
                          <a:pt x="4915" y="8538"/>
                        </a:cubicBezTo>
                        <a:cubicBezTo>
                          <a:pt x="4915" y="8412"/>
                          <a:pt x="4884" y="8318"/>
                          <a:pt x="4821" y="8192"/>
                        </a:cubicBezTo>
                        <a:lnTo>
                          <a:pt x="7719" y="8192"/>
                        </a:lnTo>
                        <a:cubicBezTo>
                          <a:pt x="7656" y="8318"/>
                          <a:pt x="7624" y="8412"/>
                          <a:pt x="7624" y="8538"/>
                        </a:cubicBezTo>
                        <a:cubicBezTo>
                          <a:pt x="7624" y="9106"/>
                          <a:pt x="8097" y="9578"/>
                          <a:pt x="8664" y="9578"/>
                        </a:cubicBezTo>
                        <a:cubicBezTo>
                          <a:pt x="9200" y="9578"/>
                          <a:pt x="9672" y="9106"/>
                          <a:pt x="9672" y="8538"/>
                        </a:cubicBezTo>
                        <a:cubicBezTo>
                          <a:pt x="9672" y="8412"/>
                          <a:pt x="9641" y="8318"/>
                          <a:pt x="9609" y="8192"/>
                        </a:cubicBezTo>
                        <a:lnTo>
                          <a:pt x="9987" y="8192"/>
                        </a:lnTo>
                        <a:cubicBezTo>
                          <a:pt x="10176" y="8192"/>
                          <a:pt x="10334" y="8034"/>
                          <a:pt x="10334" y="7845"/>
                        </a:cubicBezTo>
                        <a:cubicBezTo>
                          <a:pt x="10334" y="7625"/>
                          <a:pt x="10176" y="7467"/>
                          <a:pt x="9987" y="7467"/>
                        </a:cubicBezTo>
                        <a:lnTo>
                          <a:pt x="2773" y="7467"/>
                        </a:lnTo>
                        <a:cubicBezTo>
                          <a:pt x="2759" y="7470"/>
                          <a:pt x="2746" y="7471"/>
                          <a:pt x="2733" y="7471"/>
                        </a:cubicBezTo>
                        <a:cubicBezTo>
                          <a:pt x="2459" y="7471"/>
                          <a:pt x="2477" y="6837"/>
                          <a:pt x="2899" y="6837"/>
                        </a:cubicBezTo>
                        <a:lnTo>
                          <a:pt x="10145" y="6837"/>
                        </a:lnTo>
                        <a:cubicBezTo>
                          <a:pt x="10302" y="6837"/>
                          <a:pt x="10428" y="6774"/>
                          <a:pt x="10460" y="6617"/>
                        </a:cubicBezTo>
                        <a:lnTo>
                          <a:pt x="11815" y="2553"/>
                        </a:lnTo>
                        <a:cubicBezTo>
                          <a:pt x="11846" y="2427"/>
                          <a:pt x="11815" y="2332"/>
                          <a:pt x="11752" y="2238"/>
                        </a:cubicBezTo>
                        <a:cubicBezTo>
                          <a:pt x="11657" y="2080"/>
                          <a:pt x="11500" y="2048"/>
                          <a:pt x="10775" y="2048"/>
                        </a:cubicBezTo>
                        <a:lnTo>
                          <a:pt x="10491" y="2048"/>
                        </a:lnTo>
                        <a:lnTo>
                          <a:pt x="10491" y="2395"/>
                        </a:lnTo>
                        <a:cubicBezTo>
                          <a:pt x="10491" y="2584"/>
                          <a:pt x="10334" y="2742"/>
                          <a:pt x="10145" y="2742"/>
                        </a:cubicBezTo>
                        <a:lnTo>
                          <a:pt x="9641" y="2742"/>
                        </a:lnTo>
                        <a:cubicBezTo>
                          <a:pt x="9609" y="2868"/>
                          <a:pt x="9546" y="2962"/>
                          <a:pt x="9515" y="3057"/>
                        </a:cubicBezTo>
                        <a:lnTo>
                          <a:pt x="9861" y="3435"/>
                        </a:lnTo>
                        <a:cubicBezTo>
                          <a:pt x="9987" y="3529"/>
                          <a:pt x="9987" y="3781"/>
                          <a:pt x="9861" y="3907"/>
                        </a:cubicBezTo>
                        <a:lnTo>
                          <a:pt x="8885" y="4884"/>
                        </a:lnTo>
                        <a:cubicBezTo>
                          <a:pt x="8822" y="4947"/>
                          <a:pt x="8735" y="4978"/>
                          <a:pt x="8648" y="4978"/>
                        </a:cubicBezTo>
                        <a:cubicBezTo>
                          <a:pt x="8562" y="4978"/>
                          <a:pt x="8475" y="4947"/>
                          <a:pt x="8412" y="4884"/>
                        </a:cubicBezTo>
                        <a:lnTo>
                          <a:pt x="8066" y="4537"/>
                        </a:lnTo>
                        <a:cubicBezTo>
                          <a:pt x="7971" y="4569"/>
                          <a:pt x="7877" y="4600"/>
                          <a:pt x="7751" y="4632"/>
                        </a:cubicBezTo>
                        <a:lnTo>
                          <a:pt x="7751" y="5167"/>
                        </a:lnTo>
                        <a:cubicBezTo>
                          <a:pt x="7751" y="5356"/>
                          <a:pt x="7593" y="5514"/>
                          <a:pt x="7404" y="5514"/>
                        </a:cubicBezTo>
                        <a:lnTo>
                          <a:pt x="5986" y="5514"/>
                        </a:lnTo>
                        <a:cubicBezTo>
                          <a:pt x="5766" y="5514"/>
                          <a:pt x="5608" y="5356"/>
                          <a:pt x="5608" y="5167"/>
                        </a:cubicBezTo>
                        <a:lnTo>
                          <a:pt x="5608" y="4632"/>
                        </a:lnTo>
                        <a:cubicBezTo>
                          <a:pt x="5514" y="4600"/>
                          <a:pt x="5419" y="4569"/>
                          <a:pt x="5293" y="4537"/>
                        </a:cubicBezTo>
                        <a:lnTo>
                          <a:pt x="4947" y="4884"/>
                        </a:lnTo>
                        <a:cubicBezTo>
                          <a:pt x="4884" y="4947"/>
                          <a:pt x="4797" y="4978"/>
                          <a:pt x="4710" y="4978"/>
                        </a:cubicBezTo>
                        <a:cubicBezTo>
                          <a:pt x="4624" y="4978"/>
                          <a:pt x="4537" y="4947"/>
                          <a:pt x="4474" y="4884"/>
                        </a:cubicBezTo>
                        <a:lnTo>
                          <a:pt x="3497" y="3907"/>
                        </a:lnTo>
                        <a:cubicBezTo>
                          <a:pt x="3371" y="3781"/>
                          <a:pt x="3371" y="3529"/>
                          <a:pt x="3497" y="3435"/>
                        </a:cubicBezTo>
                        <a:lnTo>
                          <a:pt x="3844" y="3057"/>
                        </a:lnTo>
                        <a:cubicBezTo>
                          <a:pt x="3812" y="2994"/>
                          <a:pt x="3781" y="2868"/>
                          <a:pt x="3718" y="2742"/>
                        </a:cubicBezTo>
                        <a:lnTo>
                          <a:pt x="3214" y="2742"/>
                        </a:lnTo>
                        <a:cubicBezTo>
                          <a:pt x="3025" y="2742"/>
                          <a:pt x="2867" y="2584"/>
                          <a:pt x="2867" y="2395"/>
                        </a:cubicBezTo>
                        <a:lnTo>
                          <a:pt x="2867" y="2048"/>
                        </a:lnTo>
                        <a:lnTo>
                          <a:pt x="2080" y="2048"/>
                        </a:lnTo>
                        <a:lnTo>
                          <a:pt x="1828" y="820"/>
                        </a:lnTo>
                        <a:cubicBezTo>
                          <a:pt x="1765" y="347"/>
                          <a:pt x="1324" y="1"/>
                          <a:pt x="819" y="1"/>
                        </a:cubicBezTo>
                        <a:close/>
                      </a:path>
                    </a:pathLst>
                  </a:custGeom>
                  <a:solidFill>
                    <a:srgbClr val="84BC4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Google Shape;1493;p38">
                    <a:extLst>
                      <a:ext uri="{FF2B5EF4-FFF2-40B4-BE49-F238E27FC236}">
                        <a16:creationId xmlns:a16="http://schemas.microsoft.com/office/drawing/2014/main" id="{C408D65B-D753-9AD0-7BD0-7F57ACF6F235}"/>
                      </a:ext>
                    </a:extLst>
                  </p:cNvPr>
                  <p:cNvSpPr/>
                  <p:nvPr/>
                </p:nvSpPr>
                <p:spPr>
                  <a:xfrm>
                    <a:off x="-3718359" y="3628951"/>
                    <a:ext cx="155975" cy="15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9" h="6271" extrusionOk="0">
                        <a:moveTo>
                          <a:pt x="3056" y="1419"/>
                        </a:moveTo>
                        <a:cubicBezTo>
                          <a:pt x="4001" y="1419"/>
                          <a:pt x="4758" y="2175"/>
                          <a:pt x="4758" y="3120"/>
                        </a:cubicBezTo>
                        <a:cubicBezTo>
                          <a:pt x="4758" y="4065"/>
                          <a:pt x="4001" y="4821"/>
                          <a:pt x="3056" y="4821"/>
                        </a:cubicBezTo>
                        <a:cubicBezTo>
                          <a:pt x="2111" y="4821"/>
                          <a:pt x="1355" y="4065"/>
                          <a:pt x="1355" y="3120"/>
                        </a:cubicBezTo>
                        <a:cubicBezTo>
                          <a:pt x="1355" y="2175"/>
                          <a:pt x="2111" y="1419"/>
                          <a:pt x="3056" y="1419"/>
                        </a:cubicBezTo>
                        <a:close/>
                        <a:moveTo>
                          <a:pt x="2773" y="1"/>
                        </a:moveTo>
                        <a:lnTo>
                          <a:pt x="2773" y="442"/>
                        </a:lnTo>
                        <a:cubicBezTo>
                          <a:pt x="2773" y="600"/>
                          <a:pt x="2678" y="726"/>
                          <a:pt x="2521" y="757"/>
                        </a:cubicBezTo>
                        <a:cubicBezTo>
                          <a:pt x="2300" y="789"/>
                          <a:pt x="2080" y="915"/>
                          <a:pt x="1891" y="1041"/>
                        </a:cubicBezTo>
                        <a:cubicBezTo>
                          <a:pt x="1846" y="1063"/>
                          <a:pt x="1793" y="1073"/>
                          <a:pt x="1739" y="1073"/>
                        </a:cubicBezTo>
                        <a:cubicBezTo>
                          <a:pt x="1639" y="1073"/>
                          <a:pt x="1531" y="1039"/>
                          <a:pt x="1450" y="978"/>
                        </a:cubicBezTo>
                        <a:lnTo>
                          <a:pt x="1135" y="663"/>
                        </a:lnTo>
                        <a:lnTo>
                          <a:pt x="662" y="1135"/>
                        </a:lnTo>
                        <a:lnTo>
                          <a:pt x="977" y="1450"/>
                        </a:lnTo>
                        <a:cubicBezTo>
                          <a:pt x="1103" y="1576"/>
                          <a:pt x="1103" y="1734"/>
                          <a:pt x="1009" y="1891"/>
                        </a:cubicBezTo>
                        <a:cubicBezTo>
                          <a:pt x="883" y="2080"/>
                          <a:pt x="819" y="2301"/>
                          <a:pt x="725" y="2521"/>
                        </a:cubicBezTo>
                        <a:cubicBezTo>
                          <a:pt x="693" y="2679"/>
                          <a:pt x="599" y="2805"/>
                          <a:pt x="410" y="2805"/>
                        </a:cubicBezTo>
                        <a:lnTo>
                          <a:pt x="0" y="2805"/>
                        </a:lnTo>
                        <a:lnTo>
                          <a:pt x="0" y="3466"/>
                        </a:lnTo>
                        <a:lnTo>
                          <a:pt x="410" y="3466"/>
                        </a:lnTo>
                        <a:cubicBezTo>
                          <a:pt x="567" y="3466"/>
                          <a:pt x="693" y="3593"/>
                          <a:pt x="725" y="3750"/>
                        </a:cubicBezTo>
                        <a:cubicBezTo>
                          <a:pt x="788" y="3939"/>
                          <a:pt x="883" y="4191"/>
                          <a:pt x="1009" y="4380"/>
                        </a:cubicBezTo>
                        <a:cubicBezTo>
                          <a:pt x="1103" y="4506"/>
                          <a:pt x="1040" y="4695"/>
                          <a:pt x="977" y="4821"/>
                        </a:cubicBezTo>
                        <a:lnTo>
                          <a:pt x="662" y="5136"/>
                        </a:lnTo>
                        <a:lnTo>
                          <a:pt x="1135" y="5609"/>
                        </a:lnTo>
                        <a:lnTo>
                          <a:pt x="1450" y="5294"/>
                        </a:lnTo>
                        <a:cubicBezTo>
                          <a:pt x="1523" y="5220"/>
                          <a:pt x="1608" y="5189"/>
                          <a:pt x="1697" y="5189"/>
                        </a:cubicBezTo>
                        <a:cubicBezTo>
                          <a:pt x="1760" y="5189"/>
                          <a:pt x="1825" y="5205"/>
                          <a:pt x="1891" y="5231"/>
                        </a:cubicBezTo>
                        <a:cubicBezTo>
                          <a:pt x="2080" y="5357"/>
                          <a:pt x="2269" y="5451"/>
                          <a:pt x="2521" y="5514"/>
                        </a:cubicBezTo>
                        <a:cubicBezTo>
                          <a:pt x="2678" y="5546"/>
                          <a:pt x="2773" y="5672"/>
                          <a:pt x="2773" y="5829"/>
                        </a:cubicBezTo>
                        <a:lnTo>
                          <a:pt x="2773" y="6270"/>
                        </a:lnTo>
                        <a:lnTo>
                          <a:pt x="3466" y="6270"/>
                        </a:lnTo>
                        <a:lnTo>
                          <a:pt x="3466" y="5829"/>
                        </a:lnTo>
                        <a:cubicBezTo>
                          <a:pt x="3466" y="5672"/>
                          <a:pt x="3560" y="5546"/>
                          <a:pt x="3718" y="5514"/>
                        </a:cubicBezTo>
                        <a:cubicBezTo>
                          <a:pt x="3938" y="5483"/>
                          <a:pt x="4159" y="5357"/>
                          <a:pt x="4348" y="5231"/>
                        </a:cubicBezTo>
                        <a:cubicBezTo>
                          <a:pt x="4393" y="5208"/>
                          <a:pt x="4445" y="5198"/>
                          <a:pt x="4500" y="5198"/>
                        </a:cubicBezTo>
                        <a:cubicBezTo>
                          <a:pt x="4600" y="5198"/>
                          <a:pt x="4708" y="5233"/>
                          <a:pt x="4789" y="5294"/>
                        </a:cubicBezTo>
                        <a:lnTo>
                          <a:pt x="5104" y="5609"/>
                        </a:lnTo>
                        <a:lnTo>
                          <a:pt x="5577" y="5136"/>
                        </a:lnTo>
                        <a:lnTo>
                          <a:pt x="5262" y="4821"/>
                        </a:lnTo>
                        <a:cubicBezTo>
                          <a:pt x="5136" y="4695"/>
                          <a:pt x="5136" y="4538"/>
                          <a:pt x="5230" y="4380"/>
                        </a:cubicBezTo>
                        <a:cubicBezTo>
                          <a:pt x="5356" y="4191"/>
                          <a:pt x="5419" y="3971"/>
                          <a:pt x="5514" y="3750"/>
                        </a:cubicBezTo>
                        <a:cubicBezTo>
                          <a:pt x="5545" y="3593"/>
                          <a:pt x="5671" y="3466"/>
                          <a:pt x="5829" y="3466"/>
                        </a:cubicBezTo>
                        <a:lnTo>
                          <a:pt x="6238" y="3466"/>
                        </a:lnTo>
                        <a:lnTo>
                          <a:pt x="6238" y="2805"/>
                        </a:lnTo>
                        <a:lnTo>
                          <a:pt x="5829" y="2805"/>
                        </a:lnTo>
                        <a:cubicBezTo>
                          <a:pt x="5671" y="2805"/>
                          <a:pt x="5545" y="2679"/>
                          <a:pt x="5514" y="2521"/>
                        </a:cubicBezTo>
                        <a:cubicBezTo>
                          <a:pt x="5451" y="2332"/>
                          <a:pt x="5356" y="2080"/>
                          <a:pt x="5230" y="1891"/>
                        </a:cubicBezTo>
                        <a:cubicBezTo>
                          <a:pt x="5136" y="1765"/>
                          <a:pt x="5199" y="1576"/>
                          <a:pt x="5262" y="1450"/>
                        </a:cubicBezTo>
                        <a:lnTo>
                          <a:pt x="5577" y="1135"/>
                        </a:lnTo>
                        <a:lnTo>
                          <a:pt x="5104" y="663"/>
                        </a:lnTo>
                        <a:lnTo>
                          <a:pt x="4789" y="978"/>
                        </a:lnTo>
                        <a:cubicBezTo>
                          <a:pt x="4715" y="1051"/>
                          <a:pt x="4641" y="1082"/>
                          <a:pt x="4555" y="1082"/>
                        </a:cubicBezTo>
                        <a:cubicBezTo>
                          <a:pt x="4494" y="1082"/>
                          <a:pt x="4426" y="1067"/>
                          <a:pt x="4348" y="1041"/>
                        </a:cubicBezTo>
                        <a:cubicBezTo>
                          <a:pt x="4159" y="915"/>
                          <a:pt x="3970" y="820"/>
                          <a:pt x="3718" y="757"/>
                        </a:cubicBezTo>
                        <a:cubicBezTo>
                          <a:pt x="3560" y="726"/>
                          <a:pt x="3466" y="600"/>
                          <a:pt x="3466" y="442"/>
                        </a:cubicBezTo>
                        <a:lnTo>
                          <a:pt x="3466" y="1"/>
                        </a:lnTo>
                        <a:close/>
                      </a:path>
                    </a:pathLst>
                  </a:custGeom>
                  <a:solidFill>
                    <a:srgbClr val="84BC4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" name="Google Shape;1494;p38">
                <a:extLst>
                  <a:ext uri="{FF2B5EF4-FFF2-40B4-BE49-F238E27FC236}">
                    <a16:creationId xmlns:a16="http://schemas.microsoft.com/office/drawing/2014/main" id="{9A85715F-5311-4B4A-B212-EAEF2B7F4EDB}"/>
                  </a:ext>
                </a:extLst>
              </p:cNvPr>
              <p:cNvGrpSpPr/>
              <p:nvPr/>
            </p:nvGrpSpPr>
            <p:grpSpPr>
              <a:xfrm>
                <a:off x="2942512" y="1449366"/>
                <a:ext cx="947995" cy="947995"/>
                <a:chOff x="2942512" y="1449366"/>
                <a:chExt cx="947995" cy="947995"/>
              </a:xfrm>
            </p:grpSpPr>
            <p:sp>
              <p:nvSpPr>
                <p:cNvPr id="44" name="Google Shape;1495;p38">
                  <a:extLst>
                    <a:ext uri="{FF2B5EF4-FFF2-40B4-BE49-F238E27FC236}">
                      <a16:creationId xmlns:a16="http://schemas.microsoft.com/office/drawing/2014/main" id="{BBF1973D-9665-283D-5A10-3B10E4883F26}"/>
                    </a:ext>
                  </a:extLst>
                </p:cNvPr>
                <p:cNvSpPr/>
                <p:nvPr/>
              </p:nvSpPr>
              <p:spPr>
                <a:xfrm>
                  <a:off x="2942512" y="1449366"/>
                  <a:ext cx="947995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283" extrusionOk="0">
                      <a:moveTo>
                        <a:pt x="2641" y="1"/>
                      </a:moveTo>
                      <a:cubicBezTo>
                        <a:pt x="1182" y="1"/>
                        <a:pt x="1" y="1184"/>
                        <a:pt x="1" y="2642"/>
                      </a:cubicBezTo>
                      <a:cubicBezTo>
                        <a:pt x="1" y="4101"/>
                        <a:pt x="1182" y="5283"/>
                        <a:pt x="2641" y="5283"/>
                      </a:cubicBezTo>
                      <a:cubicBezTo>
                        <a:pt x="4101" y="5283"/>
                        <a:pt x="5282" y="4101"/>
                        <a:pt x="5282" y="2642"/>
                      </a:cubicBezTo>
                      <a:cubicBezTo>
                        <a:pt x="5282" y="1184"/>
                        <a:pt x="4101" y="1"/>
                        <a:pt x="2641" y="1"/>
                      </a:cubicBezTo>
                      <a:close/>
                    </a:path>
                  </a:pathLst>
                </a:custGeom>
                <a:solidFill>
                  <a:srgbClr val="0049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1496;p38">
                  <a:extLst>
                    <a:ext uri="{FF2B5EF4-FFF2-40B4-BE49-F238E27FC236}">
                      <a16:creationId xmlns:a16="http://schemas.microsoft.com/office/drawing/2014/main" id="{D3066B3B-1FF4-F816-1F52-1636AD9243EC}"/>
                    </a:ext>
                  </a:extLst>
                </p:cNvPr>
                <p:cNvSpPr/>
                <p:nvPr/>
              </p:nvSpPr>
              <p:spPr>
                <a:xfrm>
                  <a:off x="3030259" y="1537471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2" y="0"/>
                      </a:moveTo>
                      <a:cubicBezTo>
                        <a:pt x="965" y="0"/>
                        <a:pt x="1" y="963"/>
                        <a:pt x="1" y="2151"/>
                      </a:cubicBezTo>
                      <a:cubicBezTo>
                        <a:pt x="1" y="3339"/>
                        <a:pt x="965" y="4303"/>
                        <a:pt x="2152" y="4303"/>
                      </a:cubicBezTo>
                      <a:cubicBezTo>
                        <a:pt x="3340" y="4303"/>
                        <a:pt x="4303" y="3339"/>
                        <a:pt x="4303" y="2151"/>
                      </a:cubicBezTo>
                      <a:cubicBezTo>
                        <a:pt x="4303" y="963"/>
                        <a:pt x="3340" y="0"/>
                        <a:pt x="21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oogle Shape;1497;p38">
                  <a:extLst>
                    <a:ext uri="{FF2B5EF4-FFF2-40B4-BE49-F238E27FC236}">
                      <a16:creationId xmlns:a16="http://schemas.microsoft.com/office/drawing/2014/main" id="{55020EC1-AD0B-DBED-D5A9-F38667E875C4}"/>
                    </a:ext>
                  </a:extLst>
                </p:cNvPr>
                <p:cNvGrpSpPr/>
                <p:nvPr/>
              </p:nvGrpSpPr>
              <p:grpSpPr>
                <a:xfrm>
                  <a:off x="3202719" y="1712860"/>
                  <a:ext cx="427578" cy="421351"/>
                  <a:chOff x="-5254775" y="3631325"/>
                  <a:chExt cx="296950" cy="292625"/>
                </a:xfrm>
              </p:grpSpPr>
              <p:sp>
                <p:nvSpPr>
                  <p:cNvPr id="47" name="Google Shape;1498;p38">
                    <a:extLst>
                      <a:ext uri="{FF2B5EF4-FFF2-40B4-BE49-F238E27FC236}">
                        <a16:creationId xmlns:a16="http://schemas.microsoft.com/office/drawing/2014/main" id="{D0CE218A-D33D-ABC4-ADD2-BDA11BC4262C}"/>
                      </a:ext>
                    </a:extLst>
                  </p:cNvPr>
                  <p:cNvSpPr/>
                  <p:nvPr/>
                </p:nvSpPr>
                <p:spPr>
                  <a:xfrm>
                    <a:off x="-5246900" y="3766400"/>
                    <a:ext cx="58300" cy="5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06" extrusionOk="0">
                        <a:moveTo>
                          <a:pt x="1769" y="1"/>
                        </a:moveTo>
                        <a:cubicBezTo>
                          <a:pt x="1639" y="1"/>
                          <a:pt x="1513" y="48"/>
                          <a:pt x="1418" y="142"/>
                        </a:cubicBezTo>
                        <a:lnTo>
                          <a:pt x="189" y="1371"/>
                        </a:lnTo>
                        <a:cubicBezTo>
                          <a:pt x="0" y="1560"/>
                          <a:pt x="0" y="1875"/>
                          <a:pt x="189" y="2064"/>
                        </a:cubicBezTo>
                        <a:cubicBezTo>
                          <a:pt x="300" y="2159"/>
                          <a:pt x="434" y="2206"/>
                          <a:pt x="564" y="2206"/>
                        </a:cubicBezTo>
                        <a:cubicBezTo>
                          <a:pt x="694" y="2206"/>
                          <a:pt x="820" y="2159"/>
                          <a:pt x="914" y="2064"/>
                        </a:cubicBezTo>
                        <a:lnTo>
                          <a:pt x="2143" y="835"/>
                        </a:lnTo>
                        <a:cubicBezTo>
                          <a:pt x="2332" y="646"/>
                          <a:pt x="2332" y="331"/>
                          <a:pt x="2143" y="142"/>
                        </a:cubicBezTo>
                        <a:cubicBezTo>
                          <a:pt x="2033" y="48"/>
                          <a:pt x="1899" y="1"/>
                          <a:pt x="17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Google Shape;1499;p38">
                    <a:extLst>
                      <a:ext uri="{FF2B5EF4-FFF2-40B4-BE49-F238E27FC236}">
                        <a16:creationId xmlns:a16="http://schemas.microsoft.com/office/drawing/2014/main" id="{85C42E2B-337D-BAF8-D681-A1BA707AD5DB}"/>
                      </a:ext>
                    </a:extLst>
                  </p:cNvPr>
                  <p:cNvSpPr/>
                  <p:nvPr/>
                </p:nvSpPr>
                <p:spPr>
                  <a:xfrm>
                    <a:off x="-5216175" y="3795550"/>
                    <a:ext cx="58300" cy="5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38" extrusionOk="0">
                        <a:moveTo>
                          <a:pt x="1764" y="0"/>
                        </a:moveTo>
                        <a:cubicBezTo>
                          <a:pt x="1638" y="0"/>
                          <a:pt x="1512" y="47"/>
                          <a:pt x="1418" y="142"/>
                        </a:cubicBezTo>
                        <a:lnTo>
                          <a:pt x="189" y="1371"/>
                        </a:lnTo>
                        <a:cubicBezTo>
                          <a:pt x="0" y="1560"/>
                          <a:pt x="0" y="1875"/>
                          <a:pt x="189" y="2095"/>
                        </a:cubicBezTo>
                        <a:cubicBezTo>
                          <a:pt x="284" y="2190"/>
                          <a:pt x="410" y="2237"/>
                          <a:pt x="540" y="2237"/>
                        </a:cubicBezTo>
                        <a:cubicBezTo>
                          <a:pt x="670" y="2237"/>
                          <a:pt x="804" y="2190"/>
                          <a:pt x="914" y="2095"/>
                        </a:cubicBezTo>
                        <a:lnTo>
                          <a:pt x="2111" y="867"/>
                        </a:lnTo>
                        <a:cubicBezTo>
                          <a:pt x="2332" y="678"/>
                          <a:pt x="2332" y="363"/>
                          <a:pt x="2111" y="142"/>
                        </a:cubicBezTo>
                        <a:cubicBezTo>
                          <a:pt x="2016" y="47"/>
                          <a:pt x="1890" y="0"/>
                          <a:pt x="176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Google Shape;1500;p38">
                    <a:extLst>
                      <a:ext uri="{FF2B5EF4-FFF2-40B4-BE49-F238E27FC236}">
                        <a16:creationId xmlns:a16="http://schemas.microsoft.com/office/drawing/2014/main" id="{90AC477C-D8FE-ADA9-A511-EC22AA6B3FCB}"/>
                      </a:ext>
                    </a:extLst>
                  </p:cNvPr>
                  <p:cNvSpPr/>
                  <p:nvPr/>
                </p:nvSpPr>
                <p:spPr>
                  <a:xfrm>
                    <a:off x="-5185475" y="3826250"/>
                    <a:ext cx="57525" cy="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1" h="2230" extrusionOk="0">
                        <a:moveTo>
                          <a:pt x="1765" y="1"/>
                        </a:moveTo>
                        <a:cubicBezTo>
                          <a:pt x="1639" y="1"/>
                          <a:pt x="1513" y="48"/>
                          <a:pt x="1419" y="143"/>
                        </a:cubicBezTo>
                        <a:lnTo>
                          <a:pt x="190" y="1371"/>
                        </a:lnTo>
                        <a:cubicBezTo>
                          <a:pt x="1" y="1560"/>
                          <a:pt x="1" y="1875"/>
                          <a:pt x="190" y="2064"/>
                        </a:cubicBezTo>
                        <a:cubicBezTo>
                          <a:pt x="284" y="2175"/>
                          <a:pt x="410" y="2230"/>
                          <a:pt x="536" y="2230"/>
                        </a:cubicBezTo>
                        <a:cubicBezTo>
                          <a:pt x="662" y="2230"/>
                          <a:pt x="788" y="2175"/>
                          <a:pt x="883" y="2064"/>
                        </a:cubicBezTo>
                        <a:lnTo>
                          <a:pt x="2112" y="836"/>
                        </a:lnTo>
                        <a:cubicBezTo>
                          <a:pt x="2301" y="647"/>
                          <a:pt x="2301" y="332"/>
                          <a:pt x="2112" y="143"/>
                        </a:cubicBezTo>
                        <a:cubicBezTo>
                          <a:pt x="2017" y="48"/>
                          <a:pt x="1891" y="1"/>
                          <a:pt x="176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Google Shape;1501;p38">
                    <a:extLst>
                      <a:ext uri="{FF2B5EF4-FFF2-40B4-BE49-F238E27FC236}">
                        <a16:creationId xmlns:a16="http://schemas.microsoft.com/office/drawing/2014/main" id="{C7D8D858-841C-3B2D-A307-60519D03575A}"/>
                      </a:ext>
                    </a:extLst>
                  </p:cNvPr>
                  <p:cNvSpPr/>
                  <p:nvPr/>
                </p:nvSpPr>
                <p:spPr>
                  <a:xfrm>
                    <a:off x="-5156325" y="3856375"/>
                    <a:ext cx="58300" cy="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2" h="2230" extrusionOk="0">
                        <a:moveTo>
                          <a:pt x="1781" y="1"/>
                        </a:moveTo>
                        <a:cubicBezTo>
                          <a:pt x="1655" y="1"/>
                          <a:pt x="1529" y="56"/>
                          <a:pt x="1418" y="166"/>
                        </a:cubicBezTo>
                        <a:lnTo>
                          <a:pt x="190" y="1395"/>
                        </a:lnTo>
                        <a:cubicBezTo>
                          <a:pt x="1" y="1584"/>
                          <a:pt x="1" y="1899"/>
                          <a:pt x="190" y="2088"/>
                        </a:cubicBezTo>
                        <a:cubicBezTo>
                          <a:pt x="300" y="2183"/>
                          <a:pt x="442" y="2230"/>
                          <a:pt x="575" y="2230"/>
                        </a:cubicBezTo>
                        <a:cubicBezTo>
                          <a:pt x="709" y="2230"/>
                          <a:pt x="835" y="2183"/>
                          <a:pt x="914" y="2088"/>
                        </a:cubicBezTo>
                        <a:lnTo>
                          <a:pt x="2143" y="859"/>
                        </a:lnTo>
                        <a:cubicBezTo>
                          <a:pt x="2332" y="670"/>
                          <a:pt x="2332" y="355"/>
                          <a:pt x="2143" y="166"/>
                        </a:cubicBezTo>
                        <a:cubicBezTo>
                          <a:pt x="2033" y="56"/>
                          <a:pt x="1907" y="1"/>
                          <a:pt x="178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Google Shape;1502;p38">
                    <a:extLst>
                      <a:ext uri="{FF2B5EF4-FFF2-40B4-BE49-F238E27FC236}">
                        <a16:creationId xmlns:a16="http://schemas.microsoft.com/office/drawing/2014/main" id="{BC4D86D2-F432-A0F6-82D1-EAB75A1B7C91}"/>
                      </a:ext>
                    </a:extLst>
                  </p:cNvPr>
                  <p:cNvSpPr/>
                  <p:nvPr/>
                </p:nvSpPr>
                <p:spPr>
                  <a:xfrm>
                    <a:off x="-5105925" y="3886525"/>
                    <a:ext cx="37050" cy="3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497" extrusionOk="0">
                        <a:moveTo>
                          <a:pt x="662" y="0"/>
                        </a:moveTo>
                        <a:lnTo>
                          <a:pt x="536" y="126"/>
                        </a:lnTo>
                        <a:lnTo>
                          <a:pt x="1" y="756"/>
                        </a:lnTo>
                        <a:lnTo>
                          <a:pt x="599" y="1355"/>
                        </a:lnTo>
                        <a:cubicBezTo>
                          <a:pt x="694" y="1449"/>
                          <a:pt x="820" y="1497"/>
                          <a:pt x="946" y="1497"/>
                        </a:cubicBezTo>
                        <a:cubicBezTo>
                          <a:pt x="1072" y="1497"/>
                          <a:pt x="1198" y="1449"/>
                          <a:pt x="1293" y="1355"/>
                        </a:cubicBezTo>
                        <a:cubicBezTo>
                          <a:pt x="1482" y="1166"/>
                          <a:pt x="1482" y="851"/>
                          <a:pt x="1293" y="662"/>
                        </a:cubicBezTo>
                        <a:lnTo>
                          <a:pt x="66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Google Shape;1503;p38">
                    <a:extLst>
                      <a:ext uri="{FF2B5EF4-FFF2-40B4-BE49-F238E27FC236}">
                        <a16:creationId xmlns:a16="http://schemas.microsoft.com/office/drawing/2014/main" id="{DF71C24D-BF84-6250-0331-758DDAA33FA3}"/>
                      </a:ext>
                    </a:extLst>
                  </p:cNvPr>
                  <p:cNvSpPr/>
                  <p:nvPr/>
                </p:nvSpPr>
                <p:spPr>
                  <a:xfrm>
                    <a:off x="-5254775" y="3648050"/>
                    <a:ext cx="278050" cy="24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2" h="9933" extrusionOk="0">
                        <a:moveTo>
                          <a:pt x="4049" y="1"/>
                        </a:moveTo>
                        <a:cubicBezTo>
                          <a:pt x="3781" y="1"/>
                          <a:pt x="3513" y="103"/>
                          <a:pt x="3308" y="308"/>
                        </a:cubicBezTo>
                        <a:lnTo>
                          <a:pt x="410" y="3364"/>
                        </a:lnTo>
                        <a:cubicBezTo>
                          <a:pt x="0" y="3774"/>
                          <a:pt x="0" y="4435"/>
                          <a:pt x="410" y="4813"/>
                        </a:cubicBezTo>
                        <a:lnTo>
                          <a:pt x="631" y="5065"/>
                        </a:lnTo>
                        <a:lnTo>
                          <a:pt x="1198" y="4498"/>
                        </a:lnTo>
                        <a:cubicBezTo>
                          <a:pt x="1454" y="4242"/>
                          <a:pt x="1794" y="4106"/>
                          <a:pt x="2122" y="4106"/>
                        </a:cubicBezTo>
                        <a:cubicBezTo>
                          <a:pt x="2398" y="4106"/>
                          <a:pt x="2666" y="4202"/>
                          <a:pt x="2867" y="4404"/>
                        </a:cubicBezTo>
                        <a:cubicBezTo>
                          <a:pt x="3151" y="4624"/>
                          <a:pt x="3308" y="4971"/>
                          <a:pt x="3277" y="5286"/>
                        </a:cubicBezTo>
                        <a:cubicBezTo>
                          <a:pt x="3592" y="5286"/>
                          <a:pt x="3907" y="5412"/>
                          <a:pt x="4128" y="5664"/>
                        </a:cubicBezTo>
                        <a:cubicBezTo>
                          <a:pt x="4380" y="5884"/>
                          <a:pt x="4506" y="6200"/>
                          <a:pt x="4506" y="6515"/>
                        </a:cubicBezTo>
                        <a:cubicBezTo>
                          <a:pt x="4821" y="6515"/>
                          <a:pt x="5136" y="6641"/>
                          <a:pt x="5356" y="6861"/>
                        </a:cubicBezTo>
                        <a:cubicBezTo>
                          <a:pt x="5608" y="7113"/>
                          <a:pt x="5703" y="7428"/>
                          <a:pt x="5703" y="7743"/>
                        </a:cubicBezTo>
                        <a:cubicBezTo>
                          <a:pt x="6018" y="7743"/>
                          <a:pt x="6364" y="7869"/>
                          <a:pt x="6585" y="8090"/>
                        </a:cubicBezTo>
                        <a:cubicBezTo>
                          <a:pt x="6837" y="8342"/>
                          <a:pt x="6931" y="8657"/>
                          <a:pt x="6931" y="8909"/>
                        </a:cubicBezTo>
                        <a:lnTo>
                          <a:pt x="7814" y="9791"/>
                        </a:lnTo>
                        <a:cubicBezTo>
                          <a:pt x="7908" y="9886"/>
                          <a:pt x="8034" y="9933"/>
                          <a:pt x="8160" y="9933"/>
                        </a:cubicBezTo>
                        <a:cubicBezTo>
                          <a:pt x="8286" y="9933"/>
                          <a:pt x="8412" y="9886"/>
                          <a:pt x="8507" y="9791"/>
                        </a:cubicBezTo>
                        <a:cubicBezTo>
                          <a:pt x="8727" y="9602"/>
                          <a:pt x="8727" y="9287"/>
                          <a:pt x="8507" y="9066"/>
                        </a:cubicBezTo>
                        <a:lnTo>
                          <a:pt x="7656" y="8216"/>
                        </a:lnTo>
                        <a:cubicBezTo>
                          <a:pt x="7530" y="8090"/>
                          <a:pt x="7530" y="7869"/>
                          <a:pt x="7656" y="7743"/>
                        </a:cubicBezTo>
                        <a:cubicBezTo>
                          <a:pt x="7748" y="7596"/>
                          <a:pt x="7851" y="7534"/>
                          <a:pt x="7953" y="7534"/>
                        </a:cubicBezTo>
                        <a:cubicBezTo>
                          <a:pt x="8024" y="7534"/>
                          <a:pt x="8095" y="7565"/>
                          <a:pt x="8160" y="7617"/>
                        </a:cubicBezTo>
                        <a:lnTo>
                          <a:pt x="9011" y="8499"/>
                        </a:lnTo>
                        <a:cubicBezTo>
                          <a:pt x="9121" y="8594"/>
                          <a:pt x="9255" y="8641"/>
                          <a:pt x="9385" y="8641"/>
                        </a:cubicBezTo>
                        <a:cubicBezTo>
                          <a:pt x="9515" y="8641"/>
                          <a:pt x="9641" y="8594"/>
                          <a:pt x="9735" y="8499"/>
                        </a:cubicBezTo>
                        <a:cubicBezTo>
                          <a:pt x="9924" y="8279"/>
                          <a:pt x="9924" y="7964"/>
                          <a:pt x="9735" y="7775"/>
                        </a:cubicBezTo>
                        <a:lnTo>
                          <a:pt x="8853" y="6924"/>
                        </a:lnTo>
                        <a:cubicBezTo>
                          <a:pt x="8759" y="6798"/>
                          <a:pt x="8759" y="6578"/>
                          <a:pt x="8853" y="6452"/>
                        </a:cubicBezTo>
                        <a:cubicBezTo>
                          <a:pt x="8916" y="6389"/>
                          <a:pt x="9011" y="6357"/>
                          <a:pt x="9101" y="6357"/>
                        </a:cubicBezTo>
                        <a:cubicBezTo>
                          <a:pt x="9192" y="6357"/>
                          <a:pt x="9279" y="6389"/>
                          <a:pt x="9326" y="6452"/>
                        </a:cubicBezTo>
                        <a:lnTo>
                          <a:pt x="10208" y="7302"/>
                        </a:lnTo>
                        <a:cubicBezTo>
                          <a:pt x="10303" y="7397"/>
                          <a:pt x="10429" y="7444"/>
                          <a:pt x="10555" y="7444"/>
                        </a:cubicBezTo>
                        <a:cubicBezTo>
                          <a:pt x="10681" y="7444"/>
                          <a:pt x="10807" y="7397"/>
                          <a:pt x="10901" y="7302"/>
                        </a:cubicBezTo>
                        <a:cubicBezTo>
                          <a:pt x="11122" y="7113"/>
                          <a:pt x="11122" y="6798"/>
                          <a:pt x="10901" y="6609"/>
                        </a:cubicBezTo>
                        <a:lnTo>
                          <a:pt x="10334" y="6010"/>
                        </a:lnTo>
                        <a:lnTo>
                          <a:pt x="10208" y="5884"/>
                        </a:lnTo>
                        <a:lnTo>
                          <a:pt x="6931" y="2608"/>
                        </a:lnTo>
                        <a:cubicBezTo>
                          <a:pt x="6884" y="2561"/>
                          <a:pt x="6798" y="2537"/>
                          <a:pt x="6707" y="2537"/>
                        </a:cubicBezTo>
                        <a:cubicBezTo>
                          <a:pt x="6616" y="2537"/>
                          <a:pt x="6522" y="2561"/>
                          <a:pt x="6459" y="2608"/>
                        </a:cubicBezTo>
                        <a:lnTo>
                          <a:pt x="5167" y="3931"/>
                        </a:lnTo>
                        <a:cubicBezTo>
                          <a:pt x="4904" y="4176"/>
                          <a:pt x="4562" y="4308"/>
                          <a:pt x="4229" y="4308"/>
                        </a:cubicBezTo>
                        <a:cubicBezTo>
                          <a:pt x="4004" y="4308"/>
                          <a:pt x="3783" y="4247"/>
                          <a:pt x="3592" y="4120"/>
                        </a:cubicBezTo>
                        <a:cubicBezTo>
                          <a:pt x="2962" y="3679"/>
                          <a:pt x="2930" y="2829"/>
                          <a:pt x="3434" y="2293"/>
                        </a:cubicBezTo>
                        <a:lnTo>
                          <a:pt x="5010" y="529"/>
                        </a:lnTo>
                        <a:lnTo>
                          <a:pt x="4789" y="308"/>
                        </a:lnTo>
                        <a:cubicBezTo>
                          <a:pt x="4584" y="103"/>
                          <a:pt x="4317" y="1"/>
                          <a:pt x="4049" y="1"/>
                        </a:cubicBezTo>
                        <a:close/>
                      </a:path>
                    </a:pathLst>
                  </a:custGeom>
                  <a:solidFill>
                    <a:srgbClr val="2B71B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Google Shape;1504;p38">
                    <a:extLst>
                      <a:ext uri="{FF2B5EF4-FFF2-40B4-BE49-F238E27FC236}">
                        <a16:creationId xmlns:a16="http://schemas.microsoft.com/office/drawing/2014/main" id="{E849E353-B83C-1862-50B5-2A91658926B8}"/>
                      </a:ext>
                    </a:extLst>
                  </p:cNvPr>
                  <p:cNvSpPr/>
                  <p:nvPr/>
                </p:nvSpPr>
                <p:spPr>
                  <a:xfrm>
                    <a:off x="-5163425" y="3631325"/>
                    <a:ext cx="205600" cy="15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4" h="6018" extrusionOk="0">
                        <a:moveTo>
                          <a:pt x="3699" y="0"/>
                        </a:moveTo>
                        <a:cubicBezTo>
                          <a:pt x="3435" y="0"/>
                          <a:pt x="3167" y="95"/>
                          <a:pt x="2962" y="284"/>
                        </a:cubicBezTo>
                        <a:lnTo>
                          <a:pt x="2364" y="883"/>
                        </a:lnTo>
                        <a:lnTo>
                          <a:pt x="2269" y="1009"/>
                        </a:lnTo>
                        <a:lnTo>
                          <a:pt x="222" y="3245"/>
                        </a:lnTo>
                        <a:cubicBezTo>
                          <a:pt x="1" y="3435"/>
                          <a:pt x="1" y="3781"/>
                          <a:pt x="222" y="3970"/>
                        </a:cubicBezTo>
                        <a:cubicBezTo>
                          <a:pt x="316" y="4065"/>
                          <a:pt x="442" y="4112"/>
                          <a:pt x="568" y="4112"/>
                        </a:cubicBezTo>
                        <a:cubicBezTo>
                          <a:pt x="694" y="4112"/>
                          <a:pt x="820" y="4065"/>
                          <a:pt x="915" y="3970"/>
                        </a:cubicBezTo>
                        <a:lnTo>
                          <a:pt x="2269" y="2615"/>
                        </a:lnTo>
                        <a:cubicBezTo>
                          <a:pt x="2458" y="2426"/>
                          <a:pt x="2718" y="2332"/>
                          <a:pt x="2982" y="2332"/>
                        </a:cubicBezTo>
                        <a:cubicBezTo>
                          <a:pt x="3246" y="2332"/>
                          <a:pt x="3514" y="2426"/>
                          <a:pt x="3719" y="2615"/>
                        </a:cubicBezTo>
                        <a:lnTo>
                          <a:pt x="7090" y="6018"/>
                        </a:lnTo>
                        <a:lnTo>
                          <a:pt x="7814" y="5356"/>
                        </a:lnTo>
                        <a:cubicBezTo>
                          <a:pt x="8224" y="4947"/>
                          <a:pt x="8224" y="4285"/>
                          <a:pt x="7814" y="3876"/>
                        </a:cubicBezTo>
                        <a:lnTo>
                          <a:pt x="4412" y="284"/>
                        </a:lnTo>
                        <a:cubicBezTo>
                          <a:pt x="4223" y="95"/>
                          <a:pt x="3963" y="0"/>
                          <a:pt x="36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" name="Google Shape;1505;p38">
                <a:extLst>
                  <a:ext uri="{FF2B5EF4-FFF2-40B4-BE49-F238E27FC236}">
                    <a16:creationId xmlns:a16="http://schemas.microsoft.com/office/drawing/2014/main" id="{7113BABE-749F-B6EB-B75D-B544F80FD133}"/>
                  </a:ext>
                </a:extLst>
              </p:cNvPr>
              <p:cNvGrpSpPr/>
              <p:nvPr/>
            </p:nvGrpSpPr>
            <p:grpSpPr>
              <a:xfrm>
                <a:off x="2942512" y="3770415"/>
                <a:ext cx="947995" cy="947995"/>
                <a:chOff x="2942512" y="3770415"/>
                <a:chExt cx="947995" cy="947995"/>
              </a:xfrm>
            </p:grpSpPr>
            <p:sp>
              <p:nvSpPr>
                <p:cNvPr id="38" name="Google Shape;1506;p38">
                  <a:extLst>
                    <a:ext uri="{FF2B5EF4-FFF2-40B4-BE49-F238E27FC236}">
                      <a16:creationId xmlns:a16="http://schemas.microsoft.com/office/drawing/2014/main" id="{BBD62901-D630-035B-187F-0E88A273A853}"/>
                    </a:ext>
                  </a:extLst>
                </p:cNvPr>
                <p:cNvSpPr/>
                <p:nvPr/>
              </p:nvSpPr>
              <p:spPr>
                <a:xfrm>
                  <a:off x="2942512" y="3770415"/>
                  <a:ext cx="947995" cy="94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283" extrusionOk="0">
                      <a:moveTo>
                        <a:pt x="2641" y="0"/>
                      </a:moveTo>
                      <a:cubicBezTo>
                        <a:pt x="1182" y="0"/>
                        <a:pt x="1" y="1183"/>
                        <a:pt x="1" y="2642"/>
                      </a:cubicBezTo>
                      <a:cubicBezTo>
                        <a:pt x="1" y="4100"/>
                        <a:pt x="1182" y="5283"/>
                        <a:pt x="2641" y="5283"/>
                      </a:cubicBezTo>
                      <a:cubicBezTo>
                        <a:pt x="4101" y="5283"/>
                        <a:pt x="5282" y="4100"/>
                        <a:pt x="5282" y="2642"/>
                      </a:cubicBezTo>
                      <a:cubicBezTo>
                        <a:pt x="5282" y="1183"/>
                        <a:pt x="4101" y="0"/>
                        <a:pt x="2641" y="0"/>
                      </a:cubicBezTo>
                      <a:close/>
                    </a:path>
                  </a:pathLst>
                </a:custGeom>
                <a:solidFill>
                  <a:srgbClr val="647C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1507;p38">
                  <a:extLst>
                    <a:ext uri="{FF2B5EF4-FFF2-40B4-BE49-F238E27FC236}">
                      <a16:creationId xmlns:a16="http://schemas.microsoft.com/office/drawing/2014/main" id="{0C712CC4-19BC-28CE-A16B-AC63CCB96245}"/>
                    </a:ext>
                  </a:extLst>
                </p:cNvPr>
                <p:cNvSpPr/>
                <p:nvPr/>
              </p:nvSpPr>
              <p:spPr>
                <a:xfrm>
                  <a:off x="3030259" y="3858340"/>
                  <a:ext cx="772321" cy="77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4303" extrusionOk="0">
                      <a:moveTo>
                        <a:pt x="2152" y="0"/>
                      </a:moveTo>
                      <a:cubicBezTo>
                        <a:pt x="965" y="0"/>
                        <a:pt x="1" y="963"/>
                        <a:pt x="1" y="2152"/>
                      </a:cubicBezTo>
                      <a:cubicBezTo>
                        <a:pt x="1" y="3340"/>
                        <a:pt x="965" y="4303"/>
                        <a:pt x="2152" y="4303"/>
                      </a:cubicBezTo>
                      <a:cubicBezTo>
                        <a:pt x="3340" y="4303"/>
                        <a:pt x="4303" y="3340"/>
                        <a:pt x="4303" y="2152"/>
                      </a:cubicBezTo>
                      <a:cubicBezTo>
                        <a:pt x="4303" y="963"/>
                        <a:pt x="3340" y="0"/>
                        <a:pt x="21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oogle Shape;1508;p38">
                  <a:extLst>
                    <a:ext uri="{FF2B5EF4-FFF2-40B4-BE49-F238E27FC236}">
                      <a16:creationId xmlns:a16="http://schemas.microsoft.com/office/drawing/2014/main" id="{7DE24BB8-436F-90BC-942A-7B82D1C817B7}"/>
                    </a:ext>
                  </a:extLst>
                </p:cNvPr>
                <p:cNvGrpSpPr/>
                <p:nvPr/>
              </p:nvGrpSpPr>
              <p:grpSpPr>
                <a:xfrm>
                  <a:off x="3204967" y="4046476"/>
                  <a:ext cx="423079" cy="424159"/>
                  <a:chOff x="-1591550" y="3597475"/>
                  <a:chExt cx="293825" cy="294575"/>
                </a:xfrm>
              </p:grpSpPr>
              <p:sp>
                <p:nvSpPr>
                  <p:cNvPr id="41" name="Google Shape;1509;p38">
                    <a:extLst>
                      <a:ext uri="{FF2B5EF4-FFF2-40B4-BE49-F238E27FC236}">
                        <a16:creationId xmlns:a16="http://schemas.microsoft.com/office/drawing/2014/main" id="{8F9F3460-7300-AFB9-1BF9-80F60ECDF3FB}"/>
                      </a:ext>
                    </a:extLst>
                  </p:cNvPr>
                  <p:cNvSpPr/>
                  <p:nvPr/>
                </p:nvSpPr>
                <p:spPr>
                  <a:xfrm>
                    <a:off x="-1509625" y="3597475"/>
                    <a:ext cx="211900" cy="20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286" extrusionOk="0">
                        <a:moveTo>
                          <a:pt x="6105" y="1"/>
                        </a:moveTo>
                        <a:cubicBezTo>
                          <a:pt x="6014" y="1"/>
                          <a:pt x="5916" y="39"/>
                          <a:pt x="5829" y="126"/>
                        </a:cubicBezTo>
                        <a:lnTo>
                          <a:pt x="3781" y="2205"/>
                        </a:lnTo>
                        <a:cubicBezTo>
                          <a:pt x="3718" y="2268"/>
                          <a:pt x="3655" y="2363"/>
                          <a:pt x="3655" y="2426"/>
                        </a:cubicBezTo>
                        <a:lnTo>
                          <a:pt x="3655" y="4253"/>
                        </a:lnTo>
                        <a:lnTo>
                          <a:pt x="1544" y="6332"/>
                        </a:lnTo>
                        <a:cubicBezTo>
                          <a:pt x="1400" y="6270"/>
                          <a:pt x="1256" y="6242"/>
                          <a:pt x="1119" y="6242"/>
                        </a:cubicBezTo>
                        <a:cubicBezTo>
                          <a:pt x="835" y="6242"/>
                          <a:pt x="580" y="6362"/>
                          <a:pt x="410" y="6553"/>
                        </a:cubicBezTo>
                        <a:cubicBezTo>
                          <a:pt x="0" y="6931"/>
                          <a:pt x="0" y="7592"/>
                          <a:pt x="410" y="8002"/>
                        </a:cubicBezTo>
                        <a:cubicBezTo>
                          <a:pt x="599" y="8191"/>
                          <a:pt x="859" y="8286"/>
                          <a:pt x="1123" y="8286"/>
                        </a:cubicBezTo>
                        <a:cubicBezTo>
                          <a:pt x="1387" y="8286"/>
                          <a:pt x="1655" y="8191"/>
                          <a:pt x="1859" y="8002"/>
                        </a:cubicBezTo>
                        <a:cubicBezTo>
                          <a:pt x="2174" y="7687"/>
                          <a:pt x="2206" y="7214"/>
                          <a:pt x="2048" y="6868"/>
                        </a:cubicBezTo>
                        <a:lnTo>
                          <a:pt x="4128" y="4757"/>
                        </a:lnTo>
                        <a:lnTo>
                          <a:pt x="5955" y="4757"/>
                        </a:lnTo>
                        <a:cubicBezTo>
                          <a:pt x="6018" y="4757"/>
                          <a:pt x="6144" y="4725"/>
                          <a:pt x="6175" y="4662"/>
                        </a:cubicBezTo>
                        <a:lnTo>
                          <a:pt x="8286" y="2552"/>
                        </a:lnTo>
                        <a:cubicBezTo>
                          <a:pt x="8475" y="2331"/>
                          <a:pt x="8349" y="1985"/>
                          <a:pt x="8034" y="1985"/>
                        </a:cubicBezTo>
                        <a:lnTo>
                          <a:pt x="6428" y="1985"/>
                        </a:lnTo>
                        <a:lnTo>
                          <a:pt x="6428" y="346"/>
                        </a:lnTo>
                        <a:cubicBezTo>
                          <a:pt x="6428" y="140"/>
                          <a:pt x="6278" y="1"/>
                          <a:pt x="6105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Google Shape;1510;p38">
                    <a:extLst>
                      <a:ext uri="{FF2B5EF4-FFF2-40B4-BE49-F238E27FC236}">
                        <a16:creationId xmlns:a16="http://schemas.microsoft.com/office/drawing/2014/main" id="{3CA46182-E373-629C-CA97-4976CD594689}"/>
                      </a:ext>
                    </a:extLst>
                  </p:cNvPr>
                  <p:cNvSpPr/>
                  <p:nvPr/>
                </p:nvSpPr>
                <p:spPr>
                  <a:xfrm>
                    <a:off x="-1541125" y="3719125"/>
                    <a:ext cx="120525" cy="11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1" h="4731" extrusionOk="0">
                        <a:moveTo>
                          <a:pt x="2340" y="1"/>
                        </a:moveTo>
                        <a:cubicBezTo>
                          <a:pt x="1722" y="1"/>
                          <a:pt x="1163" y="241"/>
                          <a:pt x="725" y="679"/>
                        </a:cubicBezTo>
                        <a:cubicBezTo>
                          <a:pt x="284" y="1120"/>
                          <a:pt x="0" y="1750"/>
                          <a:pt x="0" y="2380"/>
                        </a:cubicBezTo>
                        <a:cubicBezTo>
                          <a:pt x="0" y="3943"/>
                          <a:pt x="1211" y="4731"/>
                          <a:pt x="2420" y="4731"/>
                        </a:cubicBezTo>
                        <a:cubicBezTo>
                          <a:pt x="3622" y="4731"/>
                          <a:pt x="4821" y="3951"/>
                          <a:pt x="4821" y="2380"/>
                        </a:cubicBezTo>
                        <a:cubicBezTo>
                          <a:pt x="4821" y="2096"/>
                          <a:pt x="4758" y="1844"/>
                          <a:pt x="4663" y="1592"/>
                        </a:cubicBezTo>
                        <a:lnTo>
                          <a:pt x="4096" y="2159"/>
                        </a:lnTo>
                        <a:cubicBezTo>
                          <a:pt x="4253" y="3199"/>
                          <a:pt x="3434" y="4081"/>
                          <a:pt x="2395" y="4081"/>
                        </a:cubicBezTo>
                        <a:cubicBezTo>
                          <a:pt x="882" y="4081"/>
                          <a:pt x="126" y="2222"/>
                          <a:pt x="1197" y="1151"/>
                        </a:cubicBezTo>
                        <a:cubicBezTo>
                          <a:pt x="1522" y="827"/>
                          <a:pt x="1984" y="665"/>
                          <a:pt x="2428" y="665"/>
                        </a:cubicBezTo>
                        <a:cubicBezTo>
                          <a:pt x="2501" y="665"/>
                          <a:pt x="2575" y="670"/>
                          <a:pt x="2647" y="679"/>
                        </a:cubicBezTo>
                        <a:lnTo>
                          <a:pt x="3182" y="143"/>
                        </a:lnTo>
                        <a:cubicBezTo>
                          <a:pt x="2894" y="47"/>
                          <a:pt x="2611" y="1"/>
                          <a:pt x="2340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Google Shape;1511;p38">
                    <a:extLst>
                      <a:ext uri="{FF2B5EF4-FFF2-40B4-BE49-F238E27FC236}">
                        <a16:creationId xmlns:a16="http://schemas.microsoft.com/office/drawing/2014/main" id="{74D6C5C7-6E89-9FA4-2568-B6200A422C17}"/>
                      </a:ext>
                    </a:extLst>
                  </p:cNvPr>
                  <p:cNvSpPr/>
                  <p:nvPr/>
                </p:nvSpPr>
                <p:spPr>
                  <a:xfrm>
                    <a:off x="-1591550" y="3668825"/>
                    <a:ext cx="222925" cy="22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7" h="8929" extrusionOk="0">
                        <a:moveTo>
                          <a:pt x="4475" y="1"/>
                        </a:moveTo>
                        <a:cubicBezTo>
                          <a:pt x="3329" y="1"/>
                          <a:pt x="2187" y="454"/>
                          <a:pt x="1324" y="1336"/>
                        </a:cubicBezTo>
                        <a:cubicBezTo>
                          <a:pt x="474" y="2155"/>
                          <a:pt x="1" y="3289"/>
                          <a:pt x="1" y="4486"/>
                        </a:cubicBezTo>
                        <a:cubicBezTo>
                          <a:pt x="1" y="6912"/>
                          <a:pt x="2017" y="8929"/>
                          <a:pt x="4475" y="8929"/>
                        </a:cubicBezTo>
                        <a:cubicBezTo>
                          <a:pt x="6901" y="8929"/>
                          <a:pt x="8917" y="6912"/>
                          <a:pt x="8917" y="4486"/>
                        </a:cubicBezTo>
                        <a:cubicBezTo>
                          <a:pt x="8917" y="3604"/>
                          <a:pt x="8696" y="2817"/>
                          <a:pt x="8255" y="2124"/>
                        </a:cubicBezTo>
                        <a:cubicBezTo>
                          <a:pt x="8098" y="2218"/>
                          <a:pt x="7342" y="2943"/>
                          <a:pt x="7184" y="3100"/>
                        </a:cubicBezTo>
                        <a:cubicBezTo>
                          <a:pt x="8161" y="5148"/>
                          <a:pt x="6680" y="7511"/>
                          <a:pt x="4412" y="7511"/>
                        </a:cubicBezTo>
                        <a:cubicBezTo>
                          <a:pt x="1702" y="7511"/>
                          <a:pt x="316" y="4203"/>
                          <a:pt x="2269" y="2281"/>
                        </a:cubicBezTo>
                        <a:cubicBezTo>
                          <a:pt x="2869" y="1681"/>
                          <a:pt x="3659" y="1373"/>
                          <a:pt x="4447" y="1373"/>
                        </a:cubicBezTo>
                        <a:cubicBezTo>
                          <a:pt x="4900" y="1373"/>
                          <a:pt x="5352" y="1475"/>
                          <a:pt x="5766" y="1682"/>
                        </a:cubicBezTo>
                        <a:cubicBezTo>
                          <a:pt x="5924" y="1525"/>
                          <a:pt x="6617" y="800"/>
                          <a:pt x="6838" y="706"/>
                        </a:cubicBezTo>
                        <a:cubicBezTo>
                          <a:pt x="6115" y="233"/>
                          <a:pt x="5294" y="1"/>
                          <a:pt x="4475" y="1"/>
                        </a:cubicBezTo>
                        <a:close/>
                      </a:path>
                    </a:pathLst>
                  </a:custGeom>
                  <a:solidFill>
                    <a:srgbClr val="647C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CD5DA32-71D4-F334-C37B-073BEA9C5534}"/>
                </a:ext>
              </a:extLst>
            </p:cNvPr>
            <p:cNvGrpSpPr/>
            <p:nvPr/>
          </p:nvGrpSpPr>
          <p:grpSpPr>
            <a:xfrm>
              <a:off x="461109" y="1545656"/>
              <a:ext cx="2536091" cy="1365140"/>
              <a:chOff x="5210294" y="721303"/>
              <a:chExt cx="1750034" cy="398074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E15B023B-3C98-826C-E3F8-7BD8B7CCA135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F5360A8-89ED-942A-8D9D-55D77683C757}"/>
                  </a:ext>
                </a:extLst>
              </p:cNvPr>
              <p:cNvSpPr txBox="1"/>
              <p:nvPr/>
            </p:nvSpPr>
            <p:spPr>
              <a:xfrm>
                <a:off x="5218242" y="721303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E5139B78-DDBC-65AD-9EC8-843CE4A37DDC}"/>
                </a:ext>
              </a:extLst>
            </p:cNvPr>
            <p:cNvGrpSpPr/>
            <p:nvPr/>
          </p:nvGrpSpPr>
          <p:grpSpPr>
            <a:xfrm>
              <a:off x="461109" y="4730980"/>
              <a:ext cx="2536091" cy="1365136"/>
              <a:chOff x="5210294" y="721304"/>
              <a:chExt cx="1750034" cy="398073"/>
            </a:xfrm>
          </p:grpSpPr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B9ACC3A2-AAB8-FD16-CBD3-AAB33899D0CF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B6B7DA8F-75D6-233E-1D36-EF2EF954123B}"/>
                  </a:ext>
                </a:extLst>
              </p:cNvPr>
              <p:cNvSpPr txBox="1"/>
              <p:nvPr/>
            </p:nvSpPr>
            <p:spPr>
              <a:xfrm>
                <a:off x="5218242" y="721304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292C79-EC09-5092-77BF-7D3A5DBE189B}"/>
                </a:ext>
              </a:extLst>
            </p:cNvPr>
            <p:cNvGrpSpPr/>
            <p:nvPr/>
          </p:nvGrpSpPr>
          <p:grpSpPr>
            <a:xfrm>
              <a:off x="9144000" y="1545656"/>
              <a:ext cx="2536091" cy="1365140"/>
              <a:chOff x="5210294" y="721303"/>
              <a:chExt cx="1750034" cy="398074"/>
            </a:xfrm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348F38B5-2F4C-106D-A26E-1C90DDE2E8B4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AF04D633-DA67-384B-BF89-7EA47EE32349}"/>
                  </a:ext>
                </a:extLst>
              </p:cNvPr>
              <p:cNvSpPr txBox="1"/>
              <p:nvPr/>
            </p:nvSpPr>
            <p:spPr>
              <a:xfrm>
                <a:off x="5218242" y="721303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54A10EA-B328-3D77-8B8E-A17E0B5BC6E9}"/>
                </a:ext>
              </a:extLst>
            </p:cNvPr>
            <p:cNvGrpSpPr/>
            <p:nvPr/>
          </p:nvGrpSpPr>
          <p:grpSpPr>
            <a:xfrm>
              <a:off x="9144000" y="4730980"/>
              <a:ext cx="2536091" cy="1365136"/>
              <a:chOff x="5210294" y="721304"/>
              <a:chExt cx="1750034" cy="398073"/>
            </a:xfrm>
          </p:grpSpPr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649EC6D-5F4A-3B66-2D08-F94CE114E31B}"/>
                  </a:ext>
                </a:extLst>
              </p:cNvPr>
              <p:cNvSpPr txBox="1"/>
              <p:nvPr/>
            </p:nvSpPr>
            <p:spPr>
              <a:xfrm>
                <a:off x="5210294" y="818115"/>
                <a:ext cx="1750034" cy="30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rPr>
                  <a:t>You can simply impress your audience and add a unique zing and appeal to your Presentations.    </a:t>
                </a: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C9EC0713-BFAB-002B-22F3-0A8C28DE7D0B}"/>
                  </a:ext>
                </a:extLst>
              </p:cNvPr>
              <p:cNvSpPr txBox="1"/>
              <p:nvPr/>
            </p:nvSpPr>
            <p:spPr>
              <a:xfrm>
                <a:off x="5218242" y="721304"/>
                <a:ext cx="1742086" cy="8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rPr>
                  <a:t>VALUE</a:t>
                </a:r>
              </a:p>
            </p:txBody>
          </p:sp>
        </p:grpSp>
      </p:grpSp>
      <p:sp>
        <p:nvSpPr>
          <p:cNvPr id="404" name="Text Placeholder 2">
            <a:extLst>
              <a:ext uri="{FF2B5EF4-FFF2-40B4-BE49-F238E27FC236}">
                <a16:creationId xmlns:a16="http://schemas.microsoft.com/office/drawing/2014/main" id="{F2E302FB-C7D6-8FD2-71C9-3EBD7A893586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7675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CB31-6320-3BF6-EF97-93FCC41E3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FC2D3D-1D37-5943-C4DF-6AAB5B558B2E}"/>
              </a:ext>
            </a:extLst>
          </p:cNvPr>
          <p:cNvSpPr txBox="1"/>
          <p:nvPr/>
        </p:nvSpPr>
        <p:spPr>
          <a:xfrm>
            <a:off x="538084" y="1114912"/>
            <a:ext cx="11378613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 Guides to be used in the document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Color 	: </a:t>
            </a:r>
            <a:endParaRPr lang="en-US" dirty="0">
              <a:solidFill>
                <a:srgbClr val="404040"/>
              </a:solidFill>
              <a:latin typeface="Calibri" panose="020F0502020204030204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Color	: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790F0-0C20-E985-F42C-53B525F7302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Color guidelines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0137B-A8F0-599B-9EE2-038D65C9D0BA}"/>
              </a:ext>
            </a:extLst>
          </p:cNvPr>
          <p:cNvSpPr/>
          <p:nvPr/>
        </p:nvSpPr>
        <p:spPr>
          <a:xfrm>
            <a:off x="3541472" y="1661843"/>
            <a:ext cx="1394698" cy="228600"/>
          </a:xfrm>
          <a:prstGeom prst="rect">
            <a:avLst/>
          </a:prstGeom>
          <a:solidFill>
            <a:srgbClr val="004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CB9A3D-76B3-20EF-70EF-FF964E31D222}"/>
              </a:ext>
            </a:extLst>
          </p:cNvPr>
          <p:cNvSpPr/>
          <p:nvPr/>
        </p:nvSpPr>
        <p:spPr>
          <a:xfrm>
            <a:off x="5023059" y="1661843"/>
            <a:ext cx="1394698" cy="228600"/>
          </a:xfrm>
          <a:prstGeom prst="rect">
            <a:avLst/>
          </a:prstGeom>
          <a:solidFill>
            <a:srgbClr val="BE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5CEE45-CC2F-DDFD-4D9F-47CFA965BC15}"/>
              </a:ext>
            </a:extLst>
          </p:cNvPr>
          <p:cNvSpPr/>
          <p:nvPr/>
        </p:nvSpPr>
        <p:spPr>
          <a:xfrm>
            <a:off x="6504646" y="1661843"/>
            <a:ext cx="1394698" cy="228600"/>
          </a:xfrm>
          <a:prstGeom prst="rect">
            <a:avLst/>
          </a:prstGeom>
          <a:solidFill>
            <a:srgbClr val="CF7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22CE87-0AFA-6DB2-3E4B-C57DCEC2C2EE}"/>
              </a:ext>
            </a:extLst>
          </p:cNvPr>
          <p:cNvSpPr/>
          <p:nvPr/>
        </p:nvSpPr>
        <p:spPr>
          <a:xfrm>
            <a:off x="7986234" y="1661843"/>
            <a:ext cx="1394698" cy="228600"/>
          </a:xfrm>
          <a:prstGeom prst="rect">
            <a:avLst/>
          </a:prstGeom>
          <a:solidFill>
            <a:srgbClr val="918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BEB74D-E36D-5708-05E1-499B4BBD9AF0}"/>
              </a:ext>
            </a:extLst>
          </p:cNvPr>
          <p:cNvSpPr/>
          <p:nvPr/>
        </p:nvSpPr>
        <p:spPr>
          <a:xfrm>
            <a:off x="5023059" y="2384238"/>
            <a:ext cx="1394698" cy="228600"/>
          </a:xfrm>
          <a:prstGeom prst="rect">
            <a:avLst/>
          </a:prstGeom>
          <a:solidFill>
            <a:srgbClr val="84BC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396F97B-5ECB-9FD9-9AAC-5AEA85F454F7}"/>
              </a:ext>
            </a:extLst>
          </p:cNvPr>
          <p:cNvSpPr/>
          <p:nvPr/>
        </p:nvSpPr>
        <p:spPr>
          <a:xfrm>
            <a:off x="6504646" y="2384238"/>
            <a:ext cx="1394698" cy="228600"/>
          </a:xfrm>
          <a:prstGeom prst="rect">
            <a:avLst/>
          </a:prstGeom>
          <a:solidFill>
            <a:srgbClr val="DA9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76B3A2-D6EB-9297-1AC4-DA88EE72C60A}"/>
              </a:ext>
            </a:extLst>
          </p:cNvPr>
          <p:cNvSpPr/>
          <p:nvPr/>
        </p:nvSpPr>
        <p:spPr>
          <a:xfrm>
            <a:off x="7986234" y="2384238"/>
            <a:ext cx="1394698" cy="228600"/>
          </a:xfrm>
          <a:prstGeom prst="rect">
            <a:avLst/>
          </a:prstGeom>
          <a:solidFill>
            <a:srgbClr val="4150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E706E40-4E34-136A-DED8-0192CCA9933F}"/>
              </a:ext>
            </a:extLst>
          </p:cNvPr>
          <p:cNvSpPr/>
          <p:nvPr/>
        </p:nvSpPr>
        <p:spPr>
          <a:xfrm>
            <a:off x="9444445" y="2380955"/>
            <a:ext cx="1394698" cy="228600"/>
          </a:xfrm>
          <a:prstGeom prst="rect">
            <a:avLst/>
          </a:prstGeom>
          <a:solidFill>
            <a:srgbClr val="647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7" name="TextBox 2">
            <a:extLst>
              <a:ext uri="{FF2B5EF4-FFF2-40B4-BE49-F238E27FC236}">
                <a16:creationId xmlns:a16="http://schemas.microsoft.com/office/drawing/2014/main" id="{7A6C1D6D-39F1-60CC-F232-E8FC907069D3}"/>
              </a:ext>
            </a:extLst>
          </p:cNvPr>
          <p:cNvSpPr txBox="1"/>
          <p:nvPr/>
        </p:nvSpPr>
        <p:spPr>
          <a:xfrm>
            <a:off x="3523692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#004981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0,73,129</a:t>
            </a:r>
          </a:p>
        </p:txBody>
      </p:sp>
      <p:sp>
        <p:nvSpPr>
          <p:cNvPr id="78" name="TextBox 62">
            <a:extLst>
              <a:ext uri="{FF2B5EF4-FFF2-40B4-BE49-F238E27FC236}">
                <a16:creationId xmlns:a16="http://schemas.microsoft.com/office/drawing/2014/main" id="{18B87C09-FB5D-3BA2-4A55-A6CDDD5C2D98}"/>
              </a:ext>
            </a:extLst>
          </p:cNvPr>
          <p:cNvSpPr txBox="1"/>
          <p:nvPr/>
        </p:nvSpPr>
        <p:spPr>
          <a:xfrm>
            <a:off x="502510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#1A7B3B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190,228,0</a:t>
            </a:r>
          </a:p>
        </p:txBody>
      </p:sp>
      <p:sp>
        <p:nvSpPr>
          <p:cNvPr id="79" name="TextBox 63">
            <a:extLst>
              <a:ext uri="{FF2B5EF4-FFF2-40B4-BE49-F238E27FC236}">
                <a16:creationId xmlns:a16="http://schemas.microsoft.com/office/drawing/2014/main" id="{38E2E222-5C95-AC70-7987-32C8D8442E18}"/>
              </a:ext>
            </a:extLst>
          </p:cNvPr>
          <p:cNvSpPr txBox="1"/>
          <p:nvPr/>
        </p:nvSpPr>
        <p:spPr>
          <a:xfrm>
            <a:off x="651098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</a:t>
            </a:r>
            <a:r>
              <a:rPr lang="en-I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cf7027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207,112,39</a:t>
            </a:r>
          </a:p>
        </p:txBody>
      </p:sp>
      <p:sp>
        <p:nvSpPr>
          <p:cNvPr id="80" name="TextBox 65">
            <a:extLst>
              <a:ext uri="{FF2B5EF4-FFF2-40B4-BE49-F238E27FC236}">
                <a16:creationId xmlns:a16="http://schemas.microsoft.com/office/drawing/2014/main" id="{0479A57C-7D2D-BB91-A06D-B94D84F9AC07}"/>
              </a:ext>
            </a:extLst>
          </p:cNvPr>
          <p:cNvSpPr txBox="1"/>
          <p:nvPr/>
        </p:nvSpPr>
        <p:spPr>
          <a:xfrm>
            <a:off x="7991780" y="183964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#757070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117,112,112</a:t>
            </a:r>
          </a:p>
        </p:txBody>
      </p:sp>
      <p:sp>
        <p:nvSpPr>
          <p:cNvPr id="82" name="TextBox 69">
            <a:extLst>
              <a:ext uri="{FF2B5EF4-FFF2-40B4-BE49-F238E27FC236}">
                <a16:creationId xmlns:a16="http://schemas.microsoft.com/office/drawing/2014/main" id="{D3ACDE75-6F58-EC0F-F0E6-8AF0DC3A34F9}"/>
              </a:ext>
            </a:extLst>
          </p:cNvPr>
          <p:cNvSpPr txBox="1"/>
          <p:nvPr/>
        </p:nvSpPr>
        <p:spPr>
          <a:xfrm>
            <a:off x="502510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#84BC41 RGB: 132,188,65</a:t>
            </a:r>
          </a:p>
        </p:txBody>
      </p:sp>
      <p:sp>
        <p:nvSpPr>
          <p:cNvPr id="83" name="TextBox 71">
            <a:extLst>
              <a:ext uri="{FF2B5EF4-FFF2-40B4-BE49-F238E27FC236}">
                <a16:creationId xmlns:a16="http://schemas.microsoft.com/office/drawing/2014/main" id="{7B73491D-E22E-FE98-06FE-CACB257EE63F}"/>
              </a:ext>
            </a:extLst>
          </p:cNvPr>
          <p:cNvSpPr txBox="1"/>
          <p:nvPr/>
        </p:nvSpPr>
        <p:spPr>
          <a:xfrm>
            <a:off x="651098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#DA9A23 RGB: 218,154,35</a:t>
            </a:r>
          </a:p>
        </p:txBody>
      </p:sp>
      <p:sp>
        <p:nvSpPr>
          <p:cNvPr id="84" name="TextBox 72">
            <a:extLst>
              <a:ext uri="{FF2B5EF4-FFF2-40B4-BE49-F238E27FC236}">
                <a16:creationId xmlns:a16="http://schemas.microsoft.com/office/drawing/2014/main" id="{F69B1DC9-BB8B-F397-33E1-35EEF3D47B1A}"/>
              </a:ext>
            </a:extLst>
          </p:cNvPr>
          <p:cNvSpPr txBox="1"/>
          <p:nvPr/>
        </p:nvSpPr>
        <p:spPr>
          <a:xfrm>
            <a:off x="7991780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#415071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65,80,113</a:t>
            </a:r>
          </a:p>
        </p:txBody>
      </p:sp>
      <p:sp>
        <p:nvSpPr>
          <p:cNvPr id="85" name="TextBox 75">
            <a:extLst>
              <a:ext uri="{FF2B5EF4-FFF2-40B4-BE49-F238E27FC236}">
                <a16:creationId xmlns:a16="http://schemas.microsoft.com/office/drawing/2014/main" id="{64210550-A2D6-A831-48B6-69958D12D5E8}"/>
              </a:ext>
            </a:extLst>
          </p:cNvPr>
          <p:cNvSpPr txBox="1"/>
          <p:nvPr/>
        </p:nvSpPr>
        <p:spPr>
          <a:xfrm>
            <a:off x="9481108" y="2621211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Color: #647C9C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RGB: 100,124,156</a:t>
            </a:r>
          </a:p>
        </p:txBody>
      </p:sp>
      <p:graphicFrame>
        <p:nvGraphicFramePr>
          <p:cNvPr id="86" name="Content Placeholder 8">
            <a:extLst>
              <a:ext uri="{FF2B5EF4-FFF2-40B4-BE49-F238E27FC236}">
                <a16:creationId xmlns:a16="http://schemas.microsoft.com/office/drawing/2014/main" id="{C6F54089-00A2-6BB8-9E1C-E7B719B3F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862706"/>
              </p:ext>
            </p:extLst>
          </p:nvPr>
        </p:nvGraphicFramePr>
        <p:xfrm>
          <a:off x="1049438" y="3579085"/>
          <a:ext cx="2666035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6FBECD39-1CD3-7D56-9B7A-D6DDED26A889}"/>
              </a:ext>
            </a:extLst>
          </p:cNvPr>
          <p:cNvGrpSpPr/>
          <p:nvPr/>
        </p:nvGrpSpPr>
        <p:grpSpPr>
          <a:xfrm>
            <a:off x="4687652" y="3671682"/>
            <a:ext cx="5914758" cy="2599908"/>
            <a:chOff x="1493039" y="1732280"/>
            <a:chExt cx="9196857" cy="4296628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C745D65-9892-A5B0-C91E-9AA5362AD702}"/>
                </a:ext>
              </a:extLst>
            </p:cNvPr>
            <p:cNvGrpSpPr/>
            <p:nvPr/>
          </p:nvGrpSpPr>
          <p:grpSpPr>
            <a:xfrm>
              <a:off x="1493039" y="1732280"/>
              <a:ext cx="9196857" cy="4296628"/>
              <a:chOff x="924079" y="1476233"/>
              <a:chExt cx="10332099" cy="4826995"/>
            </a:xfrm>
          </p:grpSpPr>
          <p:sp>
            <p:nvSpPr>
              <p:cNvPr id="93" name="Google Shape;1100;p32">
                <a:extLst>
                  <a:ext uri="{FF2B5EF4-FFF2-40B4-BE49-F238E27FC236}">
                    <a16:creationId xmlns:a16="http://schemas.microsoft.com/office/drawing/2014/main" id="{97F3BD67-8153-9728-B54C-21A09C992C63}"/>
                  </a:ext>
                </a:extLst>
              </p:cNvPr>
              <p:cNvSpPr/>
              <p:nvPr/>
            </p:nvSpPr>
            <p:spPr>
              <a:xfrm>
                <a:off x="924079" y="1476233"/>
                <a:ext cx="10332099" cy="4826995"/>
              </a:xfrm>
              <a:custGeom>
                <a:avLst/>
                <a:gdLst/>
                <a:ahLst/>
                <a:cxnLst/>
                <a:rect l="l" t="t" r="r" b="b"/>
                <a:pathLst>
                  <a:path w="81257" h="37962" extrusionOk="0">
                    <a:moveTo>
                      <a:pt x="0" y="1"/>
                    </a:moveTo>
                    <a:lnTo>
                      <a:pt x="0" y="11920"/>
                    </a:lnTo>
                    <a:cubicBezTo>
                      <a:pt x="0" y="15373"/>
                      <a:pt x="2433" y="18268"/>
                      <a:pt x="5675" y="18981"/>
                    </a:cubicBezTo>
                    <a:cubicBezTo>
                      <a:pt x="2434" y="19695"/>
                      <a:pt x="0" y="22589"/>
                      <a:pt x="0" y="26043"/>
                    </a:cubicBezTo>
                    <a:lnTo>
                      <a:pt x="0" y="37961"/>
                    </a:lnTo>
                    <a:lnTo>
                      <a:pt x="33618" y="37961"/>
                    </a:lnTo>
                    <a:cubicBezTo>
                      <a:pt x="36994" y="37961"/>
                      <a:pt x="39837" y="35635"/>
                      <a:pt x="40629" y="32502"/>
                    </a:cubicBezTo>
                    <a:cubicBezTo>
                      <a:pt x="41420" y="35636"/>
                      <a:pt x="44262" y="37961"/>
                      <a:pt x="47639" y="37961"/>
                    </a:cubicBezTo>
                    <a:lnTo>
                      <a:pt x="81257" y="37961"/>
                    </a:lnTo>
                    <a:lnTo>
                      <a:pt x="81257" y="26043"/>
                    </a:lnTo>
                    <a:cubicBezTo>
                      <a:pt x="81257" y="22589"/>
                      <a:pt x="78825" y="19695"/>
                      <a:pt x="75583" y="18981"/>
                    </a:cubicBezTo>
                    <a:cubicBezTo>
                      <a:pt x="78825" y="18266"/>
                      <a:pt x="81257" y="15372"/>
                      <a:pt x="81257" y="11919"/>
                    </a:cubicBezTo>
                    <a:lnTo>
                      <a:pt x="81257" y="1"/>
                    </a:lnTo>
                    <a:lnTo>
                      <a:pt x="47639" y="1"/>
                    </a:lnTo>
                    <a:cubicBezTo>
                      <a:pt x="44263" y="1"/>
                      <a:pt x="41420" y="2327"/>
                      <a:pt x="40628" y="5459"/>
                    </a:cubicBezTo>
                    <a:cubicBezTo>
                      <a:pt x="39837" y="2326"/>
                      <a:pt x="36994" y="1"/>
                      <a:pt x="3361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94" name="Google Shape;1102;p32">
                <a:extLst>
                  <a:ext uri="{FF2B5EF4-FFF2-40B4-BE49-F238E27FC236}">
                    <a16:creationId xmlns:a16="http://schemas.microsoft.com/office/drawing/2014/main" id="{5E78E49C-0D52-59B3-ACC7-A2CABE76C0CF}"/>
                  </a:ext>
                </a:extLst>
              </p:cNvPr>
              <p:cNvGrpSpPr/>
              <p:nvPr/>
            </p:nvGrpSpPr>
            <p:grpSpPr>
              <a:xfrm>
                <a:off x="6267157" y="1681203"/>
                <a:ext cx="4784144" cy="2024917"/>
                <a:chOff x="4700368" y="1260902"/>
                <a:chExt cx="3588108" cy="1518688"/>
              </a:xfrm>
            </p:grpSpPr>
            <p:sp>
              <p:nvSpPr>
                <p:cNvPr id="139" name="Google Shape;1103;p32">
                  <a:extLst>
                    <a:ext uri="{FF2B5EF4-FFF2-40B4-BE49-F238E27FC236}">
                      <a16:creationId xmlns:a16="http://schemas.microsoft.com/office/drawing/2014/main" id="{493671C1-7AA9-2C5F-9AB6-45FFC3D447E3}"/>
                    </a:ext>
                  </a:extLst>
                </p:cNvPr>
                <p:cNvSpPr/>
                <p:nvPr/>
              </p:nvSpPr>
              <p:spPr>
                <a:xfrm>
                  <a:off x="4700368" y="1260902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5618" y="0"/>
                      </a:moveTo>
                      <a:cubicBezTo>
                        <a:pt x="2520" y="0"/>
                        <a:pt x="1" y="2520"/>
                        <a:pt x="1" y="5618"/>
                      </a:cubicBezTo>
                      <a:lnTo>
                        <a:pt x="1" y="15924"/>
                      </a:lnTo>
                      <a:lnTo>
                        <a:pt x="32007" y="15924"/>
                      </a:lnTo>
                      <a:cubicBezTo>
                        <a:pt x="35105" y="15924"/>
                        <a:pt x="37624" y="13404"/>
                        <a:pt x="37624" y="10307"/>
                      </a:cubicBezTo>
                      <a:lnTo>
                        <a:pt x="376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40" name="Google Shape;1104;p32">
                  <a:extLst>
                    <a:ext uri="{FF2B5EF4-FFF2-40B4-BE49-F238E27FC236}">
                      <a16:creationId xmlns:a16="http://schemas.microsoft.com/office/drawing/2014/main" id="{1915A704-56B2-FC5B-8728-4AC351B5BC72}"/>
                    </a:ext>
                  </a:extLst>
                </p:cNvPr>
                <p:cNvSpPr/>
                <p:nvPr/>
              </p:nvSpPr>
              <p:spPr>
                <a:xfrm>
                  <a:off x="4784193" y="13447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4739" y="0"/>
                      </a:moveTo>
                      <a:cubicBezTo>
                        <a:pt x="2122" y="0"/>
                        <a:pt x="0" y="2122"/>
                        <a:pt x="0" y="4739"/>
                      </a:cubicBezTo>
                      <a:lnTo>
                        <a:pt x="0" y="14166"/>
                      </a:lnTo>
                      <a:lnTo>
                        <a:pt x="9427" y="14166"/>
                      </a:lnTo>
                      <a:cubicBezTo>
                        <a:pt x="12044" y="14166"/>
                        <a:pt x="14167" y="12044"/>
                        <a:pt x="14167" y="9428"/>
                      </a:cubicBezTo>
                      <a:lnTo>
                        <a:pt x="14167" y="0"/>
                      </a:lnTo>
                      <a:close/>
                    </a:path>
                  </a:pathLst>
                </a:custGeom>
                <a:solidFill>
                  <a:srgbClr val="647C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5" name="Google Shape;1105;p32">
                <a:extLst>
                  <a:ext uri="{FF2B5EF4-FFF2-40B4-BE49-F238E27FC236}">
                    <a16:creationId xmlns:a16="http://schemas.microsoft.com/office/drawing/2014/main" id="{D39BABD5-441C-B7C6-D3F6-55C0B4AA07DB}"/>
                  </a:ext>
                </a:extLst>
              </p:cNvPr>
              <p:cNvGrpSpPr/>
              <p:nvPr/>
            </p:nvGrpSpPr>
            <p:grpSpPr>
              <a:xfrm>
                <a:off x="6267157" y="4073071"/>
                <a:ext cx="4784144" cy="2024917"/>
                <a:chOff x="4700368" y="3054803"/>
                <a:chExt cx="3588108" cy="1518688"/>
              </a:xfrm>
            </p:grpSpPr>
            <p:sp>
              <p:nvSpPr>
                <p:cNvPr id="137" name="Google Shape;1106;p32">
                  <a:extLst>
                    <a:ext uri="{FF2B5EF4-FFF2-40B4-BE49-F238E27FC236}">
                      <a16:creationId xmlns:a16="http://schemas.microsoft.com/office/drawing/2014/main" id="{2BFB24CB-E170-7C23-4DCF-878090DAA85F}"/>
                    </a:ext>
                  </a:extLst>
                </p:cNvPr>
                <p:cNvSpPr/>
                <p:nvPr/>
              </p:nvSpPr>
              <p:spPr>
                <a:xfrm>
                  <a:off x="4700368" y="3054803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1" y="1"/>
                      </a:moveTo>
                      <a:lnTo>
                        <a:pt x="1" y="10307"/>
                      </a:lnTo>
                      <a:cubicBezTo>
                        <a:pt x="1" y="13404"/>
                        <a:pt x="2520" y="15924"/>
                        <a:pt x="5618" y="15924"/>
                      </a:cubicBezTo>
                      <a:lnTo>
                        <a:pt x="37624" y="15924"/>
                      </a:lnTo>
                      <a:lnTo>
                        <a:pt x="37624" y="5618"/>
                      </a:lnTo>
                      <a:cubicBezTo>
                        <a:pt x="37624" y="2521"/>
                        <a:pt x="35105" y="1"/>
                        <a:pt x="32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8" name="Google Shape;1107;p32">
                  <a:extLst>
                    <a:ext uri="{FF2B5EF4-FFF2-40B4-BE49-F238E27FC236}">
                      <a16:creationId xmlns:a16="http://schemas.microsoft.com/office/drawing/2014/main" id="{53F9EB3A-50F9-5A3B-2525-6239AC4E175E}"/>
                    </a:ext>
                  </a:extLst>
                </p:cNvPr>
                <p:cNvSpPr/>
                <p:nvPr/>
              </p:nvSpPr>
              <p:spPr>
                <a:xfrm>
                  <a:off x="4784193" y="31386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0" y="1"/>
                      </a:moveTo>
                      <a:lnTo>
                        <a:pt x="0" y="9428"/>
                      </a:lnTo>
                      <a:cubicBezTo>
                        <a:pt x="0" y="12044"/>
                        <a:pt x="2122" y="14167"/>
                        <a:pt x="4739" y="14167"/>
                      </a:cubicBezTo>
                      <a:lnTo>
                        <a:pt x="14167" y="14167"/>
                      </a:lnTo>
                      <a:lnTo>
                        <a:pt x="14167" y="4739"/>
                      </a:lnTo>
                      <a:cubicBezTo>
                        <a:pt x="14167" y="2123"/>
                        <a:pt x="12044" y="1"/>
                        <a:pt x="9427" y="1"/>
                      </a:cubicBezTo>
                      <a:close/>
                    </a:path>
                  </a:pathLst>
                </a:custGeom>
                <a:solidFill>
                  <a:srgbClr val="DA9A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6" name="Google Shape;1108;p32">
                <a:extLst>
                  <a:ext uri="{FF2B5EF4-FFF2-40B4-BE49-F238E27FC236}">
                    <a16:creationId xmlns:a16="http://schemas.microsoft.com/office/drawing/2014/main" id="{58B2F35C-6CA5-9D2E-A986-06DE4177E116}"/>
                  </a:ext>
                </a:extLst>
              </p:cNvPr>
              <p:cNvGrpSpPr/>
              <p:nvPr/>
            </p:nvGrpSpPr>
            <p:grpSpPr>
              <a:xfrm>
                <a:off x="1128921" y="4073071"/>
                <a:ext cx="4784144" cy="2024917"/>
                <a:chOff x="846691" y="3054803"/>
                <a:chExt cx="3588108" cy="1518688"/>
              </a:xfrm>
            </p:grpSpPr>
            <p:sp>
              <p:nvSpPr>
                <p:cNvPr id="135" name="Google Shape;1109;p32">
                  <a:extLst>
                    <a:ext uri="{FF2B5EF4-FFF2-40B4-BE49-F238E27FC236}">
                      <a16:creationId xmlns:a16="http://schemas.microsoft.com/office/drawing/2014/main" id="{6D1701FF-E2CB-D4E0-CC14-4A07AAFE8EFB}"/>
                    </a:ext>
                  </a:extLst>
                </p:cNvPr>
                <p:cNvSpPr/>
                <p:nvPr/>
              </p:nvSpPr>
              <p:spPr>
                <a:xfrm>
                  <a:off x="846691" y="3054803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5618" y="1"/>
                      </a:moveTo>
                      <a:cubicBezTo>
                        <a:pt x="2516" y="1"/>
                        <a:pt x="1" y="2516"/>
                        <a:pt x="1" y="5618"/>
                      </a:cubicBezTo>
                      <a:lnTo>
                        <a:pt x="1" y="15924"/>
                      </a:lnTo>
                      <a:lnTo>
                        <a:pt x="32007" y="15924"/>
                      </a:lnTo>
                      <a:cubicBezTo>
                        <a:pt x="35110" y="15924"/>
                        <a:pt x="37624" y="13409"/>
                        <a:pt x="37624" y="10307"/>
                      </a:cubicBezTo>
                      <a:lnTo>
                        <a:pt x="3762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6" name="Google Shape;1110;p32">
                  <a:extLst>
                    <a:ext uri="{FF2B5EF4-FFF2-40B4-BE49-F238E27FC236}">
                      <a16:creationId xmlns:a16="http://schemas.microsoft.com/office/drawing/2014/main" id="{F9413E19-3C5F-C688-56E6-45C83BFD20CD}"/>
                    </a:ext>
                  </a:extLst>
                </p:cNvPr>
                <p:cNvSpPr/>
                <p:nvPr/>
              </p:nvSpPr>
              <p:spPr>
                <a:xfrm>
                  <a:off x="3002499" y="31386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4738" y="1"/>
                      </a:moveTo>
                      <a:cubicBezTo>
                        <a:pt x="2121" y="1"/>
                        <a:pt x="0" y="2123"/>
                        <a:pt x="0" y="4739"/>
                      </a:cubicBezTo>
                      <a:lnTo>
                        <a:pt x="0" y="14167"/>
                      </a:lnTo>
                      <a:lnTo>
                        <a:pt x="9427" y="14167"/>
                      </a:lnTo>
                      <a:cubicBezTo>
                        <a:pt x="12044" y="14167"/>
                        <a:pt x="14166" y="12044"/>
                        <a:pt x="14166" y="9428"/>
                      </a:cubicBezTo>
                      <a:lnTo>
                        <a:pt x="14166" y="1"/>
                      </a:lnTo>
                      <a:close/>
                    </a:path>
                  </a:pathLst>
                </a:custGeom>
                <a:solidFill>
                  <a:srgbClr val="BEE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7" name="Google Shape;1111;p32">
                <a:extLst>
                  <a:ext uri="{FF2B5EF4-FFF2-40B4-BE49-F238E27FC236}">
                    <a16:creationId xmlns:a16="http://schemas.microsoft.com/office/drawing/2014/main" id="{C391A60E-39D7-B560-EF19-A99365D83CC4}"/>
                  </a:ext>
                </a:extLst>
              </p:cNvPr>
              <p:cNvGrpSpPr/>
              <p:nvPr/>
            </p:nvGrpSpPr>
            <p:grpSpPr>
              <a:xfrm>
                <a:off x="1128921" y="1681203"/>
                <a:ext cx="4784144" cy="2024917"/>
                <a:chOff x="846691" y="1260902"/>
                <a:chExt cx="3588108" cy="1518688"/>
              </a:xfrm>
            </p:grpSpPr>
            <p:sp>
              <p:nvSpPr>
                <p:cNvPr id="133" name="Google Shape;1112;p32">
                  <a:extLst>
                    <a:ext uri="{FF2B5EF4-FFF2-40B4-BE49-F238E27FC236}">
                      <a16:creationId xmlns:a16="http://schemas.microsoft.com/office/drawing/2014/main" id="{BE292A0E-84AD-AE47-5BF6-41986151113D}"/>
                    </a:ext>
                  </a:extLst>
                </p:cNvPr>
                <p:cNvSpPr/>
                <p:nvPr/>
              </p:nvSpPr>
              <p:spPr>
                <a:xfrm>
                  <a:off x="846691" y="1260902"/>
                  <a:ext cx="3588108" cy="15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5" h="15925" extrusionOk="0">
                      <a:moveTo>
                        <a:pt x="1" y="0"/>
                      </a:moveTo>
                      <a:lnTo>
                        <a:pt x="1" y="10307"/>
                      </a:lnTo>
                      <a:cubicBezTo>
                        <a:pt x="1" y="13409"/>
                        <a:pt x="2515" y="15924"/>
                        <a:pt x="5618" y="15924"/>
                      </a:cubicBezTo>
                      <a:lnTo>
                        <a:pt x="37624" y="15924"/>
                      </a:lnTo>
                      <a:lnTo>
                        <a:pt x="37624" y="5618"/>
                      </a:lnTo>
                      <a:cubicBezTo>
                        <a:pt x="37624" y="2515"/>
                        <a:pt x="35110" y="0"/>
                        <a:pt x="320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4" name="Google Shape;1113;p32">
                  <a:extLst>
                    <a:ext uri="{FF2B5EF4-FFF2-40B4-BE49-F238E27FC236}">
                      <a16:creationId xmlns:a16="http://schemas.microsoft.com/office/drawing/2014/main" id="{5FFB140F-3156-3C72-C76E-448C5AE588AF}"/>
                    </a:ext>
                  </a:extLst>
                </p:cNvPr>
                <p:cNvSpPr/>
                <p:nvPr/>
              </p:nvSpPr>
              <p:spPr>
                <a:xfrm>
                  <a:off x="3002499" y="1344728"/>
                  <a:ext cx="1351036" cy="135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7" h="14167" extrusionOk="0">
                      <a:moveTo>
                        <a:pt x="0" y="0"/>
                      </a:moveTo>
                      <a:lnTo>
                        <a:pt x="0" y="9428"/>
                      </a:lnTo>
                      <a:cubicBezTo>
                        <a:pt x="0" y="12044"/>
                        <a:pt x="2121" y="14166"/>
                        <a:pt x="4738" y="14166"/>
                      </a:cubicBezTo>
                      <a:lnTo>
                        <a:pt x="14166" y="14166"/>
                      </a:lnTo>
                      <a:lnTo>
                        <a:pt x="14166" y="4739"/>
                      </a:lnTo>
                      <a:cubicBezTo>
                        <a:pt x="14166" y="2122"/>
                        <a:pt x="12044" y="0"/>
                        <a:pt x="9427" y="0"/>
                      </a:cubicBezTo>
                      <a:close/>
                    </a:path>
                  </a:pathLst>
                </a:custGeom>
                <a:solidFill>
                  <a:srgbClr val="00B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dirty="0"/>
                </a:p>
              </p:txBody>
            </p:sp>
          </p:grpSp>
          <p:grpSp>
            <p:nvGrpSpPr>
              <p:cNvPr id="98" name="Google Shape;1122;p32">
                <a:extLst>
                  <a:ext uri="{FF2B5EF4-FFF2-40B4-BE49-F238E27FC236}">
                    <a16:creationId xmlns:a16="http://schemas.microsoft.com/office/drawing/2014/main" id="{8F1BD35C-F2F2-7CAD-D0B7-3B0AEA37B099}"/>
                  </a:ext>
                </a:extLst>
              </p:cNvPr>
              <p:cNvGrpSpPr/>
              <p:nvPr/>
            </p:nvGrpSpPr>
            <p:grpSpPr>
              <a:xfrm>
                <a:off x="6845232" y="4711259"/>
                <a:ext cx="778939" cy="748548"/>
                <a:chOff x="-62890750" y="3747425"/>
                <a:chExt cx="330825" cy="317900"/>
              </a:xfrm>
            </p:grpSpPr>
            <p:sp>
              <p:nvSpPr>
                <p:cNvPr id="119" name="Google Shape;1123;p32">
                  <a:extLst>
                    <a:ext uri="{FF2B5EF4-FFF2-40B4-BE49-F238E27FC236}">
                      <a16:creationId xmlns:a16="http://schemas.microsoft.com/office/drawing/2014/main" id="{0A4AE097-D399-CECE-F53D-08B7EEC386EA}"/>
                    </a:ext>
                  </a:extLst>
                </p:cNvPr>
                <p:cNvSpPr/>
                <p:nvPr/>
              </p:nvSpPr>
              <p:spPr>
                <a:xfrm>
                  <a:off x="-62890750" y="3747425"/>
                  <a:ext cx="313500" cy="19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0" h="7833" extrusionOk="0">
                      <a:moveTo>
                        <a:pt x="6591" y="0"/>
                      </a:moveTo>
                      <a:cubicBezTo>
                        <a:pt x="4966" y="0"/>
                        <a:pt x="3342" y="616"/>
                        <a:pt x="2112" y="1846"/>
                      </a:cubicBezTo>
                      <a:cubicBezTo>
                        <a:pt x="663" y="3296"/>
                        <a:pt x="1" y="5438"/>
                        <a:pt x="379" y="7454"/>
                      </a:cubicBezTo>
                      <a:cubicBezTo>
                        <a:pt x="442" y="7675"/>
                        <a:pt x="568" y="7832"/>
                        <a:pt x="789" y="7832"/>
                      </a:cubicBezTo>
                      <a:lnTo>
                        <a:pt x="852" y="7832"/>
                      </a:lnTo>
                      <a:cubicBezTo>
                        <a:pt x="1104" y="7801"/>
                        <a:pt x="1198" y="7549"/>
                        <a:pt x="1167" y="7360"/>
                      </a:cubicBezTo>
                      <a:cubicBezTo>
                        <a:pt x="852" y="5596"/>
                        <a:pt x="1419" y="3737"/>
                        <a:pt x="2710" y="2477"/>
                      </a:cubicBezTo>
                      <a:cubicBezTo>
                        <a:pt x="3719" y="1437"/>
                        <a:pt x="5136" y="870"/>
                        <a:pt x="6617" y="870"/>
                      </a:cubicBezTo>
                      <a:cubicBezTo>
                        <a:pt x="7940" y="870"/>
                        <a:pt x="9200" y="1342"/>
                        <a:pt x="10177" y="2193"/>
                      </a:cubicBezTo>
                      <a:lnTo>
                        <a:pt x="9610" y="2792"/>
                      </a:lnTo>
                      <a:cubicBezTo>
                        <a:pt x="9484" y="2918"/>
                        <a:pt x="9452" y="3075"/>
                        <a:pt x="9484" y="3170"/>
                      </a:cubicBezTo>
                      <a:cubicBezTo>
                        <a:pt x="9515" y="3327"/>
                        <a:pt x="9641" y="3422"/>
                        <a:pt x="9799" y="3453"/>
                      </a:cubicBezTo>
                      <a:lnTo>
                        <a:pt x="12036" y="3926"/>
                      </a:lnTo>
                      <a:lnTo>
                        <a:pt x="12130" y="3926"/>
                      </a:lnTo>
                      <a:cubicBezTo>
                        <a:pt x="12225" y="3926"/>
                        <a:pt x="12319" y="3894"/>
                        <a:pt x="12382" y="3800"/>
                      </a:cubicBezTo>
                      <a:cubicBezTo>
                        <a:pt x="12508" y="3674"/>
                        <a:pt x="12540" y="3579"/>
                        <a:pt x="12508" y="3422"/>
                      </a:cubicBezTo>
                      <a:lnTo>
                        <a:pt x="12036" y="1153"/>
                      </a:lnTo>
                      <a:cubicBezTo>
                        <a:pt x="12004" y="1027"/>
                        <a:pt x="11878" y="901"/>
                        <a:pt x="11752" y="838"/>
                      </a:cubicBezTo>
                      <a:cubicBezTo>
                        <a:pt x="11715" y="831"/>
                        <a:pt x="11678" y="827"/>
                        <a:pt x="11642" y="827"/>
                      </a:cubicBezTo>
                      <a:cubicBezTo>
                        <a:pt x="11526" y="827"/>
                        <a:pt x="11422" y="868"/>
                        <a:pt x="11374" y="964"/>
                      </a:cubicBezTo>
                      <a:lnTo>
                        <a:pt x="10776" y="1563"/>
                      </a:lnTo>
                      <a:cubicBezTo>
                        <a:pt x="9583" y="521"/>
                        <a:pt x="8087" y="0"/>
                        <a:pt x="65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0" name="Google Shape;1124;p32">
                  <a:extLst>
                    <a:ext uri="{FF2B5EF4-FFF2-40B4-BE49-F238E27FC236}">
                      <a16:creationId xmlns:a16="http://schemas.microsoft.com/office/drawing/2014/main" id="{CC630A7E-3608-FCC5-7744-1CBC12C9705D}"/>
                    </a:ext>
                  </a:extLst>
                </p:cNvPr>
                <p:cNvSpPr/>
                <p:nvPr/>
              </p:nvSpPr>
              <p:spPr>
                <a:xfrm>
                  <a:off x="-62874975" y="3869075"/>
                  <a:ext cx="3150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2" h="7850" extrusionOk="0">
                      <a:moveTo>
                        <a:pt x="11779" y="0"/>
                      </a:moveTo>
                      <a:cubicBezTo>
                        <a:pt x="11759" y="0"/>
                        <a:pt x="11739" y="2"/>
                        <a:pt x="11720" y="5"/>
                      </a:cubicBezTo>
                      <a:cubicBezTo>
                        <a:pt x="11499" y="36"/>
                        <a:pt x="11373" y="288"/>
                        <a:pt x="11405" y="477"/>
                      </a:cubicBezTo>
                      <a:cubicBezTo>
                        <a:pt x="11720" y="2242"/>
                        <a:pt x="11184" y="4101"/>
                        <a:pt x="9861" y="5361"/>
                      </a:cubicBezTo>
                      <a:cubicBezTo>
                        <a:pt x="8853" y="6400"/>
                        <a:pt x="7435" y="6967"/>
                        <a:pt x="5986" y="6967"/>
                      </a:cubicBezTo>
                      <a:cubicBezTo>
                        <a:pt x="4631" y="6967"/>
                        <a:pt x="3371" y="6495"/>
                        <a:pt x="2394" y="5644"/>
                      </a:cubicBezTo>
                      <a:lnTo>
                        <a:pt x="2993" y="5046"/>
                      </a:lnTo>
                      <a:cubicBezTo>
                        <a:pt x="3088" y="4920"/>
                        <a:pt x="3151" y="4762"/>
                        <a:pt x="3088" y="4668"/>
                      </a:cubicBezTo>
                      <a:cubicBezTo>
                        <a:pt x="3056" y="4510"/>
                        <a:pt x="2962" y="4416"/>
                        <a:pt x="2772" y="4384"/>
                      </a:cubicBezTo>
                      <a:lnTo>
                        <a:pt x="536" y="3912"/>
                      </a:lnTo>
                      <a:cubicBezTo>
                        <a:pt x="498" y="3904"/>
                        <a:pt x="465" y="3900"/>
                        <a:pt x="433" y="3900"/>
                      </a:cubicBezTo>
                      <a:cubicBezTo>
                        <a:pt x="332" y="3900"/>
                        <a:pt x="254" y="3941"/>
                        <a:pt x="158" y="4038"/>
                      </a:cubicBezTo>
                      <a:cubicBezTo>
                        <a:pt x="32" y="4132"/>
                        <a:pt x="0" y="4258"/>
                        <a:pt x="32" y="4416"/>
                      </a:cubicBezTo>
                      <a:lnTo>
                        <a:pt x="504" y="6652"/>
                      </a:lnTo>
                      <a:cubicBezTo>
                        <a:pt x="536" y="6810"/>
                        <a:pt x="662" y="6936"/>
                        <a:pt x="788" y="6967"/>
                      </a:cubicBezTo>
                      <a:lnTo>
                        <a:pt x="882" y="6967"/>
                      </a:lnTo>
                      <a:cubicBezTo>
                        <a:pt x="1008" y="6967"/>
                        <a:pt x="1103" y="6936"/>
                        <a:pt x="1166" y="6873"/>
                      </a:cubicBezTo>
                      <a:lnTo>
                        <a:pt x="1764" y="6274"/>
                      </a:lnTo>
                      <a:cubicBezTo>
                        <a:pt x="2930" y="7346"/>
                        <a:pt x="4442" y="7850"/>
                        <a:pt x="5923" y="7850"/>
                      </a:cubicBezTo>
                      <a:cubicBezTo>
                        <a:pt x="7561" y="7850"/>
                        <a:pt x="9168" y="7220"/>
                        <a:pt x="10428" y="5991"/>
                      </a:cubicBezTo>
                      <a:cubicBezTo>
                        <a:pt x="11909" y="4510"/>
                        <a:pt x="12602" y="2368"/>
                        <a:pt x="12192" y="320"/>
                      </a:cubicBezTo>
                      <a:cubicBezTo>
                        <a:pt x="12164" y="122"/>
                        <a:pt x="11958" y="0"/>
                        <a:pt x="117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1" name="Google Shape;1125;p32">
                  <a:extLst>
                    <a:ext uri="{FF2B5EF4-FFF2-40B4-BE49-F238E27FC236}">
                      <a16:creationId xmlns:a16="http://schemas.microsoft.com/office/drawing/2014/main" id="{182D8FEF-B8FD-BE3C-7761-33ED02F448B8}"/>
                    </a:ext>
                  </a:extLst>
                </p:cNvPr>
                <p:cNvSpPr/>
                <p:nvPr/>
              </p:nvSpPr>
              <p:spPr>
                <a:xfrm>
                  <a:off x="-62751325" y="3834525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630" y="1"/>
                      </a:moveTo>
                      <a:cubicBezTo>
                        <a:pt x="410" y="221"/>
                        <a:pt x="158" y="599"/>
                        <a:pt x="0" y="1072"/>
                      </a:cubicBezTo>
                      <a:lnTo>
                        <a:pt x="630" y="1072"/>
                      </a:lnTo>
                      <a:lnTo>
                        <a:pt x="63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2" name="Google Shape;1126;p32">
                  <a:extLst>
                    <a:ext uri="{FF2B5EF4-FFF2-40B4-BE49-F238E27FC236}">
                      <a16:creationId xmlns:a16="http://schemas.microsoft.com/office/drawing/2014/main" id="{4F2140DC-15B2-F15A-CFF2-04BAAD8C1FCF}"/>
                    </a:ext>
                  </a:extLst>
                </p:cNvPr>
                <p:cNvSpPr/>
                <p:nvPr/>
              </p:nvSpPr>
              <p:spPr>
                <a:xfrm>
                  <a:off x="-62715100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1" y="1"/>
                      </a:moveTo>
                      <a:lnTo>
                        <a:pt x="1" y="1041"/>
                      </a:lnTo>
                      <a:cubicBezTo>
                        <a:pt x="253" y="852"/>
                        <a:pt x="473" y="473"/>
                        <a:pt x="6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3" name="Google Shape;1127;p32">
                  <a:extLst>
                    <a:ext uri="{FF2B5EF4-FFF2-40B4-BE49-F238E27FC236}">
                      <a16:creationId xmlns:a16="http://schemas.microsoft.com/office/drawing/2014/main" id="{AAFE6F51-30D2-893F-EA94-7D6AC7EDAEBC}"/>
                    </a:ext>
                  </a:extLst>
                </p:cNvPr>
                <p:cNvSpPr/>
                <p:nvPr/>
              </p:nvSpPr>
              <p:spPr>
                <a:xfrm>
                  <a:off x="-62751325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0" y="1"/>
                      </a:moveTo>
                      <a:cubicBezTo>
                        <a:pt x="158" y="473"/>
                        <a:pt x="410" y="852"/>
                        <a:pt x="630" y="1041"/>
                      </a:cubicBezTo>
                      <a:lnTo>
                        <a:pt x="63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4" name="Google Shape;1128;p32">
                  <a:extLst>
                    <a:ext uri="{FF2B5EF4-FFF2-40B4-BE49-F238E27FC236}">
                      <a16:creationId xmlns:a16="http://schemas.microsoft.com/office/drawing/2014/main" id="{A35A7EFB-330F-32AB-E981-6FAB5DEC98E7}"/>
                    </a:ext>
                  </a:extLst>
                </p:cNvPr>
                <p:cNvSpPr/>
                <p:nvPr/>
              </p:nvSpPr>
              <p:spPr>
                <a:xfrm>
                  <a:off x="-62822225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127" y="0"/>
                      </a:moveTo>
                      <a:cubicBezTo>
                        <a:pt x="32" y="316"/>
                        <a:pt x="1" y="631"/>
                        <a:pt x="1" y="977"/>
                      </a:cubicBezTo>
                      <a:cubicBezTo>
                        <a:pt x="1" y="1324"/>
                        <a:pt x="32" y="1670"/>
                        <a:pt x="127" y="1922"/>
                      </a:cubicBezTo>
                      <a:lnTo>
                        <a:pt x="1765" y="1922"/>
                      </a:lnTo>
                      <a:cubicBezTo>
                        <a:pt x="1734" y="1607"/>
                        <a:pt x="1702" y="1292"/>
                        <a:pt x="1702" y="977"/>
                      </a:cubicBezTo>
                      <a:cubicBezTo>
                        <a:pt x="1702" y="662"/>
                        <a:pt x="1734" y="316"/>
                        <a:pt x="17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5" name="Google Shape;1129;p32">
                  <a:extLst>
                    <a:ext uri="{FF2B5EF4-FFF2-40B4-BE49-F238E27FC236}">
                      <a16:creationId xmlns:a16="http://schemas.microsoft.com/office/drawing/2014/main" id="{78CEBE63-867E-2FE2-D0CD-F5E89DA90A8C}"/>
                    </a:ext>
                  </a:extLst>
                </p:cNvPr>
                <p:cNvSpPr/>
                <p:nvPr/>
              </p:nvSpPr>
              <p:spPr>
                <a:xfrm>
                  <a:off x="-62715100" y="3833750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1" y="0"/>
                      </a:moveTo>
                      <a:lnTo>
                        <a:pt x="1" y="1071"/>
                      </a:lnTo>
                      <a:lnTo>
                        <a:pt x="631" y="1071"/>
                      </a:lnTo>
                      <a:cubicBezTo>
                        <a:pt x="505" y="599"/>
                        <a:pt x="253" y="189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6" name="Google Shape;1130;p32">
                  <a:extLst>
                    <a:ext uri="{FF2B5EF4-FFF2-40B4-BE49-F238E27FC236}">
                      <a16:creationId xmlns:a16="http://schemas.microsoft.com/office/drawing/2014/main" id="{DD794443-7C58-251B-60F1-A6DFC6FC5004}"/>
                    </a:ext>
                  </a:extLst>
                </p:cNvPr>
                <p:cNvSpPr/>
                <p:nvPr/>
              </p:nvSpPr>
              <p:spPr>
                <a:xfrm>
                  <a:off x="-62758425" y="3881000"/>
                  <a:ext cx="2287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923" extrusionOk="0">
                      <a:moveTo>
                        <a:pt x="95" y="0"/>
                      </a:moveTo>
                      <a:cubicBezTo>
                        <a:pt x="64" y="316"/>
                        <a:pt x="1" y="631"/>
                        <a:pt x="1" y="977"/>
                      </a:cubicBezTo>
                      <a:cubicBezTo>
                        <a:pt x="1" y="1324"/>
                        <a:pt x="64" y="1670"/>
                        <a:pt x="95" y="1922"/>
                      </a:cubicBezTo>
                      <a:lnTo>
                        <a:pt x="914" y="1922"/>
                      </a:lnTo>
                      <a:lnTo>
                        <a:pt x="91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7" name="Google Shape;1131;p32">
                  <a:extLst>
                    <a:ext uri="{FF2B5EF4-FFF2-40B4-BE49-F238E27FC236}">
                      <a16:creationId xmlns:a16="http://schemas.microsoft.com/office/drawing/2014/main" id="{6EF8F538-7BDC-02AC-1661-B58CE182C26F}"/>
                    </a:ext>
                  </a:extLst>
                </p:cNvPr>
                <p:cNvSpPr/>
                <p:nvPr/>
              </p:nvSpPr>
              <p:spPr>
                <a:xfrm>
                  <a:off x="-62715100" y="3809325"/>
                  <a:ext cx="748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049" extrusionOk="0">
                      <a:moveTo>
                        <a:pt x="1" y="1"/>
                      </a:moveTo>
                      <a:lnTo>
                        <a:pt x="1" y="32"/>
                      </a:lnTo>
                      <a:cubicBezTo>
                        <a:pt x="631" y="253"/>
                        <a:pt x="1198" y="1009"/>
                        <a:pt x="1481" y="2048"/>
                      </a:cubicBezTo>
                      <a:lnTo>
                        <a:pt x="2994" y="2048"/>
                      </a:lnTo>
                      <a:cubicBezTo>
                        <a:pt x="2426" y="946"/>
                        <a:pt x="1324" y="158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8" name="Google Shape;1132;p32">
                  <a:extLst>
                    <a:ext uri="{FF2B5EF4-FFF2-40B4-BE49-F238E27FC236}">
                      <a16:creationId xmlns:a16="http://schemas.microsoft.com/office/drawing/2014/main" id="{150593E2-0DF5-67D9-C955-6277052EFA32}"/>
                    </a:ext>
                  </a:extLst>
                </p:cNvPr>
                <p:cNvSpPr/>
                <p:nvPr/>
              </p:nvSpPr>
              <p:spPr>
                <a:xfrm>
                  <a:off x="-62715875" y="3950300"/>
                  <a:ext cx="756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9" extrusionOk="0">
                      <a:moveTo>
                        <a:pt x="1512" y="1"/>
                      </a:moveTo>
                      <a:cubicBezTo>
                        <a:pt x="1229" y="1009"/>
                        <a:pt x="662" y="1765"/>
                        <a:pt x="0" y="1986"/>
                      </a:cubicBezTo>
                      <a:lnTo>
                        <a:pt x="0" y="2049"/>
                      </a:lnTo>
                      <a:lnTo>
                        <a:pt x="32" y="2049"/>
                      </a:lnTo>
                      <a:cubicBezTo>
                        <a:pt x="1355" y="1891"/>
                        <a:pt x="2457" y="1104"/>
                        <a:pt x="302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" name="Google Shape;1133;p32">
                  <a:extLst>
                    <a:ext uri="{FF2B5EF4-FFF2-40B4-BE49-F238E27FC236}">
                      <a16:creationId xmlns:a16="http://schemas.microsoft.com/office/drawing/2014/main" id="{5A87468F-0118-8303-12BF-2066DEFD232A}"/>
                    </a:ext>
                  </a:extLst>
                </p:cNvPr>
                <p:cNvSpPr/>
                <p:nvPr/>
              </p:nvSpPr>
              <p:spPr>
                <a:xfrm>
                  <a:off x="-62811200" y="3949525"/>
                  <a:ext cx="756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080" extrusionOk="0">
                      <a:moveTo>
                        <a:pt x="1" y="0"/>
                      </a:moveTo>
                      <a:cubicBezTo>
                        <a:pt x="600" y="1166"/>
                        <a:pt x="1702" y="1954"/>
                        <a:pt x="3025" y="2080"/>
                      </a:cubicBezTo>
                      <a:lnTo>
                        <a:pt x="3025" y="2017"/>
                      </a:lnTo>
                      <a:cubicBezTo>
                        <a:pt x="2364" y="1796"/>
                        <a:pt x="1860" y="1040"/>
                        <a:pt x="15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" name="Google Shape;1134;p32">
                  <a:extLst>
                    <a:ext uri="{FF2B5EF4-FFF2-40B4-BE49-F238E27FC236}">
                      <a16:creationId xmlns:a16="http://schemas.microsoft.com/office/drawing/2014/main" id="{32D03189-DAFB-EB0B-8D49-1751EE8E8F5A}"/>
                    </a:ext>
                  </a:extLst>
                </p:cNvPr>
                <p:cNvSpPr/>
                <p:nvPr/>
              </p:nvSpPr>
              <p:spPr>
                <a:xfrm>
                  <a:off x="-62673350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0" y="0"/>
                      </a:moveTo>
                      <a:cubicBezTo>
                        <a:pt x="32" y="316"/>
                        <a:pt x="63" y="631"/>
                        <a:pt x="63" y="977"/>
                      </a:cubicBezTo>
                      <a:cubicBezTo>
                        <a:pt x="63" y="1324"/>
                        <a:pt x="32" y="1670"/>
                        <a:pt x="0" y="1922"/>
                      </a:cubicBezTo>
                      <a:lnTo>
                        <a:pt x="1639" y="1922"/>
                      </a:lnTo>
                      <a:cubicBezTo>
                        <a:pt x="1733" y="1670"/>
                        <a:pt x="1765" y="1292"/>
                        <a:pt x="1765" y="977"/>
                      </a:cubicBezTo>
                      <a:cubicBezTo>
                        <a:pt x="1765" y="662"/>
                        <a:pt x="1733" y="316"/>
                        <a:pt x="16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" name="Google Shape;1135;p32">
                  <a:extLst>
                    <a:ext uri="{FF2B5EF4-FFF2-40B4-BE49-F238E27FC236}">
                      <a16:creationId xmlns:a16="http://schemas.microsoft.com/office/drawing/2014/main" id="{896FC31C-5C1F-DBD4-9C48-589AA95A89F5}"/>
                    </a:ext>
                  </a:extLst>
                </p:cNvPr>
                <p:cNvSpPr/>
                <p:nvPr/>
              </p:nvSpPr>
              <p:spPr>
                <a:xfrm>
                  <a:off x="-62810400" y="3810125"/>
                  <a:ext cx="756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8" extrusionOk="0">
                      <a:moveTo>
                        <a:pt x="2993" y="0"/>
                      </a:moveTo>
                      <a:cubicBezTo>
                        <a:pt x="1702" y="158"/>
                        <a:pt x="599" y="945"/>
                        <a:pt x="0" y="2048"/>
                      </a:cubicBezTo>
                      <a:lnTo>
                        <a:pt x="1544" y="2048"/>
                      </a:lnTo>
                      <a:cubicBezTo>
                        <a:pt x="1828" y="1008"/>
                        <a:pt x="2363" y="284"/>
                        <a:pt x="3025" y="32"/>
                      </a:cubicBezTo>
                      <a:lnTo>
                        <a:pt x="30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" name="Google Shape;1136;p32">
                  <a:extLst>
                    <a:ext uri="{FF2B5EF4-FFF2-40B4-BE49-F238E27FC236}">
                      <a16:creationId xmlns:a16="http://schemas.microsoft.com/office/drawing/2014/main" id="{B3ED1B4C-3C65-E17E-7E62-830A26E368E8}"/>
                    </a:ext>
                  </a:extLst>
                </p:cNvPr>
                <p:cNvSpPr/>
                <p:nvPr/>
              </p:nvSpPr>
              <p:spPr>
                <a:xfrm>
                  <a:off x="-62715100" y="3881000"/>
                  <a:ext cx="22850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923" extrusionOk="0">
                      <a:moveTo>
                        <a:pt x="1" y="0"/>
                      </a:moveTo>
                      <a:lnTo>
                        <a:pt x="1" y="1922"/>
                      </a:lnTo>
                      <a:lnTo>
                        <a:pt x="851" y="1922"/>
                      </a:lnTo>
                      <a:cubicBezTo>
                        <a:pt x="883" y="1607"/>
                        <a:pt x="914" y="1292"/>
                        <a:pt x="914" y="977"/>
                      </a:cubicBezTo>
                      <a:cubicBezTo>
                        <a:pt x="914" y="662"/>
                        <a:pt x="883" y="316"/>
                        <a:pt x="8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9" name="Google Shape;1137;p32">
                <a:extLst>
                  <a:ext uri="{FF2B5EF4-FFF2-40B4-BE49-F238E27FC236}">
                    <a16:creationId xmlns:a16="http://schemas.microsoft.com/office/drawing/2014/main" id="{9120004C-5401-4F82-E0C1-BCE331ACB99A}"/>
                  </a:ext>
                </a:extLst>
              </p:cNvPr>
              <p:cNvGrpSpPr/>
              <p:nvPr/>
            </p:nvGrpSpPr>
            <p:grpSpPr>
              <a:xfrm>
                <a:off x="6922834" y="2355891"/>
                <a:ext cx="712439" cy="712479"/>
                <a:chOff x="583100" y="3982600"/>
                <a:chExt cx="296175" cy="296175"/>
              </a:xfrm>
            </p:grpSpPr>
            <p:sp>
              <p:nvSpPr>
                <p:cNvPr id="112" name="Google Shape;1138;p32">
                  <a:extLst>
                    <a:ext uri="{FF2B5EF4-FFF2-40B4-BE49-F238E27FC236}">
                      <a16:creationId xmlns:a16="http://schemas.microsoft.com/office/drawing/2014/main" id="{FB71BAC8-F091-3687-6241-1B27C24B8A1A}"/>
                    </a:ext>
                  </a:extLst>
                </p:cNvPr>
                <p:cNvSpPr/>
                <p:nvPr/>
              </p:nvSpPr>
              <p:spPr>
                <a:xfrm>
                  <a:off x="694925" y="3982600"/>
                  <a:ext cx="70925" cy="6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7" h="2742" extrusionOk="0">
                      <a:moveTo>
                        <a:pt x="1419" y="1"/>
                      </a:moveTo>
                      <a:cubicBezTo>
                        <a:pt x="631" y="1"/>
                        <a:pt x="1" y="599"/>
                        <a:pt x="1" y="1355"/>
                      </a:cubicBezTo>
                      <a:cubicBezTo>
                        <a:pt x="1" y="2143"/>
                        <a:pt x="631" y="2742"/>
                        <a:pt x="1419" y="2742"/>
                      </a:cubicBezTo>
                      <a:cubicBezTo>
                        <a:pt x="2206" y="2742"/>
                        <a:pt x="2836" y="2143"/>
                        <a:pt x="2836" y="1355"/>
                      </a:cubicBezTo>
                      <a:cubicBezTo>
                        <a:pt x="2836" y="599"/>
                        <a:pt x="2206" y="1"/>
                        <a:pt x="14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3" name="Google Shape;1139;p32">
                  <a:extLst>
                    <a:ext uri="{FF2B5EF4-FFF2-40B4-BE49-F238E27FC236}">
                      <a16:creationId xmlns:a16="http://schemas.microsoft.com/office/drawing/2014/main" id="{F344F292-EFB3-F365-3A58-C02A0A910B0B}"/>
                    </a:ext>
                  </a:extLst>
                </p:cNvPr>
                <p:cNvSpPr/>
                <p:nvPr/>
              </p:nvSpPr>
              <p:spPr>
                <a:xfrm>
                  <a:off x="609075" y="4139350"/>
                  <a:ext cx="69350" cy="6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4" h="2741" extrusionOk="0">
                      <a:moveTo>
                        <a:pt x="1387" y="0"/>
                      </a:moveTo>
                      <a:cubicBezTo>
                        <a:pt x="631" y="0"/>
                        <a:pt x="1" y="630"/>
                        <a:pt x="1" y="1355"/>
                      </a:cubicBezTo>
                      <a:cubicBezTo>
                        <a:pt x="1" y="2111"/>
                        <a:pt x="631" y="2741"/>
                        <a:pt x="1387" y="2741"/>
                      </a:cubicBezTo>
                      <a:cubicBezTo>
                        <a:pt x="2143" y="2741"/>
                        <a:pt x="2773" y="2111"/>
                        <a:pt x="2773" y="1355"/>
                      </a:cubicBezTo>
                      <a:cubicBezTo>
                        <a:pt x="2773" y="630"/>
                        <a:pt x="2143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4" name="Google Shape;1140;p32">
                  <a:extLst>
                    <a:ext uri="{FF2B5EF4-FFF2-40B4-BE49-F238E27FC236}">
                      <a16:creationId xmlns:a16="http://schemas.microsoft.com/office/drawing/2014/main" id="{17C3B3D5-52FB-6373-E8D3-5D8A2BB8A231}"/>
                    </a:ext>
                  </a:extLst>
                </p:cNvPr>
                <p:cNvSpPr/>
                <p:nvPr/>
              </p:nvSpPr>
              <p:spPr>
                <a:xfrm>
                  <a:off x="783925" y="4140125"/>
                  <a:ext cx="68550" cy="6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" h="2742" extrusionOk="0">
                      <a:moveTo>
                        <a:pt x="1356" y="1"/>
                      </a:moveTo>
                      <a:cubicBezTo>
                        <a:pt x="631" y="1"/>
                        <a:pt x="1" y="631"/>
                        <a:pt x="1" y="1387"/>
                      </a:cubicBezTo>
                      <a:cubicBezTo>
                        <a:pt x="1" y="2111"/>
                        <a:pt x="631" y="2741"/>
                        <a:pt x="1356" y="2741"/>
                      </a:cubicBezTo>
                      <a:cubicBezTo>
                        <a:pt x="2112" y="2741"/>
                        <a:pt x="2742" y="2111"/>
                        <a:pt x="2742" y="1387"/>
                      </a:cubicBezTo>
                      <a:cubicBezTo>
                        <a:pt x="2742" y="631"/>
                        <a:pt x="2112" y="1"/>
                        <a:pt x="13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5" name="Google Shape;1141;p32">
                  <a:extLst>
                    <a:ext uri="{FF2B5EF4-FFF2-40B4-BE49-F238E27FC236}">
                      <a16:creationId xmlns:a16="http://schemas.microsoft.com/office/drawing/2014/main" id="{2109DBFE-A097-9F96-55E1-818F59D1CE78}"/>
                    </a:ext>
                  </a:extLst>
                </p:cNvPr>
                <p:cNvSpPr/>
                <p:nvPr/>
              </p:nvSpPr>
              <p:spPr>
                <a:xfrm>
                  <a:off x="583100" y="4207075"/>
                  <a:ext cx="122100" cy="7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2868" extrusionOk="0">
                      <a:moveTo>
                        <a:pt x="819" y="0"/>
                      </a:moveTo>
                      <a:cubicBezTo>
                        <a:pt x="347" y="442"/>
                        <a:pt x="0" y="1072"/>
                        <a:pt x="0" y="1796"/>
                      </a:cubicBezTo>
                      <a:lnTo>
                        <a:pt x="0" y="2521"/>
                      </a:lnTo>
                      <a:cubicBezTo>
                        <a:pt x="0" y="2710"/>
                        <a:pt x="158" y="2867"/>
                        <a:pt x="347" y="2867"/>
                      </a:cubicBezTo>
                      <a:lnTo>
                        <a:pt x="4505" y="2867"/>
                      </a:lnTo>
                      <a:cubicBezTo>
                        <a:pt x="4726" y="2867"/>
                        <a:pt x="4883" y="2710"/>
                        <a:pt x="4883" y="2521"/>
                      </a:cubicBezTo>
                      <a:lnTo>
                        <a:pt x="4883" y="1796"/>
                      </a:lnTo>
                      <a:cubicBezTo>
                        <a:pt x="4883" y="1103"/>
                        <a:pt x="4568" y="442"/>
                        <a:pt x="4033" y="0"/>
                      </a:cubicBezTo>
                      <a:cubicBezTo>
                        <a:pt x="3655" y="473"/>
                        <a:pt x="3088" y="788"/>
                        <a:pt x="2426" y="788"/>
                      </a:cubicBezTo>
                      <a:cubicBezTo>
                        <a:pt x="1796" y="788"/>
                        <a:pt x="1197" y="473"/>
                        <a:pt x="8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6" name="Google Shape;1142;p32">
                  <a:extLst>
                    <a:ext uri="{FF2B5EF4-FFF2-40B4-BE49-F238E27FC236}">
                      <a16:creationId xmlns:a16="http://schemas.microsoft.com/office/drawing/2014/main" id="{21BAF72D-5B36-39AC-29DB-391A3A9D003E}"/>
                    </a:ext>
                  </a:extLst>
                </p:cNvPr>
                <p:cNvSpPr/>
                <p:nvPr/>
              </p:nvSpPr>
              <p:spPr>
                <a:xfrm>
                  <a:off x="669725" y="4049550"/>
                  <a:ext cx="122900" cy="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6" h="2899" extrusionOk="0">
                      <a:moveTo>
                        <a:pt x="851" y="1"/>
                      </a:moveTo>
                      <a:cubicBezTo>
                        <a:pt x="347" y="442"/>
                        <a:pt x="1" y="1103"/>
                        <a:pt x="1" y="1796"/>
                      </a:cubicBezTo>
                      <a:lnTo>
                        <a:pt x="1" y="2552"/>
                      </a:lnTo>
                      <a:cubicBezTo>
                        <a:pt x="1" y="2741"/>
                        <a:pt x="158" y="2899"/>
                        <a:pt x="347" y="2899"/>
                      </a:cubicBezTo>
                      <a:lnTo>
                        <a:pt x="4537" y="2899"/>
                      </a:lnTo>
                      <a:cubicBezTo>
                        <a:pt x="4758" y="2899"/>
                        <a:pt x="4915" y="2741"/>
                        <a:pt x="4915" y="2552"/>
                      </a:cubicBezTo>
                      <a:lnTo>
                        <a:pt x="4915" y="1796"/>
                      </a:lnTo>
                      <a:cubicBezTo>
                        <a:pt x="4915" y="1103"/>
                        <a:pt x="4600" y="442"/>
                        <a:pt x="4065" y="1"/>
                      </a:cubicBezTo>
                      <a:cubicBezTo>
                        <a:pt x="3687" y="473"/>
                        <a:pt x="3088" y="788"/>
                        <a:pt x="2458" y="788"/>
                      </a:cubicBezTo>
                      <a:cubicBezTo>
                        <a:pt x="1828" y="788"/>
                        <a:pt x="1198" y="473"/>
                        <a:pt x="8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7" name="Google Shape;1143;p32">
                  <a:extLst>
                    <a:ext uri="{FF2B5EF4-FFF2-40B4-BE49-F238E27FC236}">
                      <a16:creationId xmlns:a16="http://schemas.microsoft.com/office/drawing/2014/main" id="{11B9F358-D1A9-65D1-9582-8DB4A888A00C}"/>
                    </a:ext>
                  </a:extLst>
                </p:cNvPr>
                <p:cNvSpPr/>
                <p:nvPr/>
              </p:nvSpPr>
              <p:spPr>
                <a:xfrm>
                  <a:off x="757150" y="4207075"/>
                  <a:ext cx="122125" cy="7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2868" extrusionOk="0">
                      <a:moveTo>
                        <a:pt x="820" y="0"/>
                      </a:moveTo>
                      <a:cubicBezTo>
                        <a:pt x="316" y="442"/>
                        <a:pt x="1" y="1103"/>
                        <a:pt x="1" y="1796"/>
                      </a:cubicBezTo>
                      <a:lnTo>
                        <a:pt x="1" y="2521"/>
                      </a:lnTo>
                      <a:cubicBezTo>
                        <a:pt x="1" y="2710"/>
                        <a:pt x="158" y="2867"/>
                        <a:pt x="347" y="2867"/>
                      </a:cubicBezTo>
                      <a:lnTo>
                        <a:pt x="4506" y="2867"/>
                      </a:lnTo>
                      <a:cubicBezTo>
                        <a:pt x="4727" y="2867"/>
                        <a:pt x="4884" y="2710"/>
                        <a:pt x="4884" y="2521"/>
                      </a:cubicBezTo>
                      <a:lnTo>
                        <a:pt x="4884" y="1796"/>
                      </a:lnTo>
                      <a:cubicBezTo>
                        <a:pt x="4884" y="1103"/>
                        <a:pt x="4569" y="442"/>
                        <a:pt x="4033" y="0"/>
                      </a:cubicBezTo>
                      <a:cubicBezTo>
                        <a:pt x="3655" y="473"/>
                        <a:pt x="3088" y="788"/>
                        <a:pt x="2427" y="788"/>
                      </a:cubicBezTo>
                      <a:cubicBezTo>
                        <a:pt x="1797" y="788"/>
                        <a:pt x="1198" y="473"/>
                        <a:pt x="8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8" name="Google Shape;1144;p32">
                  <a:extLst>
                    <a:ext uri="{FF2B5EF4-FFF2-40B4-BE49-F238E27FC236}">
                      <a16:creationId xmlns:a16="http://schemas.microsoft.com/office/drawing/2014/main" id="{E2B94192-FB4F-622E-0E14-EEB6414379D3}"/>
                    </a:ext>
                  </a:extLst>
                </p:cNvPr>
                <p:cNvSpPr/>
                <p:nvPr/>
              </p:nvSpPr>
              <p:spPr>
                <a:xfrm>
                  <a:off x="691775" y="4139350"/>
                  <a:ext cx="77225" cy="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2584" extrusionOk="0">
                      <a:moveTo>
                        <a:pt x="1198" y="0"/>
                      </a:moveTo>
                      <a:lnTo>
                        <a:pt x="1198" y="882"/>
                      </a:lnTo>
                      <a:lnTo>
                        <a:pt x="1" y="2079"/>
                      </a:lnTo>
                      <a:cubicBezTo>
                        <a:pt x="221" y="2237"/>
                        <a:pt x="284" y="2300"/>
                        <a:pt x="473" y="2583"/>
                      </a:cubicBezTo>
                      <a:lnTo>
                        <a:pt x="1545" y="1575"/>
                      </a:lnTo>
                      <a:lnTo>
                        <a:pt x="2616" y="2583"/>
                      </a:lnTo>
                      <a:cubicBezTo>
                        <a:pt x="2773" y="2394"/>
                        <a:pt x="2931" y="2237"/>
                        <a:pt x="3088" y="2111"/>
                      </a:cubicBezTo>
                      <a:lnTo>
                        <a:pt x="1891" y="882"/>
                      </a:lnTo>
                      <a:lnTo>
                        <a:pt x="18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0" name="Google Shape;1145;p32">
                <a:extLst>
                  <a:ext uri="{FF2B5EF4-FFF2-40B4-BE49-F238E27FC236}">
                    <a16:creationId xmlns:a16="http://schemas.microsoft.com/office/drawing/2014/main" id="{FF157227-E72C-889D-BA92-DB02CED2372A}"/>
                  </a:ext>
                </a:extLst>
              </p:cNvPr>
              <p:cNvGrpSpPr/>
              <p:nvPr/>
            </p:nvGrpSpPr>
            <p:grpSpPr>
              <a:xfrm>
                <a:off x="4558565" y="4794666"/>
                <a:ext cx="712439" cy="581735"/>
                <a:chOff x="3860400" y="3254050"/>
                <a:chExt cx="296175" cy="241825"/>
              </a:xfrm>
            </p:grpSpPr>
            <p:sp>
              <p:nvSpPr>
                <p:cNvPr id="105" name="Google Shape;1146;p32">
                  <a:extLst>
                    <a:ext uri="{FF2B5EF4-FFF2-40B4-BE49-F238E27FC236}">
                      <a16:creationId xmlns:a16="http://schemas.microsoft.com/office/drawing/2014/main" id="{70DBA603-EA2C-18BB-218C-9DAF23AA0F97}"/>
                    </a:ext>
                  </a:extLst>
                </p:cNvPr>
                <p:cNvSpPr/>
                <p:nvPr/>
              </p:nvSpPr>
              <p:spPr>
                <a:xfrm>
                  <a:off x="4112425" y="3358025"/>
                  <a:ext cx="4415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" h="725" extrusionOk="0">
                      <a:moveTo>
                        <a:pt x="347" y="0"/>
                      </a:moveTo>
                      <a:cubicBezTo>
                        <a:pt x="158" y="0"/>
                        <a:pt x="1" y="158"/>
                        <a:pt x="1" y="378"/>
                      </a:cubicBezTo>
                      <a:cubicBezTo>
                        <a:pt x="1" y="567"/>
                        <a:pt x="158" y="725"/>
                        <a:pt x="347" y="725"/>
                      </a:cubicBezTo>
                      <a:lnTo>
                        <a:pt x="1419" y="725"/>
                      </a:lnTo>
                      <a:cubicBezTo>
                        <a:pt x="1608" y="725"/>
                        <a:pt x="1765" y="567"/>
                        <a:pt x="1765" y="378"/>
                      </a:cubicBezTo>
                      <a:cubicBezTo>
                        <a:pt x="1734" y="158"/>
                        <a:pt x="1608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" name="Google Shape;1147;p32">
                  <a:extLst>
                    <a:ext uri="{FF2B5EF4-FFF2-40B4-BE49-F238E27FC236}">
                      <a16:creationId xmlns:a16="http://schemas.microsoft.com/office/drawing/2014/main" id="{DF226085-2650-4994-A017-4E41134E71BC}"/>
                    </a:ext>
                  </a:extLst>
                </p:cNvPr>
                <p:cNvSpPr/>
                <p:nvPr/>
              </p:nvSpPr>
              <p:spPr>
                <a:xfrm>
                  <a:off x="4102200" y="3393475"/>
                  <a:ext cx="370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355" extrusionOk="0">
                      <a:moveTo>
                        <a:pt x="394" y="0"/>
                      </a:moveTo>
                      <a:cubicBezTo>
                        <a:pt x="308" y="0"/>
                        <a:pt x="221" y="32"/>
                        <a:pt x="158" y="95"/>
                      </a:cubicBezTo>
                      <a:cubicBezTo>
                        <a:pt x="0" y="221"/>
                        <a:pt x="0" y="410"/>
                        <a:pt x="158" y="567"/>
                      </a:cubicBezTo>
                      <a:lnTo>
                        <a:pt x="882" y="1260"/>
                      </a:lnTo>
                      <a:cubicBezTo>
                        <a:pt x="945" y="1323"/>
                        <a:pt x="1032" y="1355"/>
                        <a:pt x="1119" y="1355"/>
                      </a:cubicBezTo>
                      <a:cubicBezTo>
                        <a:pt x="1205" y="1355"/>
                        <a:pt x="1292" y="1323"/>
                        <a:pt x="1355" y="1260"/>
                      </a:cubicBezTo>
                      <a:cubicBezTo>
                        <a:pt x="1481" y="1134"/>
                        <a:pt x="1481" y="914"/>
                        <a:pt x="1355" y="788"/>
                      </a:cubicBezTo>
                      <a:lnTo>
                        <a:pt x="630" y="95"/>
                      </a:lnTo>
                      <a:cubicBezTo>
                        <a:pt x="567" y="32"/>
                        <a:pt x="481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" name="Google Shape;1148;p32">
                  <a:extLst>
                    <a:ext uri="{FF2B5EF4-FFF2-40B4-BE49-F238E27FC236}">
                      <a16:creationId xmlns:a16="http://schemas.microsoft.com/office/drawing/2014/main" id="{F16A4263-3F6A-C9FF-8F9E-56353B3468F7}"/>
                    </a:ext>
                  </a:extLst>
                </p:cNvPr>
                <p:cNvSpPr/>
                <p:nvPr/>
              </p:nvSpPr>
              <p:spPr>
                <a:xfrm>
                  <a:off x="4103775" y="3306025"/>
                  <a:ext cx="35475" cy="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1380" extrusionOk="0">
                      <a:moveTo>
                        <a:pt x="1056" y="1"/>
                      </a:moveTo>
                      <a:cubicBezTo>
                        <a:pt x="969" y="1"/>
                        <a:pt x="882" y="32"/>
                        <a:pt x="819" y="96"/>
                      </a:cubicBezTo>
                      <a:lnTo>
                        <a:pt x="95" y="789"/>
                      </a:lnTo>
                      <a:cubicBezTo>
                        <a:pt x="0" y="915"/>
                        <a:pt x="0" y="1135"/>
                        <a:pt x="95" y="1261"/>
                      </a:cubicBezTo>
                      <a:cubicBezTo>
                        <a:pt x="158" y="1340"/>
                        <a:pt x="252" y="1379"/>
                        <a:pt x="343" y="1379"/>
                      </a:cubicBezTo>
                      <a:cubicBezTo>
                        <a:pt x="434" y="1379"/>
                        <a:pt x="520" y="1340"/>
                        <a:pt x="567" y="1261"/>
                      </a:cubicBezTo>
                      <a:lnTo>
                        <a:pt x="1292" y="568"/>
                      </a:lnTo>
                      <a:cubicBezTo>
                        <a:pt x="1418" y="442"/>
                        <a:pt x="1418" y="190"/>
                        <a:pt x="1292" y="96"/>
                      </a:cubicBezTo>
                      <a:cubicBezTo>
                        <a:pt x="1229" y="32"/>
                        <a:pt x="1142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8" name="Google Shape;1149;p32">
                  <a:extLst>
                    <a:ext uri="{FF2B5EF4-FFF2-40B4-BE49-F238E27FC236}">
                      <a16:creationId xmlns:a16="http://schemas.microsoft.com/office/drawing/2014/main" id="{D99CBE2E-C5D8-BDFD-78AA-E68D7EA3490D}"/>
                    </a:ext>
                  </a:extLst>
                </p:cNvPr>
                <p:cNvSpPr/>
                <p:nvPr/>
              </p:nvSpPr>
              <p:spPr>
                <a:xfrm>
                  <a:off x="3860400" y="3306025"/>
                  <a:ext cx="105550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4192" extrusionOk="0">
                      <a:moveTo>
                        <a:pt x="2489" y="1"/>
                      </a:moveTo>
                      <a:cubicBezTo>
                        <a:pt x="2048" y="1"/>
                        <a:pt x="1639" y="285"/>
                        <a:pt x="1481" y="726"/>
                      </a:cubicBezTo>
                      <a:lnTo>
                        <a:pt x="1418" y="726"/>
                      </a:lnTo>
                      <a:cubicBezTo>
                        <a:pt x="662" y="726"/>
                        <a:pt x="0" y="1356"/>
                        <a:pt x="0" y="2080"/>
                      </a:cubicBezTo>
                      <a:cubicBezTo>
                        <a:pt x="0" y="2836"/>
                        <a:pt x="630" y="3467"/>
                        <a:pt x="1418" y="3467"/>
                      </a:cubicBezTo>
                      <a:lnTo>
                        <a:pt x="1481" y="3467"/>
                      </a:lnTo>
                      <a:cubicBezTo>
                        <a:pt x="1639" y="3845"/>
                        <a:pt x="2017" y="4191"/>
                        <a:pt x="2489" y="4191"/>
                      </a:cubicBezTo>
                      <a:lnTo>
                        <a:pt x="4222" y="4191"/>
                      </a:lnTo>
                      <a:lnTo>
                        <a:pt x="42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9" name="Google Shape;1150;p32">
                  <a:extLst>
                    <a:ext uri="{FF2B5EF4-FFF2-40B4-BE49-F238E27FC236}">
                      <a16:creationId xmlns:a16="http://schemas.microsoft.com/office/drawing/2014/main" id="{346B67B1-2152-ACBD-89A7-2151C722BFE7}"/>
                    </a:ext>
                  </a:extLst>
                </p:cNvPr>
                <p:cNvSpPr/>
                <p:nvPr/>
              </p:nvSpPr>
              <p:spPr>
                <a:xfrm>
                  <a:off x="4050225" y="3254050"/>
                  <a:ext cx="35450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8350" extrusionOk="0">
                      <a:moveTo>
                        <a:pt x="725" y="1"/>
                      </a:moveTo>
                      <a:cubicBezTo>
                        <a:pt x="315" y="1"/>
                        <a:pt x="0" y="316"/>
                        <a:pt x="0" y="694"/>
                      </a:cubicBezTo>
                      <a:lnTo>
                        <a:pt x="0" y="7625"/>
                      </a:lnTo>
                      <a:cubicBezTo>
                        <a:pt x="0" y="8034"/>
                        <a:pt x="315" y="8349"/>
                        <a:pt x="725" y="8349"/>
                      </a:cubicBezTo>
                      <a:cubicBezTo>
                        <a:pt x="1134" y="8286"/>
                        <a:pt x="1418" y="8003"/>
                        <a:pt x="1418" y="7625"/>
                      </a:cubicBezTo>
                      <a:lnTo>
                        <a:pt x="1418" y="694"/>
                      </a:lnTo>
                      <a:cubicBezTo>
                        <a:pt x="1418" y="316"/>
                        <a:pt x="1103" y="1"/>
                        <a:pt x="72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0" name="Google Shape;1151;p32">
                  <a:extLst>
                    <a:ext uri="{FF2B5EF4-FFF2-40B4-BE49-F238E27FC236}">
                      <a16:creationId xmlns:a16="http://schemas.microsoft.com/office/drawing/2014/main" id="{31216B93-F888-A5A3-94CF-414ACC8D62B5}"/>
                    </a:ext>
                  </a:extLst>
                </p:cNvPr>
                <p:cNvSpPr/>
                <p:nvPr/>
              </p:nvSpPr>
              <p:spPr>
                <a:xfrm>
                  <a:off x="3912375" y="3426550"/>
                  <a:ext cx="5122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773" extrusionOk="0">
                      <a:moveTo>
                        <a:pt x="1" y="0"/>
                      </a:moveTo>
                      <a:lnTo>
                        <a:pt x="1" y="1764"/>
                      </a:lnTo>
                      <a:cubicBezTo>
                        <a:pt x="1" y="2363"/>
                        <a:pt x="473" y="2773"/>
                        <a:pt x="1040" y="2773"/>
                      </a:cubicBezTo>
                      <a:cubicBezTo>
                        <a:pt x="1607" y="2773"/>
                        <a:pt x="2048" y="2300"/>
                        <a:pt x="2048" y="1764"/>
                      </a:cubicBezTo>
                      <a:lnTo>
                        <a:pt x="2048" y="32"/>
                      </a:lnTo>
                      <a:lnTo>
                        <a:pt x="316" y="32"/>
                      </a:lnTo>
                      <a:cubicBezTo>
                        <a:pt x="253" y="32"/>
                        <a:pt x="127" y="32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1" name="Google Shape;1152;p32">
                  <a:extLst>
                    <a:ext uri="{FF2B5EF4-FFF2-40B4-BE49-F238E27FC236}">
                      <a16:creationId xmlns:a16="http://schemas.microsoft.com/office/drawing/2014/main" id="{9305FBC5-31EA-4C2D-5DFA-6FD74B5545C8}"/>
                    </a:ext>
                  </a:extLst>
                </p:cNvPr>
                <p:cNvSpPr/>
                <p:nvPr/>
              </p:nvSpPr>
              <p:spPr>
                <a:xfrm>
                  <a:off x="3982475" y="3275325"/>
                  <a:ext cx="52000" cy="16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0" h="6554" extrusionOk="0">
                      <a:moveTo>
                        <a:pt x="2080" y="0"/>
                      </a:moveTo>
                      <a:lnTo>
                        <a:pt x="1765" y="315"/>
                      </a:lnTo>
                      <a:cubicBezTo>
                        <a:pt x="1292" y="788"/>
                        <a:pt x="662" y="1071"/>
                        <a:pt x="1" y="1166"/>
                      </a:cubicBezTo>
                      <a:lnTo>
                        <a:pt x="1" y="5419"/>
                      </a:lnTo>
                      <a:cubicBezTo>
                        <a:pt x="662" y="5482"/>
                        <a:pt x="1292" y="5766"/>
                        <a:pt x="1765" y="6238"/>
                      </a:cubicBezTo>
                      <a:lnTo>
                        <a:pt x="2080" y="6553"/>
                      </a:lnTo>
                      <a:lnTo>
                        <a:pt x="208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1" name="Google Shape;1153;p32">
                <a:extLst>
                  <a:ext uri="{FF2B5EF4-FFF2-40B4-BE49-F238E27FC236}">
                    <a16:creationId xmlns:a16="http://schemas.microsoft.com/office/drawing/2014/main" id="{E44C0917-F847-261E-B730-49AA18565B5F}"/>
                  </a:ext>
                </a:extLst>
              </p:cNvPr>
              <p:cNvGrpSpPr/>
              <p:nvPr/>
            </p:nvGrpSpPr>
            <p:grpSpPr>
              <a:xfrm>
                <a:off x="4537645" y="2337621"/>
                <a:ext cx="754275" cy="749020"/>
                <a:chOff x="-63250675" y="3744075"/>
                <a:chExt cx="320350" cy="318100"/>
              </a:xfrm>
            </p:grpSpPr>
            <p:sp>
              <p:nvSpPr>
                <p:cNvPr id="102" name="Google Shape;1154;p32">
                  <a:extLst>
                    <a:ext uri="{FF2B5EF4-FFF2-40B4-BE49-F238E27FC236}">
                      <a16:creationId xmlns:a16="http://schemas.microsoft.com/office/drawing/2014/main" id="{CD302DC2-EE6E-EB3F-D353-DDC741436F15}"/>
                    </a:ext>
                  </a:extLst>
                </p:cNvPr>
                <p:cNvSpPr/>
                <p:nvPr/>
              </p:nvSpPr>
              <p:spPr>
                <a:xfrm>
                  <a:off x="-63126250" y="3744075"/>
                  <a:ext cx="195925" cy="1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7" h="7715" extrusionOk="0">
                      <a:moveTo>
                        <a:pt x="6020" y="0"/>
                      </a:moveTo>
                      <a:cubicBezTo>
                        <a:pt x="5921" y="0"/>
                        <a:pt x="5820" y="37"/>
                        <a:pt x="5735" y="122"/>
                      </a:cubicBezTo>
                      <a:lnTo>
                        <a:pt x="4097" y="1760"/>
                      </a:lnTo>
                      <a:cubicBezTo>
                        <a:pt x="4034" y="1854"/>
                        <a:pt x="3971" y="1917"/>
                        <a:pt x="3971" y="2012"/>
                      </a:cubicBezTo>
                      <a:lnTo>
                        <a:pt x="3782" y="3304"/>
                      </a:lnTo>
                      <a:lnTo>
                        <a:pt x="1734" y="5351"/>
                      </a:lnTo>
                      <a:cubicBezTo>
                        <a:pt x="1576" y="5288"/>
                        <a:pt x="1387" y="5225"/>
                        <a:pt x="1230" y="5225"/>
                      </a:cubicBezTo>
                      <a:cubicBezTo>
                        <a:pt x="537" y="5225"/>
                        <a:pt x="1" y="5793"/>
                        <a:pt x="1" y="6486"/>
                      </a:cubicBezTo>
                      <a:cubicBezTo>
                        <a:pt x="1" y="7210"/>
                        <a:pt x="537" y="7714"/>
                        <a:pt x="1230" y="7714"/>
                      </a:cubicBezTo>
                      <a:cubicBezTo>
                        <a:pt x="1891" y="7714"/>
                        <a:pt x="2458" y="7179"/>
                        <a:pt x="2458" y="6486"/>
                      </a:cubicBezTo>
                      <a:cubicBezTo>
                        <a:pt x="2458" y="6297"/>
                        <a:pt x="2395" y="6139"/>
                        <a:pt x="2332" y="5982"/>
                      </a:cubicBezTo>
                      <a:lnTo>
                        <a:pt x="4380" y="3934"/>
                      </a:lnTo>
                      <a:lnTo>
                        <a:pt x="5672" y="3745"/>
                      </a:lnTo>
                      <a:cubicBezTo>
                        <a:pt x="5735" y="3745"/>
                        <a:pt x="5829" y="3713"/>
                        <a:pt x="5924" y="3619"/>
                      </a:cubicBezTo>
                      <a:lnTo>
                        <a:pt x="7562" y="1980"/>
                      </a:lnTo>
                      <a:cubicBezTo>
                        <a:pt x="7837" y="1706"/>
                        <a:pt x="7609" y="1254"/>
                        <a:pt x="7251" y="1254"/>
                      </a:cubicBezTo>
                      <a:cubicBezTo>
                        <a:pt x="7240" y="1254"/>
                        <a:pt x="7228" y="1255"/>
                        <a:pt x="7216" y="1256"/>
                      </a:cubicBezTo>
                      <a:lnTo>
                        <a:pt x="6302" y="1382"/>
                      </a:lnTo>
                      <a:lnTo>
                        <a:pt x="6428" y="468"/>
                      </a:lnTo>
                      <a:cubicBezTo>
                        <a:pt x="6472" y="203"/>
                        <a:pt x="6253" y="0"/>
                        <a:pt x="60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3" name="Google Shape;1155;p32">
                  <a:extLst>
                    <a:ext uri="{FF2B5EF4-FFF2-40B4-BE49-F238E27FC236}">
                      <a16:creationId xmlns:a16="http://schemas.microsoft.com/office/drawing/2014/main" id="{30509E0A-393A-07E6-BB19-6BFAA19BCB1E}"/>
                    </a:ext>
                  </a:extLst>
                </p:cNvPr>
                <p:cNvSpPr/>
                <p:nvPr/>
              </p:nvSpPr>
              <p:spPr>
                <a:xfrm>
                  <a:off x="-63190025" y="3814050"/>
                  <a:ext cx="18667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7" h="7436" extrusionOk="0">
                      <a:moveTo>
                        <a:pt x="3718" y="1"/>
                      </a:moveTo>
                      <a:cubicBezTo>
                        <a:pt x="1670" y="1"/>
                        <a:pt x="0" y="1670"/>
                        <a:pt x="0" y="3750"/>
                      </a:cubicBezTo>
                      <a:cubicBezTo>
                        <a:pt x="0" y="5797"/>
                        <a:pt x="1638" y="7436"/>
                        <a:pt x="3718" y="7436"/>
                      </a:cubicBezTo>
                      <a:cubicBezTo>
                        <a:pt x="5765" y="7436"/>
                        <a:pt x="7467" y="5797"/>
                        <a:pt x="7467" y="3750"/>
                      </a:cubicBezTo>
                      <a:cubicBezTo>
                        <a:pt x="7467" y="3151"/>
                        <a:pt x="7341" y="2647"/>
                        <a:pt x="7120" y="2143"/>
                      </a:cubicBezTo>
                      <a:lnTo>
                        <a:pt x="5828" y="3435"/>
                      </a:lnTo>
                      <a:cubicBezTo>
                        <a:pt x="5828" y="3498"/>
                        <a:pt x="5860" y="3624"/>
                        <a:pt x="5860" y="3718"/>
                      </a:cubicBezTo>
                      <a:cubicBezTo>
                        <a:pt x="5860" y="4852"/>
                        <a:pt x="4915" y="5797"/>
                        <a:pt x="3781" y="5797"/>
                      </a:cubicBezTo>
                      <a:cubicBezTo>
                        <a:pt x="2615" y="5797"/>
                        <a:pt x="1670" y="4852"/>
                        <a:pt x="1670" y="3718"/>
                      </a:cubicBezTo>
                      <a:cubicBezTo>
                        <a:pt x="1733" y="2552"/>
                        <a:pt x="2615" y="1607"/>
                        <a:pt x="3781" y="1607"/>
                      </a:cubicBezTo>
                      <a:cubicBezTo>
                        <a:pt x="3875" y="1607"/>
                        <a:pt x="3970" y="1607"/>
                        <a:pt x="4033" y="1670"/>
                      </a:cubicBezTo>
                      <a:lnTo>
                        <a:pt x="5356" y="347"/>
                      </a:lnTo>
                      <a:cubicBezTo>
                        <a:pt x="4883" y="127"/>
                        <a:pt x="4316" y="1"/>
                        <a:pt x="37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" name="Google Shape;1156;p32">
                  <a:extLst>
                    <a:ext uri="{FF2B5EF4-FFF2-40B4-BE49-F238E27FC236}">
                      <a16:creationId xmlns:a16="http://schemas.microsoft.com/office/drawing/2014/main" id="{856D767D-6DEE-68FD-40C8-BA447380CCE6}"/>
                    </a:ext>
                  </a:extLst>
                </p:cNvPr>
                <p:cNvSpPr/>
                <p:nvPr/>
              </p:nvSpPr>
              <p:spPr>
                <a:xfrm>
                  <a:off x="-63250675" y="3751050"/>
                  <a:ext cx="311125" cy="3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5" h="12445" extrusionOk="0">
                      <a:moveTo>
                        <a:pt x="6270" y="0"/>
                      </a:moveTo>
                      <a:cubicBezTo>
                        <a:pt x="2773" y="0"/>
                        <a:pt x="0" y="2804"/>
                        <a:pt x="0" y="6238"/>
                      </a:cubicBezTo>
                      <a:cubicBezTo>
                        <a:pt x="0" y="9641"/>
                        <a:pt x="2804" y="12445"/>
                        <a:pt x="6238" y="12445"/>
                      </a:cubicBezTo>
                      <a:cubicBezTo>
                        <a:pt x="9672" y="12445"/>
                        <a:pt x="12445" y="9641"/>
                        <a:pt x="12445" y="6238"/>
                      </a:cubicBezTo>
                      <a:cubicBezTo>
                        <a:pt x="12445" y="5325"/>
                        <a:pt x="12256" y="4411"/>
                        <a:pt x="11878" y="3592"/>
                      </a:cubicBezTo>
                      <a:lnTo>
                        <a:pt x="11563" y="3907"/>
                      </a:lnTo>
                      <a:cubicBezTo>
                        <a:pt x="11342" y="4096"/>
                        <a:pt x="11121" y="4222"/>
                        <a:pt x="10838" y="4253"/>
                      </a:cubicBezTo>
                      <a:lnTo>
                        <a:pt x="10397" y="4348"/>
                      </a:lnTo>
                      <a:cubicBezTo>
                        <a:pt x="10680" y="4915"/>
                        <a:pt x="10806" y="5545"/>
                        <a:pt x="10806" y="6238"/>
                      </a:cubicBezTo>
                      <a:cubicBezTo>
                        <a:pt x="10806" y="8759"/>
                        <a:pt x="8759" y="10743"/>
                        <a:pt x="6270" y="10743"/>
                      </a:cubicBezTo>
                      <a:cubicBezTo>
                        <a:pt x="3781" y="10743"/>
                        <a:pt x="1733" y="8696"/>
                        <a:pt x="1733" y="6238"/>
                      </a:cubicBezTo>
                      <a:cubicBezTo>
                        <a:pt x="1733" y="3718"/>
                        <a:pt x="3781" y="1670"/>
                        <a:pt x="6270" y="1670"/>
                      </a:cubicBezTo>
                      <a:cubicBezTo>
                        <a:pt x="6931" y="1670"/>
                        <a:pt x="7561" y="1796"/>
                        <a:pt x="8160" y="2048"/>
                      </a:cubicBezTo>
                      <a:lnTo>
                        <a:pt x="8254" y="1607"/>
                      </a:lnTo>
                      <a:cubicBezTo>
                        <a:pt x="8286" y="1355"/>
                        <a:pt x="8412" y="1103"/>
                        <a:pt x="8601" y="914"/>
                      </a:cubicBezTo>
                      <a:lnTo>
                        <a:pt x="8916" y="599"/>
                      </a:lnTo>
                      <a:cubicBezTo>
                        <a:pt x="8097" y="189"/>
                        <a:pt x="7215" y="0"/>
                        <a:pt x="62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4CE497E-8D6E-C99C-4EF3-E3F9FCA05E8C}"/>
                </a:ext>
              </a:extLst>
            </p:cNvPr>
            <p:cNvSpPr txBox="1"/>
            <p:nvPr/>
          </p:nvSpPr>
          <p:spPr>
            <a:xfrm>
              <a:off x="2553756" y="2553628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D339A71-94D6-ABA2-D1EF-066CBD64C9AF}"/>
                </a:ext>
              </a:extLst>
            </p:cNvPr>
            <p:cNvSpPr txBox="1"/>
            <p:nvPr/>
          </p:nvSpPr>
          <p:spPr>
            <a:xfrm>
              <a:off x="2535760" y="4815669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6C76C6D-AEF5-955C-EFB0-E26734CC2F1F}"/>
                </a:ext>
              </a:extLst>
            </p:cNvPr>
            <p:cNvSpPr txBox="1"/>
            <p:nvPr/>
          </p:nvSpPr>
          <p:spPr>
            <a:xfrm>
              <a:off x="8321025" y="2511349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8639FBA-C637-B9DF-CD09-1EFF0BDEB473}"/>
                </a:ext>
              </a:extLst>
            </p:cNvPr>
            <p:cNvSpPr txBox="1"/>
            <p:nvPr/>
          </p:nvSpPr>
          <p:spPr>
            <a:xfrm>
              <a:off x="8375017" y="4815671"/>
              <a:ext cx="2160474" cy="277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4BDB5A-BCE8-12C1-1C1E-4ED525B8C9C5}"/>
              </a:ext>
            </a:extLst>
          </p:cNvPr>
          <p:cNvGrpSpPr/>
          <p:nvPr/>
        </p:nvGrpSpPr>
        <p:grpSpPr>
          <a:xfrm>
            <a:off x="3523692" y="2384238"/>
            <a:ext cx="1412478" cy="698638"/>
            <a:chOff x="3485932" y="4233358"/>
            <a:chExt cx="1412478" cy="6986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96E21D-2C29-928E-DD7B-226DA6D69D66}"/>
                </a:ext>
              </a:extLst>
            </p:cNvPr>
            <p:cNvSpPr/>
            <p:nvPr/>
          </p:nvSpPr>
          <p:spPr>
            <a:xfrm>
              <a:off x="3503712" y="4233358"/>
              <a:ext cx="1394698" cy="228600"/>
            </a:xfrm>
            <a:prstGeom prst="rect">
              <a:avLst/>
            </a:prstGeom>
            <a:solidFill>
              <a:srgbClr val="00B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/>
            </a:p>
          </p:txBody>
        </p:sp>
        <p:sp>
          <p:nvSpPr>
            <p:cNvPr id="21" name="TextBox 68">
              <a:extLst>
                <a:ext uri="{FF2B5EF4-FFF2-40B4-BE49-F238E27FC236}">
                  <a16:creationId xmlns:a16="http://schemas.microsoft.com/office/drawing/2014/main" id="{70418834-1FB1-3449-22AE-309E2EA0E89F}"/>
                </a:ext>
              </a:extLst>
            </p:cNvPr>
            <p:cNvSpPr txBox="1"/>
            <p:nvPr/>
          </p:nvSpPr>
          <p:spPr>
            <a:xfrm>
              <a:off x="3485932" y="4470331"/>
              <a:ext cx="1381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Color: </a:t>
              </a:r>
              <a:r>
                <a:rPr lang="en-IN" sz="1200" b="0" i="0" dirty="0">
                  <a:solidFill>
                    <a:srgbClr val="424242"/>
                  </a:solidFill>
                  <a:effectLst/>
                  <a:latin typeface="source-code-pro"/>
                </a:rPr>
                <a:t>#00BFFF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RGB: 0,191,255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2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E7C78-F6F0-FA60-0F9A-66B4FC824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5361-A95B-1C6D-1013-D024029E6C4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- examples</a:t>
            </a:r>
            <a:endParaRPr lang="en-IN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BF0DFFE-7742-5BD5-E3B0-A0C8AEB1C4BC}"/>
              </a:ext>
            </a:extLst>
          </p:cNvPr>
          <p:cNvGrpSpPr/>
          <p:nvPr/>
        </p:nvGrpSpPr>
        <p:grpSpPr>
          <a:xfrm>
            <a:off x="1493039" y="1732280"/>
            <a:ext cx="9196857" cy="4296628"/>
            <a:chOff x="924079" y="1476233"/>
            <a:chExt cx="10332099" cy="4826995"/>
          </a:xfrm>
        </p:grpSpPr>
        <p:sp>
          <p:nvSpPr>
            <p:cNvPr id="385" name="Google Shape;1100;p32">
              <a:extLst>
                <a:ext uri="{FF2B5EF4-FFF2-40B4-BE49-F238E27FC236}">
                  <a16:creationId xmlns:a16="http://schemas.microsoft.com/office/drawing/2014/main" id="{2644D69C-A6C6-CB13-B70F-D16268528711}"/>
                </a:ext>
              </a:extLst>
            </p:cNvPr>
            <p:cNvSpPr/>
            <p:nvPr/>
          </p:nvSpPr>
          <p:spPr>
            <a:xfrm>
              <a:off x="924079" y="1476233"/>
              <a:ext cx="10332099" cy="4826995"/>
            </a:xfrm>
            <a:custGeom>
              <a:avLst/>
              <a:gdLst/>
              <a:ahLst/>
              <a:cxnLst/>
              <a:rect l="l" t="t" r="r" b="b"/>
              <a:pathLst>
                <a:path w="81257" h="37962" extrusionOk="0">
                  <a:moveTo>
                    <a:pt x="0" y="1"/>
                  </a:moveTo>
                  <a:lnTo>
                    <a:pt x="0" y="11920"/>
                  </a:lnTo>
                  <a:cubicBezTo>
                    <a:pt x="0" y="15373"/>
                    <a:pt x="2433" y="18268"/>
                    <a:pt x="5675" y="18981"/>
                  </a:cubicBezTo>
                  <a:cubicBezTo>
                    <a:pt x="2434" y="19695"/>
                    <a:pt x="0" y="22589"/>
                    <a:pt x="0" y="26043"/>
                  </a:cubicBezTo>
                  <a:lnTo>
                    <a:pt x="0" y="37961"/>
                  </a:lnTo>
                  <a:lnTo>
                    <a:pt x="33618" y="37961"/>
                  </a:lnTo>
                  <a:cubicBezTo>
                    <a:pt x="36994" y="37961"/>
                    <a:pt x="39837" y="35635"/>
                    <a:pt x="40629" y="32502"/>
                  </a:cubicBezTo>
                  <a:cubicBezTo>
                    <a:pt x="41420" y="35636"/>
                    <a:pt x="44262" y="37961"/>
                    <a:pt x="47639" y="37961"/>
                  </a:cubicBezTo>
                  <a:lnTo>
                    <a:pt x="81257" y="37961"/>
                  </a:lnTo>
                  <a:lnTo>
                    <a:pt x="81257" y="26043"/>
                  </a:lnTo>
                  <a:cubicBezTo>
                    <a:pt x="81257" y="22589"/>
                    <a:pt x="78825" y="19695"/>
                    <a:pt x="75583" y="18981"/>
                  </a:cubicBezTo>
                  <a:cubicBezTo>
                    <a:pt x="78825" y="18266"/>
                    <a:pt x="81257" y="15372"/>
                    <a:pt x="81257" y="11919"/>
                  </a:cubicBezTo>
                  <a:lnTo>
                    <a:pt x="81257" y="1"/>
                  </a:lnTo>
                  <a:lnTo>
                    <a:pt x="47639" y="1"/>
                  </a:lnTo>
                  <a:cubicBezTo>
                    <a:pt x="44263" y="1"/>
                    <a:pt x="41420" y="2327"/>
                    <a:pt x="40628" y="5459"/>
                  </a:cubicBezTo>
                  <a:cubicBezTo>
                    <a:pt x="39837" y="2326"/>
                    <a:pt x="36994" y="1"/>
                    <a:pt x="3361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6" name="Google Shape;1102;p32">
              <a:extLst>
                <a:ext uri="{FF2B5EF4-FFF2-40B4-BE49-F238E27FC236}">
                  <a16:creationId xmlns:a16="http://schemas.microsoft.com/office/drawing/2014/main" id="{CEBC1A3F-4845-C786-BDB2-415C1973450C}"/>
                </a:ext>
              </a:extLst>
            </p:cNvPr>
            <p:cNvGrpSpPr/>
            <p:nvPr/>
          </p:nvGrpSpPr>
          <p:grpSpPr>
            <a:xfrm>
              <a:off x="6267157" y="1681203"/>
              <a:ext cx="4784144" cy="2024917"/>
              <a:chOff x="4700368" y="1260902"/>
              <a:chExt cx="3588108" cy="1518688"/>
            </a:xfrm>
          </p:grpSpPr>
          <p:sp>
            <p:nvSpPr>
              <p:cNvPr id="432" name="Google Shape;1103;p32">
                <a:extLst>
                  <a:ext uri="{FF2B5EF4-FFF2-40B4-BE49-F238E27FC236}">
                    <a16:creationId xmlns:a16="http://schemas.microsoft.com/office/drawing/2014/main" id="{D976E78E-4B18-08F0-E85D-14C98265C541}"/>
                  </a:ext>
                </a:extLst>
              </p:cNvPr>
              <p:cNvSpPr/>
              <p:nvPr/>
            </p:nvSpPr>
            <p:spPr>
              <a:xfrm>
                <a:off x="4700368" y="1260902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5618" y="0"/>
                    </a:moveTo>
                    <a:cubicBezTo>
                      <a:pt x="2520" y="0"/>
                      <a:pt x="1" y="2520"/>
                      <a:pt x="1" y="5618"/>
                    </a:cubicBezTo>
                    <a:lnTo>
                      <a:pt x="1" y="15924"/>
                    </a:lnTo>
                    <a:lnTo>
                      <a:pt x="32007" y="15924"/>
                    </a:lnTo>
                    <a:cubicBezTo>
                      <a:pt x="35105" y="15924"/>
                      <a:pt x="37624" y="13404"/>
                      <a:pt x="37624" y="10307"/>
                    </a:cubicBezTo>
                    <a:lnTo>
                      <a:pt x="376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1104;p32">
                <a:extLst>
                  <a:ext uri="{FF2B5EF4-FFF2-40B4-BE49-F238E27FC236}">
                    <a16:creationId xmlns:a16="http://schemas.microsoft.com/office/drawing/2014/main" id="{3408FFBE-1B08-3433-FACE-2021E763E975}"/>
                  </a:ext>
                </a:extLst>
              </p:cNvPr>
              <p:cNvSpPr/>
              <p:nvPr/>
            </p:nvSpPr>
            <p:spPr>
              <a:xfrm>
                <a:off x="4784193" y="13447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4739" y="0"/>
                    </a:moveTo>
                    <a:cubicBezTo>
                      <a:pt x="2122" y="0"/>
                      <a:pt x="0" y="2122"/>
                      <a:pt x="0" y="4739"/>
                    </a:cubicBezTo>
                    <a:lnTo>
                      <a:pt x="0" y="14166"/>
                    </a:lnTo>
                    <a:lnTo>
                      <a:pt x="9427" y="14166"/>
                    </a:lnTo>
                    <a:cubicBezTo>
                      <a:pt x="12044" y="14166"/>
                      <a:pt x="14167" y="12044"/>
                      <a:pt x="14167" y="9428"/>
                    </a:cubicBezTo>
                    <a:lnTo>
                      <a:pt x="14167" y="0"/>
                    </a:lnTo>
                    <a:close/>
                  </a:path>
                </a:pathLst>
              </a:custGeom>
              <a:solidFill>
                <a:srgbClr val="647C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oogle Shape;1105;p32">
              <a:extLst>
                <a:ext uri="{FF2B5EF4-FFF2-40B4-BE49-F238E27FC236}">
                  <a16:creationId xmlns:a16="http://schemas.microsoft.com/office/drawing/2014/main" id="{9A4AC235-524F-5793-0576-A67DC0690279}"/>
                </a:ext>
              </a:extLst>
            </p:cNvPr>
            <p:cNvGrpSpPr/>
            <p:nvPr/>
          </p:nvGrpSpPr>
          <p:grpSpPr>
            <a:xfrm>
              <a:off x="6267157" y="4073071"/>
              <a:ext cx="4784144" cy="2024917"/>
              <a:chOff x="4700368" y="3054803"/>
              <a:chExt cx="3588108" cy="1518688"/>
            </a:xfrm>
          </p:grpSpPr>
          <p:sp>
            <p:nvSpPr>
              <p:cNvPr id="430" name="Google Shape;1106;p32">
                <a:extLst>
                  <a:ext uri="{FF2B5EF4-FFF2-40B4-BE49-F238E27FC236}">
                    <a16:creationId xmlns:a16="http://schemas.microsoft.com/office/drawing/2014/main" id="{8AA00ECA-4170-261B-9627-062594D1CC01}"/>
                  </a:ext>
                </a:extLst>
              </p:cNvPr>
              <p:cNvSpPr/>
              <p:nvPr/>
            </p:nvSpPr>
            <p:spPr>
              <a:xfrm>
                <a:off x="4700368" y="3054803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1" y="1"/>
                    </a:moveTo>
                    <a:lnTo>
                      <a:pt x="1" y="10307"/>
                    </a:lnTo>
                    <a:cubicBezTo>
                      <a:pt x="1" y="13404"/>
                      <a:pt x="2520" y="15924"/>
                      <a:pt x="5618" y="15924"/>
                    </a:cubicBezTo>
                    <a:lnTo>
                      <a:pt x="37624" y="15924"/>
                    </a:lnTo>
                    <a:lnTo>
                      <a:pt x="37624" y="5618"/>
                    </a:lnTo>
                    <a:cubicBezTo>
                      <a:pt x="37624" y="2521"/>
                      <a:pt x="35105" y="1"/>
                      <a:pt x="3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1107;p32">
                <a:extLst>
                  <a:ext uri="{FF2B5EF4-FFF2-40B4-BE49-F238E27FC236}">
                    <a16:creationId xmlns:a16="http://schemas.microsoft.com/office/drawing/2014/main" id="{5A21C8D5-685D-2428-C15B-FBF14444757E}"/>
                  </a:ext>
                </a:extLst>
              </p:cNvPr>
              <p:cNvSpPr/>
              <p:nvPr/>
            </p:nvSpPr>
            <p:spPr>
              <a:xfrm>
                <a:off x="4784193" y="31386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0" y="1"/>
                    </a:moveTo>
                    <a:lnTo>
                      <a:pt x="0" y="9428"/>
                    </a:lnTo>
                    <a:cubicBezTo>
                      <a:pt x="0" y="12044"/>
                      <a:pt x="2122" y="14167"/>
                      <a:pt x="4739" y="14167"/>
                    </a:cubicBezTo>
                    <a:lnTo>
                      <a:pt x="14167" y="14167"/>
                    </a:lnTo>
                    <a:lnTo>
                      <a:pt x="14167" y="4739"/>
                    </a:lnTo>
                    <a:cubicBezTo>
                      <a:pt x="14167" y="2123"/>
                      <a:pt x="12044" y="1"/>
                      <a:pt x="9427" y="1"/>
                    </a:cubicBezTo>
                    <a:close/>
                  </a:path>
                </a:pathLst>
              </a:custGeom>
              <a:solidFill>
                <a:srgbClr val="DA9A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oogle Shape;1108;p32">
              <a:extLst>
                <a:ext uri="{FF2B5EF4-FFF2-40B4-BE49-F238E27FC236}">
                  <a16:creationId xmlns:a16="http://schemas.microsoft.com/office/drawing/2014/main" id="{18F8B4CD-D382-1DC9-D771-CF047684CAF8}"/>
                </a:ext>
              </a:extLst>
            </p:cNvPr>
            <p:cNvGrpSpPr/>
            <p:nvPr/>
          </p:nvGrpSpPr>
          <p:grpSpPr>
            <a:xfrm>
              <a:off x="1128921" y="4073071"/>
              <a:ext cx="4784144" cy="2024917"/>
              <a:chOff x="846691" y="3054803"/>
              <a:chExt cx="3588108" cy="1518688"/>
            </a:xfrm>
          </p:grpSpPr>
          <p:sp>
            <p:nvSpPr>
              <p:cNvPr id="428" name="Google Shape;1109;p32">
                <a:extLst>
                  <a:ext uri="{FF2B5EF4-FFF2-40B4-BE49-F238E27FC236}">
                    <a16:creationId xmlns:a16="http://schemas.microsoft.com/office/drawing/2014/main" id="{EB117897-9BE0-67C5-96F5-966FFF952EB0}"/>
                  </a:ext>
                </a:extLst>
              </p:cNvPr>
              <p:cNvSpPr/>
              <p:nvPr/>
            </p:nvSpPr>
            <p:spPr>
              <a:xfrm>
                <a:off x="846691" y="3054803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5618" y="1"/>
                    </a:moveTo>
                    <a:cubicBezTo>
                      <a:pt x="2516" y="1"/>
                      <a:pt x="1" y="2516"/>
                      <a:pt x="1" y="5618"/>
                    </a:cubicBezTo>
                    <a:lnTo>
                      <a:pt x="1" y="15924"/>
                    </a:lnTo>
                    <a:lnTo>
                      <a:pt x="32007" y="15924"/>
                    </a:lnTo>
                    <a:cubicBezTo>
                      <a:pt x="35110" y="15924"/>
                      <a:pt x="37624" y="13409"/>
                      <a:pt x="37624" y="10307"/>
                    </a:cubicBezTo>
                    <a:lnTo>
                      <a:pt x="376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1110;p32">
                <a:extLst>
                  <a:ext uri="{FF2B5EF4-FFF2-40B4-BE49-F238E27FC236}">
                    <a16:creationId xmlns:a16="http://schemas.microsoft.com/office/drawing/2014/main" id="{6E57B661-E1E7-7B1B-D877-93F6146270FA}"/>
                  </a:ext>
                </a:extLst>
              </p:cNvPr>
              <p:cNvSpPr/>
              <p:nvPr/>
            </p:nvSpPr>
            <p:spPr>
              <a:xfrm>
                <a:off x="3002499" y="31386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4738" y="1"/>
                    </a:moveTo>
                    <a:cubicBezTo>
                      <a:pt x="2121" y="1"/>
                      <a:pt x="0" y="2123"/>
                      <a:pt x="0" y="4739"/>
                    </a:cubicBezTo>
                    <a:lnTo>
                      <a:pt x="0" y="14167"/>
                    </a:lnTo>
                    <a:lnTo>
                      <a:pt x="9427" y="14167"/>
                    </a:lnTo>
                    <a:cubicBezTo>
                      <a:pt x="12044" y="14167"/>
                      <a:pt x="14166" y="12044"/>
                      <a:pt x="14166" y="9428"/>
                    </a:cubicBezTo>
                    <a:lnTo>
                      <a:pt x="14166" y="1"/>
                    </a:lnTo>
                    <a:close/>
                  </a:path>
                </a:pathLst>
              </a:custGeom>
              <a:solidFill>
                <a:srgbClr val="84BC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oogle Shape;1111;p32">
              <a:extLst>
                <a:ext uri="{FF2B5EF4-FFF2-40B4-BE49-F238E27FC236}">
                  <a16:creationId xmlns:a16="http://schemas.microsoft.com/office/drawing/2014/main" id="{5B72D94D-80B9-C592-07AA-84C336FADD45}"/>
                </a:ext>
              </a:extLst>
            </p:cNvPr>
            <p:cNvGrpSpPr/>
            <p:nvPr/>
          </p:nvGrpSpPr>
          <p:grpSpPr>
            <a:xfrm>
              <a:off x="1128921" y="1681203"/>
              <a:ext cx="4784144" cy="2024917"/>
              <a:chOff x="846691" y="1260902"/>
              <a:chExt cx="3588108" cy="1518688"/>
            </a:xfrm>
          </p:grpSpPr>
          <p:sp>
            <p:nvSpPr>
              <p:cNvPr id="426" name="Google Shape;1112;p32">
                <a:extLst>
                  <a:ext uri="{FF2B5EF4-FFF2-40B4-BE49-F238E27FC236}">
                    <a16:creationId xmlns:a16="http://schemas.microsoft.com/office/drawing/2014/main" id="{E1142DB9-C890-6191-B7D4-73E3756486CC}"/>
                  </a:ext>
                </a:extLst>
              </p:cNvPr>
              <p:cNvSpPr/>
              <p:nvPr/>
            </p:nvSpPr>
            <p:spPr>
              <a:xfrm>
                <a:off x="846691" y="1260902"/>
                <a:ext cx="3588108" cy="1518688"/>
              </a:xfrm>
              <a:custGeom>
                <a:avLst/>
                <a:gdLst/>
                <a:ahLst/>
                <a:cxnLst/>
                <a:rect l="l" t="t" r="r" b="b"/>
                <a:pathLst>
                  <a:path w="37625" h="15925" extrusionOk="0">
                    <a:moveTo>
                      <a:pt x="1" y="0"/>
                    </a:moveTo>
                    <a:lnTo>
                      <a:pt x="1" y="10307"/>
                    </a:lnTo>
                    <a:cubicBezTo>
                      <a:pt x="1" y="13409"/>
                      <a:pt x="2515" y="15924"/>
                      <a:pt x="5618" y="15924"/>
                    </a:cubicBezTo>
                    <a:lnTo>
                      <a:pt x="37624" y="15924"/>
                    </a:lnTo>
                    <a:lnTo>
                      <a:pt x="37624" y="5618"/>
                    </a:lnTo>
                    <a:cubicBezTo>
                      <a:pt x="37624" y="2515"/>
                      <a:pt x="35110" y="0"/>
                      <a:pt x="3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1113;p32">
                <a:extLst>
                  <a:ext uri="{FF2B5EF4-FFF2-40B4-BE49-F238E27FC236}">
                    <a16:creationId xmlns:a16="http://schemas.microsoft.com/office/drawing/2014/main" id="{02F8C8E3-1AAC-C59A-1EB2-63FA1F46DF8D}"/>
                  </a:ext>
                </a:extLst>
              </p:cNvPr>
              <p:cNvSpPr/>
              <p:nvPr/>
            </p:nvSpPr>
            <p:spPr>
              <a:xfrm>
                <a:off x="3002499" y="1344728"/>
                <a:ext cx="1351036" cy="1351036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67" extrusionOk="0">
                    <a:moveTo>
                      <a:pt x="0" y="0"/>
                    </a:moveTo>
                    <a:lnTo>
                      <a:pt x="0" y="9428"/>
                    </a:lnTo>
                    <a:cubicBezTo>
                      <a:pt x="0" y="12044"/>
                      <a:pt x="2121" y="14166"/>
                      <a:pt x="4738" y="14166"/>
                    </a:cubicBezTo>
                    <a:lnTo>
                      <a:pt x="14166" y="14166"/>
                    </a:lnTo>
                    <a:lnTo>
                      <a:pt x="14166" y="4739"/>
                    </a:lnTo>
                    <a:cubicBezTo>
                      <a:pt x="14166" y="2122"/>
                      <a:pt x="12044" y="0"/>
                      <a:pt x="9427" y="0"/>
                    </a:cubicBezTo>
                    <a:close/>
                  </a:path>
                </a:pathLst>
              </a:custGeom>
              <a:solidFill>
                <a:srgbClr val="0049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oogle Shape;1122;p32">
              <a:extLst>
                <a:ext uri="{FF2B5EF4-FFF2-40B4-BE49-F238E27FC236}">
                  <a16:creationId xmlns:a16="http://schemas.microsoft.com/office/drawing/2014/main" id="{493D6880-2480-E5E4-3508-F335FF4F6A2D}"/>
                </a:ext>
              </a:extLst>
            </p:cNvPr>
            <p:cNvGrpSpPr/>
            <p:nvPr/>
          </p:nvGrpSpPr>
          <p:grpSpPr>
            <a:xfrm>
              <a:off x="6845232" y="4711259"/>
              <a:ext cx="778939" cy="748548"/>
              <a:chOff x="-62890750" y="3747425"/>
              <a:chExt cx="330825" cy="317900"/>
            </a:xfrm>
          </p:grpSpPr>
          <p:sp>
            <p:nvSpPr>
              <p:cNvPr id="412" name="Google Shape;1123;p32">
                <a:extLst>
                  <a:ext uri="{FF2B5EF4-FFF2-40B4-BE49-F238E27FC236}">
                    <a16:creationId xmlns:a16="http://schemas.microsoft.com/office/drawing/2014/main" id="{ECC2169B-1A13-33EA-631D-D6736006C8B9}"/>
                  </a:ext>
                </a:extLst>
              </p:cNvPr>
              <p:cNvSpPr/>
              <p:nvPr/>
            </p:nvSpPr>
            <p:spPr>
              <a:xfrm>
                <a:off x="-62890750" y="3747425"/>
                <a:ext cx="313500" cy="195825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7833" extrusionOk="0">
                    <a:moveTo>
                      <a:pt x="6591" y="0"/>
                    </a:moveTo>
                    <a:cubicBezTo>
                      <a:pt x="4966" y="0"/>
                      <a:pt x="3342" y="616"/>
                      <a:pt x="2112" y="1846"/>
                    </a:cubicBezTo>
                    <a:cubicBezTo>
                      <a:pt x="663" y="3296"/>
                      <a:pt x="1" y="5438"/>
                      <a:pt x="379" y="7454"/>
                    </a:cubicBezTo>
                    <a:cubicBezTo>
                      <a:pt x="442" y="7675"/>
                      <a:pt x="568" y="7832"/>
                      <a:pt x="789" y="7832"/>
                    </a:cubicBezTo>
                    <a:lnTo>
                      <a:pt x="852" y="7832"/>
                    </a:lnTo>
                    <a:cubicBezTo>
                      <a:pt x="1104" y="7801"/>
                      <a:pt x="1198" y="7549"/>
                      <a:pt x="1167" y="7360"/>
                    </a:cubicBezTo>
                    <a:cubicBezTo>
                      <a:pt x="852" y="5596"/>
                      <a:pt x="1419" y="3737"/>
                      <a:pt x="2710" y="2477"/>
                    </a:cubicBezTo>
                    <a:cubicBezTo>
                      <a:pt x="3719" y="1437"/>
                      <a:pt x="5136" y="870"/>
                      <a:pt x="6617" y="870"/>
                    </a:cubicBezTo>
                    <a:cubicBezTo>
                      <a:pt x="7940" y="870"/>
                      <a:pt x="9200" y="1342"/>
                      <a:pt x="10177" y="2193"/>
                    </a:cubicBezTo>
                    <a:lnTo>
                      <a:pt x="9610" y="2792"/>
                    </a:lnTo>
                    <a:cubicBezTo>
                      <a:pt x="9484" y="2918"/>
                      <a:pt x="9452" y="3075"/>
                      <a:pt x="9484" y="3170"/>
                    </a:cubicBezTo>
                    <a:cubicBezTo>
                      <a:pt x="9515" y="3327"/>
                      <a:pt x="9641" y="3422"/>
                      <a:pt x="9799" y="3453"/>
                    </a:cubicBezTo>
                    <a:lnTo>
                      <a:pt x="12036" y="3926"/>
                    </a:lnTo>
                    <a:lnTo>
                      <a:pt x="12130" y="3926"/>
                    </a:lnTo>
                    <a:cubicBezTo>
                      <a:pt x="12225" y="3926"/>
                      <a:pt x="12319" y="3894"/>
                      <a:pt x="12382" y="3800"/>
                    </a:cubicBezTo>
                    <a:cubicBezTo>
                      <a:pt x="12508" y="3674"/>
                      <a:pt x="12540" y="3579"/>
                      <a:pt x="12508" y="3422"/>
                    </a:cubicBezTo>
                    <a:lnTo>
                      <a:pt x="12036" y="1153"/>
                    </a:lnTo>
                    <a:cubicBezTo>
                      <a:pt x="12004" y="1027"/>
                      <a:pt x="11878" y="901"/>
                      <a:pt x="11752" y="838"/>
                    </a:cubicBezTo>
                    <a:cubicBezTo>
                      <a:pt x="11715" y="831"/>
                      <a:pt x="11678" y="827"/>
                      <a:pt x="11642" y="827"/>
                    </a:cubicBezTo>
                    <a:cubicBezTo>
                      <a:pt x="11526" y="827"/>
                      <a:pt x="11422" y="868"/>
                      <a:pt x="11374" y="964"/>
                    </a:cubicBezTo>
                    <a:lnTo>
                      <a:pt x="10776" y="1563"/>
                    </a:lnTo>
                    <a:cubicBezTo>
                      <a:pt x="9583" y="521"/>
                      <a:pt x="8087" y="0"/>
                      <a:pt x="65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1124;p32">
                <a:extLst>
                  <a:ext uri="{FF2B5EF4-FFF2-40B4-BE49-F238E27FC236}">
                    <a16:creationId xmlns:a16="http://schemas.microsoft.com/office/drawing/2014/main" id="{CB49FB90-6AD9-0C2C-9543-4D7504F47F01}"/>
                  </a:ext>
                </a:extLst>
              </p:cNvPr>
              <p:cNvSpPr/>
              <p:nvPr/>
            </p:nvSpPr>
            <p:spPr>
              <a:xfrm>
                <a:off x="-62874975" y="3869075"/>
                <a:ext cx="315050" cy="196250"/>
              </a:xfrm>
              <a:custGeom>
                <a:avLst/>
                <a:gdLst/>
                <a:ahLst/>
                <a:cxnLst/>
                <a:rect l="l" t="t" r="r" b="b"/>
                <a:pathLst>
                  <a:path w="12602" h="7850" extrusionOk="0">
                    <a:moveTo>
                      <a:pt x="11779" y="0"/>
                    </a:moveTo>
                    <a:cubicBezTo>
                      <a:pt x="11759" y="0"/>
                      <a:pt x="11739" y="2"/>
                      <a:pt x="11720" y="5"/>
                    </a:cubicBezTo>
                    <a:cubicBezTo>
                      <a:pt x="11499" y="36"/>
                      <a:pt x="11373" y="288"/>
                      <a:pt x="11405" y="477"/>
                    </a:cubicBezTo>
                    <a:cubicBezTo>
                      <a:pt x="11720" y="2242"/>
                      <a:pt x="11184" y="4101"/>
                      <a:pt x="9861" y="5361"/>
                    </a:cubicBezTo>
                    <a:cubicBezTo>
                      <a:pt x="8853" y="6400"/>
                      <a:pt x="7435" y="6967"/>
                      <a:pt x="5986" y="6967"/>
                    </a:cubicBezTo>
                    <a:cubicBezTo>
                      <a:pt x="4631" y="6967"/>
                      <a:pt x="3371" y="6495"/>
                      <a:pt x="2394" y="5644"/>
                    </a:cubicBezTo>
                    <a:lnTo>
                      <a:pt x="2993" y="5046"/>
                    </a:lnTo>
                    <a:cubicBezTo>
                      <a:pt x="3088" y="4920"/>
                      <a:pt x="3151" y="4762"/>
                      <a:pt x="3088" y="4668"/>
                    </a:cubicBezTo>
                    <a:cubicBezTo>
                      <a:pt x="3056" y="4510"/>
                      <a:pt x="2962" y="4416"/>
                      <a:pt x="2772" y="4384"/>
                    </a:cubicBezTo>
                    <a:lnTo>
                      <a:pt x="536" y="3912"/>
                    </a:lnTo>
                    <a:cubicBezTo>
                      <a:pt x="498" y="3904"/>
                      <a:pt x="465" y="3900"/>
                      <a:pt x="433" y="3900"/>
                    </a:cubicBezTo>
                    <a:cubicBezTo>
                      <a:pt x="332" y="3900"/>
                      <a:pt x="254" y="3941"/>
                      <a:pt x="158" y="4038"/>
                    </a:cubicBezTo>
                    <a:cubicBezTo>
                      <a:pt x="32" y="4132"/>
                      <a:pt x="0" y="4258"/>
                      <a:pt x="32" y="4416"/>
                    </a:cubicBezTo>
                    <a:lnTo>
                      <a:pt x="504" y="6652"/>
                    </a:lnTo>
                    <a:cubicBezTo>
                      <a:pt x="536" y="6810"/>
                      <a:pt x="662" y="6936"/>
                      <a:pt x="788" y="6967"/>
                    </a:cubicBezTo>
                    <a:lnTo>
                      <a:pt x="882" y="6967"/>
                    </a:lnTo>
                    <a:cubicBezTo>
                      <a:pt x="1008" y="6967"/>
                      <a:pt x="1103" y="6936"/>
                      <a:pt x="1166" y="6873"/>
                    </a:cubicBezTo>
                    <a:lnTo>
                      <a:pt x="1764" y="6274"/>
                    </a:lnTo>
                    <a:cubicBezTo>
                      <a:pt x="2930" y="7346"/>
                      <a:pt x="4442" y="7850"/>
                      <a:pt x="5923" y="7850"/>
                    </a:cubicBezTo>
                    <a:cubicBezTo>
                      <a:pt x="7561" y="7850"/>
                      <a:pt x="9168" y="7220"/>
                      <a:pt x="10428" y="5991"/>
                    </a:cubicBezTo>
                    <a:cubicBezTo>
                      <a:pt x="11909" y="4510"/>
                      <a:pt x="12602" y="2368"/>
                      <a:pt x="12192" y="320"/>
                    </a:cubicBezTo>
                    <a:cubicBezTo>
                      <a:pt x="12164" y="122"/>
                      <a:pt x="11958" y="0"/>
                      <a:pt x="11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1125;p32">
                <a:extLst>
                  <a:ext uri="{FF2B5EF4-FFF2-40B4-BE49-F238E27FC236}">
                    <a16:creationId xmlns:a16="http://schemas.microsoft.com/office/drawing/2014/main" id="{54D291A4-4D8C-3D11-3CEB-D13B4B328CF9}"/>
                  </a:ext>
                </a:extLst>
              </p:cNvPr>
              <p:cNvSpPr/>
              <p:nvPr/>
            </p:nvSpPr>
            <p:spPr>
              <a:xfrm>
                <a:off x="-62751325" y="3834525"/>
                <a:ext cx="157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72" extrusionOk="0">
                    <a:moveTo>
                      <a:pt x="630" y="1"/>
                    </a:moveTo>
                    <a:cubicBezTo>
                      <a:pt x="410" y="221"/>
                      <a:pt x="158" y="599"/>
                      <a:pt x="0" y="1072"/>
                    </a:cubicBezTo>
                    <a:lnTo>
                      <a:pt x="630" y="1072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1126;p32">
                <a:extLst>
                  <a:ext uri="{FF2B5EF4-FFF2-40B4-BE49-F238E27FC236}">
                    <a16:creationId xmlns:a16="http://schemas.microsoft.com/office/drawing/2014/main" id="{D694A86F-81F5-C1DC-0DE0-FA0C11B483E6}"/>
                  </a:ext>
                </a:extLst>
              </p:cNvPr>
              <p:cNvSpPr/>
              <p:nvPr/>
            </p:nvSpPr>
            <p:spPr>
              <a:xfrm>
                <a:off x="-62715100" y="3950300"/>
                <a:ext cx="1577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41" extrusionOk="0">
                    <a:moveTo>
                      <a:pt x="1" y="1"/>
                    </a:moveTo>
                    <a:lnTo>
                      <a:pt x="1" y="1041"/>
                    </a:lnTo>
                    <a:cubicBezTo>
                      <a:pt x="253" y="852"/>
                      <a:pt x="473" y="473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1127;p32">
                <a:extLst>
                  <a:ext uri="{FF2B5EF4-FFF2-40B4-BE49-F238E27FC236}">
                    <a16:creationId xmlns:a16="http://schemas.microsoft.com/office/drawing/2014/main" id="{CD8DA546-61BB-9210-62F9-D4FE2911139D}"/>
                  </a:ext>
                </a:extLst>
              </p:cNvPr>
              <p:cNvSpPr/>
              <p:nvPr/>
            </p:nvSpPr>
            <p:spPr>
              <a:xfrm>
                <a:off x="-62751325" y="3950300"/>
                <a:ext cx="1577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41" extrusionOk="0">
                    <a:moveTo>
                      <a:pt x="0" y="1"/>
                    </a:moveTo>
                    <a:cubicBezTo>
                      <a:pt x="158" y="473"/>
                      <a:pt x="410" y="852"/>
                      <a:pt x="630" y="1041"/>
                    </a:cubicBezTo>
                    <a:lnTo>
                      <a:pt x="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1128;p32">
                <a:extLst>
                  <a:ext uri="{FF2B5EF4-FFF2-40B4-BE49-F238E27FC236}">
                    <a16:creationId xmlns:a16="http://schemas.microsoft.com/office/drawing/2014/main" id="{D975D558-3665-A9D8-8F9C-2C1E4EF7CB23}"/>
                  </a:ext>
                </a:extLst>
              </p:cNvPr>
              <p:cNvSpPr/>
              <p:nvPr/>
            </p:nvSpPr>
            <p:spPr>
              <a:xfrm>
                <a:off x="-62822225" y="3881000"/>
                <a:ext cx="441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923" extrusionOk="0">
                    <a:moveTo>
                      <a:pt x="127" y="0"/>
                    </a:moveTo>
                    <a:cubicBezTo>
                      <a:pt x="32" y="316"/>
                      <a:pt x="1" y="631"/>
                      <a:pt x="1" y="977"/>
                    </a:cubicBezTo>
                    <a:cubicBezTo>
                      <a:pt x="1" y="1324"/>
                      <a:pt x="32" y="1670"/>
                      <a:pt x="127" y="1922"/>
                    </a:cubicBezTo>
                    <a:lnTo>
                      <a:pt x="1765" y="1922"/>
                    </a:lnTo>
                    <a:cubicBezTo>
                      <a:pt x="1734" y="1607"/>
                      <a:pt x="1702" y="1292"/>
                      <a:pt x="1702" y="977"/>
                    </a:cubicBezTo>
                    <a:cubicBezTo>
                      <a:pt x="1702" y="662"/>
                      <a:pt x="1734" y="316"/>
                      <a:pt x="17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1129;p32">
                <a:extLst>
                  <a:ext uri="{FF2B5EF4-FFF2-40B4-BE49-F238E27FC236}">
                    <a16:creationId xmlns:a16="http://schemas.microsoft.com/office/drawing/2014/main" id="{2921DD5C-6F4A-64EE-EFB5-394A1FC2FE04}"/>
                  </a:ext>
                </a:extLst>
              </p:cNvPr>
              <p:cNvSpPr/>
              <p:nvPr/>
            </p:nvSpPr>
            <p:spPr>
              <a:xfrm>
                <a:off x="-62715100" y="3833750"/>
                <a:ext cx="157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72" extrusionOk="0">
                    <a:moveTo>
                      <a:pt x="1" y="0"/>
                    </a:moveTo>
                    <a:lnTo>
                      <a:pt x="1" y="1071"/>
                    </a:lnTo>
                    <a:lnTo>
                      <a:pt x="631" y="1071"/>
                    </a:lnTo>
                    <a:cubicBezTo>
                      <a:pt x="505" y="599"/>
                      <a:pt x="253" y="189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1130;p32">
                <a:extLst>
                  <a:ext uri="{FF2B5EF4-FFF2-40B4-BE49-F238E27FC236}">
                    <a16:creationId xmlns:a16="http://schemas.microsoft.com/office/drawing/2014/main" id="{B0A7E3A6-5BE0-263D-74BD-3AE4DDFD2369}"/>
                  </a:ext>
                </a:extLst>
              </p:cNvPr>
              <p:cNvSpPr/>
              <p:nvPr/>
            </p:nvSpPr>
            <p:spPr>
              <a:xfrm>
                <a:off x="-62758425" y="3881000"/>
                <a:ext cx="228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923" extrusionOk="0">
                    <a:moveTo>
                      <a:pt x="95" y="0"/>
                    </a:moveTo>
                    <a:cubicBezTo>
                      <a:pt x="64" y="316"/>
                      <a:pt x="1" y="631"/>
                      <a:pt x="1" y="977"/>
                    </a:cubicBezTo>
                    <a:cubicBezTo>
                      <a:pt x="1" y="1324"/>
                      <a:pt x="64" y="1670"/>
                      <a:pt x="95" y="1922"/>
                    </a:cubicBezTo>
                    <a:lnTo>
                      <a:pt x="914" y="1922"/>
                    </a:lnTo>
                    <a:lnTo>
                      <a:pt x="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1131;p32">
                <a:extLst>
                  <a:ext uri="{FF2B5EF4-FFF2-40B4-BE49-F238E27FC236}">
                    <a16:creationId xmlns:a16="http://schemas.microsoft.com/office/drawing/2014/main" id="{308E7D91-C15C-2BF3-7546-0FA7BBB2A9A5}"/>
                  </a:ext>
                </a:extLst>
              </p:cNvPr>
              <p:cNvSpPr/>
              <p:nvPr/>
            </p:nvSpPr>
            <p:spPr>
              <a:xfrm>
                <a:off x="-62715100" y="3809325"/>
                <a:ext cx="748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2049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631" y="253"/>
                      <a:pt x="1198" y="1009"/>
                      <a:pt x="1481" y="2048"/>
                    </a:cubicBezTo>
                    <a:lnTo>
                      <a:pt x="2994" y="2048"/>
                    </a:lnTo>
                    <a:cubicBezTo>
                      <a:pt x="2426" y="946"/>
                      <a:pt x="1324" y="15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1132;p32">
                <a:extLst>
                  <a:ext uri="{FF2B5EF4-FFF2-40B4-BE49-F238E27FC236}">
                    <a16:creationId xmlns:a16="http://schemas.microsoft.com/office/drawing/2014/main" id="{2C6E19D2-D773-FB33-19EB-72DD55F97199}"/>
                  </a:ext>
                </a:extLst>
              </p:cNvPr>
              <p:cNvSpPr/>
              <p:nvPr/>
            </p:nvSpPr>
            <p:spPr>
              <a:xfrm>
                <a:off x="-62715875" y="3950300"/>
                <a:ext cx="756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049" extrusionOk="0">
                    <a:moveTo>
                      <a:pt x="1512" y="1"/>
                    </a:moveTo>
                    <a:cubicBezTo>
                      <a:pt x="1229" y="1009"/>
                      <a:pt x="662" y="1765"/>
                      <a:pt x="0" y="1986"/>
                    </a:cubicBezTo>
                    <a:lnTo>
                      <a:pt x="0" y="2049"/>
                    </a:lnTo>
                    <a:lnTo>
                      <a:pt x="32" y="2049"/>
                    </a:lnTo>
                    <a:cubicBezTo>
                      <a:pt x="1355" y="1891"/>
                      <a:pt x="2457" y="1104"/>
                      <a:pt x="30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1133;p32">
                <a:extLst>
                  <a:ext uri="{FF2B5EF4-FFF2-40B4-BE49-F238E27FC236}">
                    <a16:creationId xmlns:a16="http://schemas.microsoft.com/office/drawing/2014/main" id="{1473C5EB-31BF-7C3F-E571-E4798803BD03}"/>
                  </a:ext>
                </a:extLst>
              </p:cNvPr>
              <p:cNvSpPr/>
              <p:nvPr/>
            </p:nvSpPr>
            <p:spPr>
              <a:xfrm>
                <a:off x="-62811200" y="3949525"/>
                <a:ext cx="7565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080" extrusionOk="0">
                    <a:moveTo>
                      <a:pt x="1" y="0"/>
                    </a:moveTo>
                    <a:cubicBezTo>
                      <a:pt x="600" y="1166"/>
                      <a:pt x="1702" y="1954"/>
                      <a:pt x="3025" y="2080"/>
                    </a:cubicBezTo>
                    <a:lnTo>
                      <a:pt x="3025" y="2017"/>
                    </a:lnTo>
                    <a:cubicBezTo>
                      <a:pt x="2364" y="1796"/>
                      <a:pt x="1860" y="1040"/>
                      <a:pt x="1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1134;p32">
                <a:extLst>
                  <a:ext uri="{FF2B5EF4-FFF2-40B4-BE49-F238E27FC236}">
                    <a16:creationId xmlns:a16="http://schemas.microsoft.com/office/drawing/2014/main" id="{E5649FEB-F0AC-6C74-2305-D2B55B147954}"/>
                  </a:ext>
                </a:extLst>
              </p:cNvPr>
              <p:cNvSpPr/>
              <p:nvPr/>
            </p:nvSpPr>
            <p:spPr>
              <a:xfrm>
                <a:off x="-62673350" y="3881000"/>
                <a:ext cx="441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923" extrusionOk="0">
                    <a:moveTo>
                      <a:pt x="0" y="0"/>
                    </a:moveTo>
                    <a:cubicBezTo>
                      <a:pt x="32" y="316"/>
                      <a:pt x="63" y="631"/>
                      <a:pt x="63" y="977"/>
                    </a:cubicBezTo>
                    <a:cubicBezTo>
                      <a:pt x="63" y="1324"/>
                      <a:pt x="32" y="1670"/>
                      <a:pt x="0" y="1922"/>
                    </a:cubicBezTo>
                    <a:lnTo>
                      <a:pt x="1639" y="1922"/>
                    </a:lnTo>
                    <a:cubicBezTo>
                      <a:pt x="1733" y="1670"/>
                      <a:pt x="1765" y="1292"/>
                      <a:pt x="1765" y="977"/>
                    </a:cubicBezTo>
                    <a:cubicBezTo>
                      <a:pt x="1765" y="662"/>
                      <a:pt x="1733" y="316"/>
                      <a:pt x="1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1135;p32">
                <a:extLst>
                  <a:ext uri="{FF2B5EF4-FFF2-40B4-BE49-F238E27FC236}">
                    <a16:creationId xmlns:a16="http://schemas.microsoft.com/office/drawing/2014/main" id="{17D0E5CF-F1E1-C598-5146-84A3617F46CE}"/>
                  </a:ext>
                </a:extLst>
              </p:cNvPr>
              <p:cNvSpPr/>
              <p:nvPr/>
            </p:nvSpPr>
            <p:spPr>
              <a:xfrm>
                <a:off x="-62810400" y="3810125"/>
                <a:ext cx="756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048" extrusionOk="0">
                    <a:moveTo>
                      <a:pt x="2993" y="0"/>
                    </a:moveTo>
                    <a:cubicBezTo>
                      <a:pt x="1702" y="158"/>
                      <a:pt x="599" y="945"/>
                      <a:pt x="0" y="2048"/>
                    </a:cubicBezTo>
                    <a:lnTo>
                      <a:pt x="1544" y="2048"/>
                    </a:lnTo>
                    <a:cubicBezTo>
                      <a:pt x="1828" y="1008"/>
                      <a:pt x="2363" y="284"/>
                      <a:pt x="3025" y="32"/>
                    </a:cubicBezTo>
                    <a:lnTo>
                      <a:pt x="30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Google Shape;1136;p32">
                <a:extLst>
                  <a:ext uri="{FF2B5EF4-FFF2-40B4-BE49-F238E27FC236}">
                    <a16:creationId xmlns:a16="http://schemas.microsoft.com/office/drawing/2014/main" id="{ADA98F66-F956-0D42-60EA-C9CB2A481517}"/>
                  </a:ext>
                </a:extLst>
              </p:cNvPr>
              <p:cNvSpPr/>
              <p:nvPr/>
            </p:nvSpPr>
            <p:spPr>
              <a:xfrm>
                <a:off x="-62715100" y="3881000"/>
                <a:ext cx="228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923" extrusionOk="0">
                    <a:moveTo>
                      <a:pt x="1" y="0"/>
                    </a:moveTo>
                    <a:lnTo>
                      <a:pt x="1" y="1922"/>
                    </a:lnTo>
                    <a:lnTo>
                      <a:pt x="851" y="1922"/>
                    </a:lnTo>
                    <a:cubicBezTo>
                      <a:pt x="883" y="1607"/>
                      <a:pt x="914" y="1292"/>
                      <a:pt x="914" y="977"/>
                    </a:cubicBezTo>
                    <a:cubicBezTo>
                      <a:pt x="914" y="662"/>
                      <a:pt x="883" y="316"/>
                      <a:pt x="8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oogle Shape;1137;p32">
              <a:extLst>
                <a:ext uri="{FF2B5EF4-FFF2-40B4-BE49-F238E27FC236}">
                  <a16:creationId xmlns:a16="http://schemas.microsoft.com/office/drawing/2014/main" id="{9A2EEC02-FCF2-6849-954F-05159082E784}"/>
                </a:ext>
              </a:extLst>
            </p:cNvPr>
            <p:cNvGrpSpPr/>
            <p:nvPr/>
          </p:nvGrpSpPr>
          <p:grpSpPr>
            <a:xfrm>
              <a:off x="6922834" y="2355891"/>
              <a:ext cx="712439" cy="712479"/>
              <a:chOff x="583100" y="3982600"/>
              <a:chExt cx="296175" cy="296175"/>
            </a:xfrm>
          </p:grpSpPr>
          <p:sp>
            <p:nvSpPr>
              <p:cNvPr id="405" name="Google Shape;1138;p32">
                <a:extLst>
                  <a:ext uri="{FF2B5EF4-FFF2-40B4-BE49-F238E27FC236}">
                    <a16:creationId xmlns:a16="http://schemas.microsoft.com/office/drawing/2014/main" id="{4787FF12-A151-8C03-DAD4-82EA6D3B0C1D}"/>
                  </a:ext>
                </a:extLst>
              </p:cNvPr>
              <p:cNvSpPr/>
              <p:nvPr/>
            </p:nvSpPr>
            <p:spPr>
              <a:xfrm>
                <a:off x="694925" y="3982600"/>
                <a:ext cx="70925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742" extrusionOk="0">
                    <a:moveTo>
                      <a:pt x="1419" y="1"/>
                    </a:moveTo>
                    <a:cubicBezTo>
                      <a:pt x="631" y="1"/>
                      <a:pt x="1" y="599"/>
                      <a:pt x="1" y="1355"/>
                    </a:cubicBezTo>
                    <a:cubicBezTo>
                      <a:pt x="1" y="2143"/>
                      <a:pt x="631" y="2742"/>
                      <a:pt x="1419" y="2742"/>
                    </a:cubicBezTo>
                    <a:cubicBezTo>
                      <a:pt x="2206" y="2742"/>
                      <a:pt x="2836" y="2143"/>
                      <a:pt x="2836" y="1355"/>
                    </a:cubicBezTo>
                    <a:cubicBezTo>
                      <a:pt x="2836" y="599"/>
                      <a:pt x="2206" y="1"/>
                      <a:pt x="1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1139;p32">
                <a:extLst>
                  <a:ext uri="{FF2B5EF4-FFF2-40B4-BE49-F238E27FC236}">
                    <a16:creationId xmlns:a16="http://schemas.microsoft.com/office/drawing/2014/main" id="{D46A9ED6-D026-15B2-1E4B-F2BE849969B1}"/>
                  </a:ext>
                </a:extLst>
              </p:cNvPr>
              <p:cNvSpPr/>
              <p:nvPr/>
            </p:nvSpPr>
            <p:spPr>
              <a:xfrm>
                <a:off x="609075" y="4139350"/>
                <a:ext cx="6935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2741" extrusionOk="0">
                    <a:moveTo>
                      <a:pt x="1387" y="0"/>
                    </a:moveTo>
                    <a:cubicBezTo>
                      <a:pt x="631" y="0"/>
                      <a:pt x="1" y="630"/>
                      <a:pt x="1" y="1355"/>
                    </a:cubicBezTo>
                    <a:cubicBezTo>
                      <a:pt x="1" y="2111"/>
                      <a:pt x="631" y="2741"/>
                      <a:pt x="1387" y="2741"/>
                    </a:cubicBezTo>
                    <a:cubicBezTo>
                      <a:pt x="2143" y="2741"/>
                      <a:pt x="2773" y="2111"/>
                      <a:pt x="2773" y="1355"/>
                    </a:cubicBezTo>
                    <a:cubicBezTo>
                      <a:pt x="2773" y="630"/>
                      <a:pt x="2143" y="0"/>
                      <a:pt x="13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1140;p32">
                <a:extLst>
                  <a:ext uri="{FF2B5EF4-FFF2-40B4-BE49-F238E27FC236}">
                    <a16:creationId xmlns:a16="http://schemas.microsoft.com/office/drawing/2014/main" id="{1AEDADFB-15DB-7F30-F24E-CD72D2CE9ED0}"/>
                  </a:ext>
                </a:extLst>
              </p:cNvPr>
              <p:cNvSpPr/>
              <p:nvPr/>
            </p:nvSpPr>
            <p:spPr>
              <a:xfrm>
                <a:off x="783925" y="4140125"/>
                <a:ext cx="685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42" extrusionOk="0">
                    <a:moveTo>
                      <a:pt x="1356" y="1"/>
                    </a:moveTo>
                    <a:cubicBezTo>
                      <a:pt x="631" y="1"/>
                      <a:pt x="1" y="631"/>
                      <a:pt x="1" y="1387"/>
                    </a:cubicBezTo>
                    <a:cubicBezTo>
                      <a:pt x="1" y="2111"/>
                      <a:pt x="631" y="2741"/>
                      <a:pt x="1356" y="2741"/>
                    </a:cubicBezTo>
                    <a:cubicBezTo>
                      <a:pt x="2112" y="2741"/>
                      <a:pt x="2742" y="2111"/>
                      <a:pt x="2742" y="1387"/>
                    </a:cubicBezTo>
                    <a:cubicBezTo>
                      <a:pt x="2742" y="631"/>
                      <a:pt x="2112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1141;p32">
                <a:extLst>
                  <a:ext uri="{FF2B5EF4-FFF2-40B4-BE49-F238E27FC236}">
                    <a16:creationId xmlns:a16="http://schemas.microsoft.com/office/drawing/2014/main" id="{626818E9-ED59-FD1A-4AF7-C9EF3E2DAE11}"/>
                  </a:ext>
                </a:extLst>
              </p:cNvPr>
              <p:cNvSpPr/>
              <p:nvPr/>
            </p:nvSpPr>
            <p:spPr>
              <a:xfrm>
                <a:off x="583100" y="4207075"/>
                <a:ext cx="122100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2868" extrusionOk="0">
                    <a:moveTo>
                      <a:pt x="819" y="0"/>
                    </a:moveTo>
                    <a:cubicBezTo>
                      <a:pt x="347" y="442"/>
                      <a:pt x="0" y="1072"/>
                      <a:pt x="0" y="1796"/>
                    </a:cubicBezTo>
                    <a:lnTo>
                      <a:pt x="0" y="2521"/>
                    </a:lnTo>
                    <a:cubicBezTo>
                      <a:pt x="0" y="2710"/>
                      <a:pt x="158" y="2867"/>
                      <a:pt x="347" y="2867"/>
                    </a:cubicBezTo>
                    <a:lnTo>
                      <a:pt x="4505" y="2867"/>
                    </a:lnTo>
                    <a:cubicBezTo>
                      <a:pt x="4726" y="2867"/>
                      <a:pt x="4883" y="2710"/>
                      <a:pt x="4883" y="2521"/>
                    </a:cubicBezTo>
                    <a:lnTo>
                      <a:pt x="4883" y="1796"/>
                    </a:lnTo>
                    <a:cubicBezTo>
                      <a:pt x="4883" y="1103"/>
                      <a:pt x="4568" y="442"/>
                      <a:pt x="4033" y="0"/>
                    </a:cubicBezTo>
                    <a:cubicBezTo>
                      <a:pt x="3655" y="473"/>
                      <a:pt x="3088" y="788"/>
                      <a:pt x="2426" y="788"/>
                    </a:cubicBezTo>
                    <a:cubicBezTo>
                      <a:pt x="1796" y="788"/>
                      <a:pt x="1197" y="473"/>
                      <a:pt x="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1142;p32">
                <a:extLst>
                  <a:ext uri="{FF2B5EF4-FFF2-40B4-BE49-F238E27FC236}">
                    <a16:creationId xmlns:a16="http://schemas.microsoft.com/office/drawing/2014/main" id="{CBE1603C-3F03-7AFF-75D7-111380FF8D96}"/>
                  </a:ext>
                </a:extLst>
              </p:cNvPr>
              <p:cNvSpPr/>
              <p:nvPr/>
            </p:nvSpPr>
            <p:spPr>
              <a:xfrm>
                <a:off x="669725" y="4049550"/>
                <a:ext cx="1229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2899" extrusionOk="0">
                    <a:moveTo>
                      <a:pt x="851" y="1"/>
                    </a:moveTo>
                    <a:cubicBezTo>
                      <a:pt x="347" y="442"/>
                      <a:pt x="1" y="1103"/>
                      <a:pt x="1" y="1796"/>
                    </a:cubicBezTo>
                    <a:lnTo>
                      <a:pt x="1" y="2552"/>
                    </a:lnTo>
                    <a:cubicBezTo>
                      <a:pt x="1" y="2741"/>
                      <a:pt x="158" y="2899"/>
                      <a:pt x="347" y="2899"/>
                    </a:cubicBezTo>
                    <a:lnTo>
                      <a:pt x="4537" y="2899"/>
                    </a:lnTo>
                    <a:cubicBezTo>
                      <a:pt x="4758" y="2899"/>
                      <a:pt x="4915" y="2741"/>
                      <a:pt x="4915" y="2552"/>
                    </a:cubicBezTo>
                    <a:lnTo>
                      <a:pt x="4915" y="1796"/>
                    </a:lnTo>
                    <a:cubicBezTo>
                      <a:pt x="4915" y="1103"/>
                      <a:pt x="4600" y="442"/>
                      <a:pt x="4065" y="1"/>
                    </a:cubicBezTo>
                    <a:cubicBezTo>
                      <a:pt x="3687" y="473"/>
                      <a:pt x="3088" y="788"/>
                      <a:pt x="2458" y="788"/>
                    </a:cubicBezTo>
                    <a:cubicBezTo>
                      <a:pt x="1828" y="788"/>
                      <a:pt x="1198" y="473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1143;p32">
                <a:extLst>
                  <a:ext uri="{FF2B5EF4-FFF2-40B4-BE49-F238E27FC236}">
                    <a16:creationId xmlns:a16="http://schemas.microsoft.com/office/drawing/2014/main" id="{C19C5E62-9972-59CF-ADE6-6F9E3B86E6B6}"/>
                  </a:ext>
                </a:extLst>
              </p:cNvPr>
              <p:cNvSpPr/>
              <p:nvPr/>
            </p:nvSpPr>
            <p:spPr>
              <a:xfrm>
                <a:off x="757150" y="4207075"/>
                <a:ext cx="122125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2868" extrusionOk="0">
                    <a:moveTo>
                      <a:pt x="820" y="0"/>
                    </a:moveTo>
                    <a:cubicBezTo>
                      <a:pt x="316" y="442"/>
                      <a:pt x="1" y="1103"/>
                      <a:pt x="1" y="1796"/>
                    </a:cubicBezTo>
                    <a:lnTo>
                      <a:pt x="1" y="2521"/>
                    </a:lnTo>
                    <a:cubicBezTo>
                      <a:pt x="1" y="2710"/>
                      <a:pt x="158" y="2867"/>
                      <a:pt x="347" y="2867"/>
                    </a:cubicBezTo>
                    <a:lnTo>
                      <a:pt x="4506" y="2867"/>
                    </a:lnTo>
                    <a:cubicBezTo>
                      <a:pt x="4727" y="2867"/>
                      <a:pt x="4884" y="2710"/>
                      <a:pt x="4884" y="2521"/>
                    </a:cubicBezTo>
                    <a:lnTo>
                      <a:pt x="4884" y="1796"/>
                    </a:lnTo>
                    <a:cubicBezTo>
                      <a:pt x="4884" y="1103"/>
                      <a:pt x="4569" y="442"/>
                      <a:pt x="4033" y="0"/>
                    </a:cubicBezTo>
                    <a:cubicBezTo>
                      <a:pt x="3655" y="473"/>
                      <a:pt x="3088" y="788"/>
                      <a:pt x="2427" y="788"/>
                    </a:cubicBezTo>
                    <a:cubicBezTo>
                      <a:pt x="1797" y="788"/>
                      <a:pt x="1198" y="473"/>
                      <a:pt x="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Google Shape;1144;p32">
                <a:extLst>
                  <a:ext uri="{FF2B5EF4-FFF2-40B4-BE49-F238E27FC236}">
                    <a16:creationId xmlns:a16="http://schemas.microsoft.com/office/drawing/2014/main" id="{B9F66366-35FF-9E47-D674-DC897D1666F4}"/>
                  </a:ext>
                </a:extLst>
              </p:cNvPr>
              <p:cNvSpPr/>
              <p:nvPr/>
            </p:nvSpPr>
            <p:spPr>
              <a:xfrm>
                <a:off x="691775" y="4139350"/>
                <a:ext cx="772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584" extrusionOk="0">
                    <a:moveTo>
                      <a:pt x="1198" y="0"/>
                    </a:moveTo>
                    <a:lnTo>
                      <a:pt x="1198" y="882"/>
                    </a:lnTo>
                    <a:lnTo>
                      <a:pt x="1" y="2079"/>
                    </a:lnTo>
                    <a:cubicBezTo>
                      <a:pt x="221" y="2237"/>
                      <a:pt x="284" y="2300"/>
                      <a:pt x="473" y="2583"/>
                    </a:cubicBezTo>
                    <a:lnTo>
                      <a:pt x="1545" y="1575"/>
                    </a:lnTo>
                    <a:lnTo>
                      <a:pt x="2616" y="2583"/>
                    </a:lnTo>
                    <a:cubicBezTo>
                      <a:pt x="2773" y="2394"/>
                      <a:pt x="2931" y="2237"/>
                      <a:pt x="3088" y="2111"/>
                    </a:cubicBezTo>
                    <a:lnTo>
                      <a:pt x="1891" y="882"/>
                    </a:lnTo>
                    <a:lnTo>
                      <a:pt x="18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oogle Shape;1145;p32">
              <a:extLst>
                <a:ext uri="{FF2B5EF4-FFF2-40B4-BE49-F238E27FC236}">
                  <a16:creationId xmlns:a16="http://schemas.microsoft.com/office/drawing/2014/main" id="{5D433349-54BC-62D6-D450-7676FC069829}"/>
                </a:ext>
              </a:extLst>
            </p:cNvPr>
            <p:cNvGrpSpPr/>
            <p:nvPr/>
          </p:nvGrpSpPr>
          <p:grpSpPr>
            <a:xfrm>
              <a:off x="4558565" y="4794666"/>
              <a:ext cx="712439" cy="581735"/>
              <a:chOff x="3860400" y="3254050"/>
              <a:chExt cx="296175" cy="241825"/>
            </a:xfrm>
          </p:grpSpPr>
          <p:sp>
            <p:nvSpPr>
              <p:cNvPr id="397" name="Google Shape;1146;p32">
                <a:extLst>
                  <a:ext uri="{FF2B5EF4-FFF2-40B4-BE49-F238E27FC236}">
                    <a16:creationId xmlns:a16="http://schemas.microsoft.com/office/drawing/2014/main" id="{FE468AD6-267D-41A5-938D-68F33F0FB8D1}"/>
                  </a:ext>
                </a:extLst>
              </p:cNvPr>
              <p:cNvSpPr/>
              <p:nvPr/>
            </p:nvSpPr>
            <p:spPr>
              <a:xfrm>
                <a:off x="4112425" y="3358025"/>
                <a:ext cx="441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78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419" y="725"/>
                    </a:lnTo>
                    <a:cubicBezTo>
                      <a:pt x="1608" y="725"/>
                      <a:pt x="1765" y="567"/>
                      <a:pt x="1765" y="378"/>
                    </a:cubicBezTo>
                    <a:cubicBezTo>
                      <a:pt x="1734" y="158"/>
                      <a:pt x="1608" y="0"/>
                      <a:pt x="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1147;p32">
                <a:extLst>
                  <a:ext uri="{FF2B5EF4-FFF2-40B4-BE49-F238E27FC236}">
                    <a16:creationId xmlns:a16="http://schemas.microsoft.com/office/drawing/2014/main" id="{D62E1AFB-9BEB-E0B9-5472-5B18910AD546}"/>
                  </a:ext>
                </a:extLst>
              </p:cNvPr>
              <p:cNvSpPr/>
              <p:nvPr/>
            </p:nvSpPr>
            <p:spPr>
              <a:xfrm>
                <a:off x="4102200" y="3393475"/>
                <a:ext cx="370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355" extrusionOk="0">
                    <a:moveTo>
                      <a:pt x="394" y="0"/>
                    </a:moveTo>
                    <a:cubicBezTo>
                      <a:pt x="308" y="0"/>
                      <a:pt x="221" y="32"/>
                      <a:pt x="158" y="95"/>
                    </a:cubicBezTo>
                    <a:cubicBezTo>
                      <a:pt x="0" y="221"/>
                      <a:pt x="0" y="410"/>
                      <a:pt x="158" y="567"/>
                    </a:cubicBezTo>
                    <a:lnTo>
                      <a:pt x="882" y="1260"/>
                    </a:lnTo>
                    <a:cubicBezTo>
                      <a:pt x="945" y="1323"/>
                      <a:pt x="1032" y="1355"/>
                      <a:pt x="1119" y="1355"/>
                    </a:cubicBezTo>
                    <a:cubicBezTo>
                      <a:pt x="1205" y="1355"/>
                      <a:pt x="1292" y="1323"/>
                      <a:pt x="1355" y="1260"/>
                    </a:cubicBezTo>
                    <a:cubicBezTo>
                      <a:pt x="1481" y="1134"/>
                      <a:pt x="1481" y="914"/>
                      <a:pt x="1355" y="788"/>
                    </a:cubicBezTo>
                    <a:lnTo>
                      <a:pt x="630" y="95"/>
                    </a:lnTo>
                    <a:cubicBezTo>
                      <a:pt x="567" y="32"/>
                      <a:pt x="481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1148;p32">
                <a:extLst>
                  <a:ext uri="{FF2B5EF4-FFF2-40B4-BE49-F238E27FC236}">
                    <a16:creationId xmlns:a16="http://schemas.microsoft.com/office/drawing/2014/main" id="{11417AF2-2180-53AC-2E81-A07A013BB877}"/>
                  </a:ext>
                </a:extLst>
              </p:cNvPr>
              <p:cNvSpPr/>
              <p:nvPr/>
            </p:nvSpPr>
            <p:spPr>
              <a:xfrm>
                <a:off x="4103775" y="3306025"/>
                <a:ext cx="354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0" extrusionOk="0">
                    <a:moveTo>
                      <a:pt x="1056" y="1"/>
                    </a:moveTo>
                    <a:cubicBezTo>
                      <a:pt x="969" y="1"/>
                      <a:pt x="882" y="32"/>
                      <a:pt x="819" y="96"/>
                    </a:cubicBezTo>
                    <a:lnTo>
                      <a:pt x="95" y="789"/>
                    </a:lnTo>
                    <a:cubicBezTo>
                      <a:pt x="0" y="915"/>
                      <a:pt x="0" y="1135"/>
                      <a:pt x="95" y="1261"/>
                    </a:cubicBezTo>
                    <a:cubicBezTo>
                      <a:pt x="158" y="1340"/>
                      <a:pt x="252" y="1379"/>
                      <a:pt x="343" y="1379"/>
                    </a:cubicBezTo>
                    <a:cubicBezTo>
                      <a:pt x="434" y="1379"/>
                      <a:pt x="520" y="1340"/>
                      <a:pt x="567" y="1261"/>
                    </a:cubicBezTo>
                    <a:lnTo>
                      <a:pt x="1292" y="568"/>
                    </a:lnTo>
                    <a:cubicBezTo>
                      <a:pt x="1418" y="442"/>
                      <a:pt x="1418" y="190"/>
                      <a:pt x="1292" y="96"/>
                    </a:cubicBezTo>
                    <a:cubicBezTo>
                      <a:pt x="1229" y="32"/>
                      <a:pt x="1142" y="1"/>
                      <a:pt x="1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1149;p32">
                <a:extLst>
                  <a:ext uri="{FF2B5EF4-FFF2-40B4-BE49-F238E27FC236}">
                    <a16:creationId xmlns:a16="http://schemas.microsoft.com/office/drawing/2014/main" id="{E28EB942-3F7D-9BFD-FDE0-F44A269C8611}"/>
                  </a:ext>
                </a:extLst>
              </p:cNvPr>
              <p:cNvSpPr/>
              <p:nvPr/>
            </p:nvSpPr>
            <p:spPr>
              <a:xfrm>
                <a:off x="3860400" y="3306025"/>
                <a:ext cx="1055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4192" extrusionOk="0">
                    <a:moveTo>
                      <a:pt x="2489" y="1"/>
                    </a:moveTo>
                    <a:cubicBezTo>
                      <a:pt x="2048" y="1"/>
                      <a:pt x="1639" y="285"/>
                      <a:pt x="1481" y="726"/>
                    </a:cubicBezTo>
                    <a:lnTo>
                      <a:pt x="1418" y="726"/>
                    </a:lnTo>
                    <a:cubicBezTo>
                      <a:pt x="662" y="726"/>
                      <a:pt x="0" y="1356"/>
                      <a:pt x="0" y="2080"/>
                    </a:cubicBezTo>
                    <a:cubicBezTo>
                      <a:pt x="0" y="2836"/>
                      <a:pt x="630" y="3467"/>
                      <a:pt x="1418" y="3467"/>
                    </a:cubicBezTo>
                    <a:lnTo>
                      <a:pt x="1481" y="3467"/>
                    </a:lnTo>
                    <a:cubicBezTo>
                      <a:pt x="1639" y="3845"/>
                      <a:pt x="2017" y="4191"/>
                      <a:pt x="2489" y="4191"/>
                    </a:cubicBezTo>
                    <a:lnTo>
                      <a:pt x="4222" y="4191"/>
                    </a:lnTo>
                    <a:lnTo>
                      <a:pt x="42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1150;p32">
                <a:extLst>
                  <a:ext uri="{FF2B5EF4-FFF2-40B4-BE49-F238E27FC236}">
                    <a16:creationId xmlns:a16="http://schemas.microsoft.com/office/drawing/2014/main" id="{EE0DC847-D6F0-33A4-0DC4-676D81C9A4EB}"/>
                  </a:ext>
                </a:extLst>
              </p:cNvPr>
              <p:cNvSpPr/>
              <p:nvPr/>
            </p:nvSpPr>
            <p:spPr>
              <a:xfrm>
                <a:off x="4050225" y="3254050"/>
                <a:ext cx="35450" cy="2087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350" extrusionOk="0">
                    <a:moveTo>
                      <a:pt x="725" y="1"/>
                    </a:moveTo>
                    <a:cubicBezTo>
                      <a:pt x="315" y="1"/>
                      <a:pt x="0" y="316"/>
                      <a:pt x="0" y="694"/>
                    </a:cubicBezTo>
                    <a:lnTo>
                      <a:pt x="0" y="7625"/>
                    </a:lnTo>
                    <a:cubicBezTo>
                      <a:pt x="0" y="8034"/>
                      <a:pt x="315" y="8349"/>
                      <a:pt x="725" y="8349"/>
                    </a:cubicBezTo>
                    <a:cubicBezTo>
                      <a:pt x="1134" y="8286"/>
                      <a:pt x="1418" y="8003"/>
                      <a:pt x="1418" y="7625"/>
                    </a:cubicBezTo>
                    <a:lnTo>
                      <a:pt x="1418" y="694"/>
                    </a:ln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1151;p32">
                <a:extLst>
                  <a:ext uri="{FF2B5EF4-FFF2-40B4-BE49-F238E27FC236}">
                    <a16:creationId xmlns:a16="http://schemas.microsoft.com/office/drawing/2014/main" id="{0CD6C7E6-2A8D-F7A8-D227-07DE063432FF}"/>
                  </a:ext>
                </a:extLst>
              </p:cNvPr>
              <p:cNvSpPr/>
              <p:nvPr/>
            </p:nvSpPr>
            <p:spPr>
              <a:xfrm>
                <a:off x="3912375" y="3426550"/>
                <a:ext cx="5122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773" extrusionOk="0">
                    <a:moveTo>
                      <a:pt x="1" y="0"/>
                    </a:moveTo>
                    <a:lnTo>
                      <a:pt x="1" y="1764"/>
                    </a:lnTo>
                    <a:cubicBezTo>
                      <a:pt x="1" y="2363"/>
                      <a:pt x="473" y="2773"/>
                      <a:pt x="1040" y="2773"/>
                    </a:cubicBezTo>
                    <a:cubicBezTo>
                      <a:pt x="1607" y="2773"/>
                      <a:pt x="2048" y="2300"/>
                      <a:pt x="2048" y="1764"/>
                    </a:cubicBezTo>
                    <a:lnTo>
                      <a:pt x="2048" y="32"/>
                    </a:lnTo>
                    <a:lnTo>
                      <a:pt x="316" y="32"/>
                    </a:lnTo>
                    <a:cubicBezTo>
                      <a:pt x="253" y="32"/>
                      <a:pt x="127" y="3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1152;p32">
                <a:extLst>
                  <a:ext uri="{FF2B5EF4-FFF2-40B4-BE49-F238E27FC236}">
                    <a16:creationId xmlns:a16="http://schemas.microsoft.com/office/drawing/2014/main" id="{C3D04C26-C59E-8BF6-34A2-8D432D1D7276}"/>
                  </a:ext>
                </a:extLst>
              </p:cNvPr>
              <p:cNvSpPr/>
              <p:nvPr/>
            </p:nvSpPr>
            <p:spPr>
              <a:xfrm>
                <a:off x="3982475" y="3275325"/>
                <a:ext cx="5200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6554" extrusionOk="0">
                    <a:moveTo>
                      <a:pt x="2080" y="0"/>
                    </a:moveTo>
                    <a:lnTo>
                      <a:pt x="1765" y="315"/>
                    </a:lnTo>
                    <a:cubicBezTo>
                      <a:pt x="1292" y="788"/>
                      <a:pt x="662" y="1071"/>
                      <a:pt x="1" y="1166"/>
                    </a:cubicBezTo>
                    <a:lnTo>
                      <a:pt x="1" y="5419"/>
                    </a:lnTo>
                    <a:cubicBezTo>
                      <a:pt x="662" y="5482"/>
                      <a:pt x="1292" y="5766"/>
                      <a:pt x="1765" y="6238"/>
                    </a:cubicBezTo>
                    <a:lnTo>
                      <a:pt x="2080" y="6553"/>
                    </a:lnTo>
                    <a:lnTo>
                      <a:pt x="2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oogle Shape;1153;p32">
              <a:extLst>
                <a:ext uri="{FF2B5EF4-FFF2-40B4-BE49-F238E27FC236}">
                  <a16:creationId xmlns:a16="http://schemas.microsoft.com/office/drawing/2014/main" id="{1432F95E-EEAA-EF44-B03C-7B52F0B234B5}"/>
                </a:ext>
              </a:extLst>
            </p:cNvPr>
            <p:cNvGrpSpPr/>
            <p:nvPr/>
          </p:nvGrpSpPr>
          <p:grpSpPr>
            <a:xfrm>
              <a:off x="4537645" y="2337621"/>
              <a:ext cx="754275" cy="749020"/>
              <a:chOff x="-63250675" y="3744075"/>
              <a:chExt cx="320350" cy="318100"/>
            </a:xfrm>
          </p:grpSpPr>
          <p:sp>
            <p:nvSpPr>
              <p:cNvPr id="394" name="Google Shape;1154;p32">
                <a:extLst>
                  <a:ext uri="{FF2B5EF4-FFF2-40B4-BE49-F238E27FC236}">
                    <a16:creationId xmlns:a16="http://schemas.microsoft.com/office/drawing/2014/main" id="{1385B17B-C3F6-1989-5B28-039F4DE7EF5D}"/>
                  </a:ext>
                </a:extLst>
              </p:cNvPr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1155;p32">
                <a:extLst>
                  <a:ext uri="{FF2B5EF4-FFF2-40B4-BE49-F238E27FC236}">
                    <a16:creationId xmlns:a16="http://schemas.microsoft.com/office/drawing/2014/main" id="{36BD4A02-E9FF-1F95-439C-AC63612130AB}"/>
                  </a:ext>
                </a:extLst>
              </p:cNvPr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Google Shape;1156;p32">
                <a:extLst>
                  <a:ext uri="{FF2B5EF4-FFF2-40B4-BE49-F238E27FC236}">
                    <a16:creationId xmlns:a16="http://schemas.microsoft.com/office/drawing/2014/main" id="{BEE6F098-6DE6-C8EE-265B-7DA0691B91DA}"/>
                  </a:ext>
                </a:extLst>
              </p:cNvPr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170E81A9-5BE1-AB53-2A35-737CA6E487EC}"/>
              </a:ext>
            </a:extLst>
          </p:cNvPr>
          <p:cNvGrpSpPr/>
          <p:nvPr/>
        </p:nvGrpSpPr>
        <p:grpSpPr>
          <a:xfrm>
            <a:off x="1913989" y="2209315"/>
            <a:ext cx="2170331" cy="1193774"/>
            <a:chOff x="5210294" y="786045"/>
            <a:chExt cx="1750034" cy="348104"/>
          </a:xfrm>
        </p:grpSpPr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BA3D3C9F-6263-744C-89E0-544AA70DF583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72E97BF9-33A1-C053-CF77-8D258158BF2E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F39B7EE1-46BD-D5E1-69B6-EABFE69BF92E}"/>
              </a:ext>
            </a:extLst>
          </p:cNvPr>
          <p:cNvGrpSpPr/>
          <p:nvPr/>
        </p:nvGrpSpPr>
        <p:grpSpPr>
          <a:xfrm>
            <a:off x="1913989" y="4433101"/>
            <a:ext cx="2170331" cy="1193773"/>
            <a:chOff x="5210294" y="786045"/>
            <a:chExt cx="1750034" cy="348104"/>
          </a:xfrm>
        </p:grpSpPr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D72DB80C-3EF6-C4B6-4632-C8DE9591FF7D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3D4D8014-63D6-799A-A57E-5C3723AB3982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D5071EF1-AEB8-D096-D1D4-9C925BC7F5BF}"/>
              </a:ext>
            </a:extLst>
          </p:cNvPr>
          <p:cNvGrpSpPr/>
          <p:nvPr/>
        </p:nvGrpSpPr>
        <p:grpSpPr>
          <a:xfrm>
            <a:off x="8077200" y="2186166"/>
            <a:ext cx="2170331" cy="1193774"/>
            <a:chOff x="5210294" y="786045"/>
            <a:chExt cx="1750034" cy="348104"/>
          </a:xfrm>
        </p:grpSpPr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096D34AB-6283-BD3A-2F54-991FC6A40C6D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132F8510-31B9-E4C3-4F98-15FE2AF0E20B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14328283-4BBC-055E-B8D9-24A660CBC768}"/>
              </a:ext>
            </a:extLst>
          </p:cNvPr>
          <p:cNvGrpSpPr/>
          <p:nvPr/>
        </p:nvGrpSpPr>
        <p:grpSpPr>
          <a:xfrm>
            <a:off x="8077200" y="4433103"/>
            <a:ext cx="2170331" cy="1193774"/>
            <a:chOff x="5210294" y="786045"/>
            <a:chExt cx="1750034" cy="348104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BB24F6C3-0E82-6ED8-DDD8-CDEF76D59F5E}"/>
                </a:ext>
              </a:extLst>
            </p:cNvPr>
            <p:cNvSpPr txBox="1"/>
            <p:nvPr/>
          </p:nvSpPr>
          <p:spPr>
            <a:xfrm>
              <a:off x="5210294" y="882856"/>
              <a:ext cx="1750034" cy="251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You can simply impress your audience and add a unique zing and appeal to your Presentations.   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65D9147F-B448-6CB1-23BD-5EC8D570715E}"/>
                </a:ext>
              </a:extLst>
            </p:cNvPr>
            <p:cNvSpPr txBox="1"/>
            <p:nvPr/>
          </p:nvSpPr>
          <p:spPr>
            <a:xfrm>
              <a:off x="5218242" y="786045"/>
              <a:ext cx="1742086" cy="80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VALUE</a:t>
              </a:r>
            </a:p>
          </p:txBody>
        </p:sp>
      </p:grpSp>
      <p:sp>
        <p:nvSpPr>
          <p:cNvPr id="446" name="Text Placeholder 2">
            <a:extLst>
              <a:ext uri="{FF2B5EF4-FFF2-40B4-BE49-F238E27FC236}">
                <a16:creationId xmlns:a16="http://schemas.microsoft.com/office/drawing/2014/main" id="{6F0D1DFA-4575-B0AE-31A9-A770D2733684}"/>
              </a:ext>
            </a:extLst>
          </p:cNvPr>
          <p:cNvSpPr txBox="1">
            <a:spLocks/>
          </p:cNvSpPr>
          <p:nvPr/>
        </p:nvSpPr>
        <p:spPr>
          <a:xfrm>
            <a:off x="561976" y="1043918"/>
            <a:ext cx="54356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763967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3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5CE0-9417-81F8-010D-FEFB8E74B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38D785-8D2B-155B-70D6-F9BE8BEB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Divider Slide </a:t>
            </a:r>
            <a:r>
              <a:rPr lang="en-US" dirty="0"/>
              <a:t>- Calibri (body): Bold| Size: 36| Color: #0A4D88, </a:t>
            </a:r>
            <a:r>
              <a:rPr lang="en-US" sz="36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RGB: 10,77,136</a:t>
            </a:r>
            <a:br>
              <a:rPr lang="en-IN" sz="36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dirty="0"/>
              <a:t> </a:t>
            </a:r>
            <a:r>
              <a:rPr lang="en-IN" dirty="0"/>
              <a:t>– Text guidelines </a:t>
            </a:r>
          </a:p>
        </p:txBody>
      </p:sp>
    </p:spTree>
    <p:extLst>
      <p:ext uri="{BB962C8B-B14F-4D97-AF65-F5344CB8AC3E}">
        <p14:creationId xmlns:p14="http://schemas.microsoft.com/office/powerpoint/2010/main" val="368361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944A-3B77-7FE3-E88E-69E71B2E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3FAA-C51D-A571-9286-4B343789540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814F-941F-346E-AEA1-48DDD9674B6D}"/>
              </a:ext>
            </a:extLst>
          </p:cNvPr>
          <p:cNvSpPr txBox="1"/>
          <p:nvPr/>
        </p:nvSpPr>
        <p:spPr>
          <a:xfrm>
            <a:off x="418322" y="978589"/>
            <a:ext cx="1146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RGB: 10,77,136</a:t>
            </a:r>
            <a:endParaRPr lang="en-IN" sz="2400" b="1" dirty="0">
              <a:solidFill>
                <a:srgbClr val="0A4D8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707C0C-161C-AD24-A0C0-97C8EBAC8C8A}"/>
              </a:ext>
            </a:extLst>
          </p:cNvPr>
          <p:cNvSpPr txBox="1">
            <a:spLocks/>
          </p:cNvSpPr>
          <p:nvPr/>
        </p:nvSpPr>
        <p:spPr>
          <a:xfrm>
            <a:off x="553065" y="1608881"/>
            <a:ext cx="11353800" cy="4645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First Level - Calibri (body): Bold| Size:25| Color:#404040| RGB: 64,64,64</a:t>
            </a:r>
          </a:p>
          <a:p>
            <a:pPr marL="1028700" lvl="1">
              <a:defRPr/>
            </a:pPr>
            <a:r>
              <a:rPr lang="en-US" sz="1800" dirty="0">
                <a:solidFill>
                  <a:srgbClr val="404040"/>
                </a:solidFill>
                <a:latin typeface="Calibri" panose="020F0502020204030204"/>
              </a:rPr>
              <a:t>Second level - Calibri (body)| Size:18| Color:#404040| </a:t>
            </a:r>
            <a:r>
              <a:rPr lang="en-US" sz="1800" dirty="0"/>
              <a:t>RGB: 64,64,64</a:t>
            </a:r>
            <a:endParaRPr lang="en-US" sz="1800" dirty="0">
              <a:solidFill>
                <a:srgbClr val="404040"/>
              </a:solidFill>
              <a:latin typeface="Calibri" panose="020F0502020204030204"/>
            </a:endParaRPr>
          </a:p>
          <a:p>
            <a:pPr lvl="4">
              <a:defRPr/>
            </a:pPr>
            <a:r>
              <a:rPr lang="en-US" dirty="0">
                <a:solidFill>
                  <a:srgbClr val="404040"/>
                </a:solidFill>
                <a:latin typeface="Calibri" panose="020F0502020204030204"/>
              </a:rPr>
              <a:t>Third level - Calibri (body)| Size:16| Color:#404040| RGB: 64,64,64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No more than 7 lines of text on a slide.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No more than 10 words per line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404040"/>
                </a:solidFill>
              </a:rPr>
              <a:t>Keep the text within the content borders</a:t>
            </a:r>
            <a:endParaRPr lang="en-US" sz="1800" b="1" dirty="0">
              <a:solidFill>
                <a:srgbClr val="404040"/>
              </a:solidFill>
              <a:latin typeface="Calibri" panose="020F0502020204030204"/>
            </a:endParaRPr>
          </a:p>
          <a:p>
            <a:endParaRPr lang="en-IN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CC6C44-C43D-4490-C78D-7B4EB83B53DA}"/>
              </a:ext>
            </a:extLst>
          </p:cNvPr>
          <p:cNvCxnSpPr>
            <a:cxnSpLocks/>
          </p:cNvCxnSpPr>
          <p:nvPr/>
        </p:nvCxnSpPr>
        <p:spPr>
          <a:xfrm>
            <a:off x="540774" y="5289755"/>
            <a:ext cx="1131785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6D556-E899-2203-1073-F9832468B605}"/>
              </a:ext>
            </a:extLst>
          </p:cNvPr>
          <p:cNvCxnSpPr>
            <a:cxnSpLocks/>
          </p:cNvCxnSpPr>
          <p:nvPr/>
        </p:nvCxnSpPr>
        <p:spPr>
          <a:xfrm>
            <a:off x="11474494" y="1458410"/>
            <a:ext cx="0" cy="48244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3A2574B-B626-CC5E-E4DD-4E88D99626DA}"/>
              </a:ext>
            </a:extLst>
          </p:cNvPr>
          <p:cNvSpPr txBox="1"/>
          <p:nvPr/>
        </p:nvSpPr>
        <p:spPr>
          <a:xfrm rot="16200000">
            <a:off x="10500485" y="3559278"/>
            <a:ext cx="1976284" cy="369332"/>
          </a:xfrm>
          <a:prstGeom prst="rect">
            <a:avLst/>
          </a:prstGeom>
          <a:solidFill>
            <a:srgbClr val="FAFA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Borders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BF8A0-5A82-6270-0346-314FAD9E5BAF}"/>
              </a:ext>
            </a:extLst>
          </p:cNvPr>
          <p:cNvSpPr txBox="1"/>
          <p:nvPr/>
        </p:nvSpPr>
        <p:spPr>
          <a:xfrm>
            <a:off x="4653753" y="5096178"/>
            <a:ext cx="1976284" cy="369332"/>
          </a:xfrm>
          <a:prstGeom prst="rect">
            <a:avLst/>
          </a:prstGeom>
          <a:solidFill>
            <a:srgbClr val="FAFA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Borders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B2F1DC-2D76-E776-CF6D-AC0BEA7B6EB8}"/>
              </a:ext>
            </a:extLst>
          </p:cNvPr>
          <p:cNvSpPr txBox="1"/>
          <p:nvPr/>
        </p:nvSpPr>
        <p:spPr>
          <a:xfrm>
            <a:off x="650793" y="5832675"/>
            <a:ext cx="5611125" cy="338554"/>
          </a:xfrm>
          <a:prstGeom prst="rect">
            <a:avLst/>
          </a:prstGeom>
          <a:solidFill>
            <a:srgbClr val="00315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Delete this slide while working, This is just for reference</a:t>
            </a:r>
            <a:endParaRPr kumimoji="0" lang="en-IN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E15FF7-360D-3AD8-E683-B8677B8BE02C}"/>
              </a:ext>
            </a:extLst>
          </p:cNvPr>
          <p:cNvSpPr/>
          <p:nvPr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97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68FC-14B6-C605-273E-D90DD97D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6BEE-0366-E6D7-8A6D-A954608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E553E-2792-D000-5573-4D4F311F4A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516283"/>
            <a:ext cx="11353800" cy="47376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Contrary to popular belief, Lorem Ipsum is not simply random text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IN" sz="1800" dirty="0"/>
              <a:t>A Latin professor at Hampden-Sydney College in Virginia</a:t>
            </a:r>
          </a:p>
          <a:p>
            <a:pPr marL="857250" lvl="1" indent="-285750">
              <a:lnSpc>
                <a:spcPct val="100000"/>
              </a:lnSpc>
            </a:pPr>
            <a:endParaRPr lang="en-IN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From a Lorem Ipsum passage, and going through the cites of the word in classical literature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Very popular during the Renaissance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Lorem ipsum dolor sit amet, comes from a line in section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There are many variations of passages of Lorem Ipsum available</a:t>
            </a:r>
          </a:p>
          <a:p>
            <a:pPr marL="857250" lvl="1" indent="-285750">
              <a:lnSpc>
                <a:spcPct val="100000"/>
              </a:lnSpc>
            </a:pPr>
            <a:endParaRPr lang="en-US" sz="1800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From a Lorem Ipsum passage, and going through the cites of the word in classical literature</a:t>
            </a:r>
            <a:endParaRPr lang="en-IN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3157D-D119-4EA5-0213-E99D444D53D0}"/>
              </a:ext>
            </a:extLst>
          </p:cNvPr>
          <p:cNvSpPr txBox="1"/>
          <p:nvPr/>
        </p:nvSpPr>
        <p:spPr>
          <a:xfrm>
            <a:off x="418322" y="978589"/>
            <a:ext cx="1146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Subtopic</a:t>
            </a:r>
            <a:endParaRPr lang="en-IN" sz="2400" b="1" dirty="0">
              <a:solidFill>
                <a:srgbClr val="0A4D8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0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8520-5125-6243-5541-8F9C0544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DF85-4938-CBF3-8E84-CFE67A0FC7C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BE99D-5A76-7CE3-DDCA-D8B7779EC0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sz="1800" dirty="0"/>
              <a:t>Contrary to popular belief, Lorem Ipsum is not simply random text</a:t>
            </a:r>
          </a:p>
          <a:p>
            <a:pPr marL="857250" lvl="1" indent="-285750"/>
            <a:endParaRPr lang="en-US" sz="1800" dirty="0"/>
          </a:p>
          <a:p>
            <a:pPr marL="857250" lvl="1" indent="-285750"/>
            <a:r>
              <a:rPr lang="en-IN" sz="1800" dirty="0"/>
              <a:t>A Latin professor at Hampden-Sydney College in Virginia</a:t>
            </a:r>
          </a:p>
          <a:p>
            <a:pPr marL="857250" lvl="1" indent="-285750"/>
            <a:endParaRPr lang="en-IN" sz="1800" dirty="0"/>
          </a:p>
          <a:p>
            <a:pPr marL="857250" lvl="1" indent="-285750"/>
            <a:r>
              <a:rPr lang="en-US" sz="1800" dirty="0"/>
              <a:t>From a Lorem Ipsum passage, and going through the cites of the word in classical literature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3C19EC3-F140-17CB-3F6C-D73AB5DA01D1}"/>
              </a:ext>
            </a:extLst>
          </p:cNvPr>
          <p:cNvSpPr txBox="1">
            <a:spLocks/>
          </p:cNvSpPr>
          <p:nvPr/>
        </p:nvSpPr>
        <p:spPr>
          <a:xfrm>
            <a:off x="553065" y="3955961"/>
            <a:ext cx="11353800" cy="2588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2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5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27C7-A06D-AACA-468A-F715AD99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ABB7-1818-70A2-60A5-F12A4955AE9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CD6E1-9C11-8E78-4BAD-89235D1BFB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065" y="1038225"/>
            <a:ext cx="5419472" cy="521570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Phrase 1</a:t>
            </a:r>
          </a:p>
          <a:p>
            <a:pPr marL="0" indent="0">
              <a:buNone/>
            </a:pPr>
            <a:endParaRPr lang="en-US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/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/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0E9BC6-0A3F-B1C5-25F0-AACD79D510FB}"/>
              </a:ext>
            </a:extLst>
          </p:cNvPr>
          <p:cNvSpPr txBox="1">
            <a:spLocks/>
          </p:cNvSpPr>
          <p:nvPr/>
        </p:nvSpPr>
        <p:spPr>
          <a:xfrm>
            <a:off x="6248401" y="1026408"/>
            <a:ext cx="5608319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– 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3850-2C7A-0229-2FA3-BF483D93A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540A-0D3E-3A2C-B7E9-B4837083D1D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does the term Lorem Ipsum come from?</a:t>
            </a:r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71C033-1AD0-EB1C-3E63-04895A71208C}"/>
              </a:ext>
            </a:extLst>
          </p:cNvPr>
          <p:cNvSpPr txBox="1">
            <a:spLocks/>
          </p:cNvSpPr>
          <p:nvPr/>
        </p:nvSpPr>
        <p:spPr>
          <a:xfrm>
            <a:off x="553065" y="1038225"/>
            <a:ext cx="3752717" cy="521570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indent="0">
              <a:buNone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857250" lvl="1" indent="-285750">
              <a:lnSpc>
                <a:spcPct val="100000"/>
              </a:lnSpc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Contrary to popular belief, Lorem Ipsum is not simply random text</a:t>
            </a:r>
          </a:p>
          <a:p>
            <a:pPr marL="857250" lvl="1" indent="-285750"/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I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Latin professor at Hampden-Sydney College in Virginia</a:t>
            </a:r>
          </a:p>
          <a:p>
            <a:pPr marL="857250" lvl="1" indent="-285750"/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57250" lvl="1" indent="-285750"/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From a Lorem Ipsum passage, and going through the cites of the word in classical literature</a:t>
            </a:r>
          </a:p>
          <a:p>
            <a:pPr marL="5715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19CE12-B1CF-C87C-9E94-89E72E117850}"/>
              </a:ext>
            </a:extLst>
          </p:cNvPr>
          <p:cNvSpPr txBox="1">
            <a:spLocks/>
          </p:cNvSpPr>
          <p:nvPr/>
        </p:nvSpPr>
        <p:spPr>
          <a:xfrm>
            <a:off x="4443382" y="1026408"/>
            <a:ext cx="3632344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74BECF-EAB7-3769-BD79-8F9A950C61B9}"/>
              </a:ext>
            </a:extLst>
          </p:cNvPr>
          <p:cNvSpPr txBox="1">
            <a:spLocks/>
          </p:cNvSpPr>
          <p:nvPr/>
        </p:nvSpPr>
        <p:spPr>
          <a:xfrm>
            <a:off x="8204056" y="1026408"/>
            <a:ext cx="3632344" cy="5221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Phrase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Contrary to popular belief, Lorem Ipsum is not simply random text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Latin professor at Hampden-Sydney College in Virginia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Lorem Ipsum passage, and going through the cites of the word in classical literature</a:t>
            </a:r>
          </a:p>
          <a:p>
            <a:pPr marL="5715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15141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981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1013</TotalTime>
  <Words>2147</Words>
  <Application>Microsoft Office PowerPoint</Application>
  <PresentationFormat>Widescreen</PresentationFormat>
  <Paragraphs>362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Fira Sans Extra Condensed Medium</vt:lpstr>
      <vt:lpstr>Lato Light</vt:lpstr>
      <vt:lpstr>Mulish SemiBold</vt:lpstr>
      <vt:lpstr>Segoe UI</vt:lpstr>
      <vt:lpstr>Segoe UI Semibold</vt:lpstr>
      <vt:lpstr>source-code-pro</vt:lpstr>
      <vt:lpstr>Wingdings</vt:lpstr>
      <vt:lpstr>1_HT branded PPT</vt:lpstr>
      <vt:lpstr>PowerPoint Presentation</vt:lpstr>
      <vt:lpstr>Agenda</vt:lpstr>
      <vt:lpstr>Color guidelines</vt:lpstr>
      <vt:lpstr>Divider Slide - Calibri (body): Bold| Size: 36| Color: #0A4D88, RGB: 10,77,136  – Text guidelines </vt:lpstr>
      <vt:lpstr>Heading - Calibri (body): Bold| Size: 32| Color: #0A4D88</vt:lpstr>
      <vt:lpstr>Where does the term Lorem Ipsum come from?</vt:lpstr>
      <vt:lpstr>Where does the term Lorem Ipsum come from?</vt:lpstr>
      <vt:lpstr>Where does the term Lorem Ipsum come from?</vt:lpstr>
      <vt:lpstr>Where does the term Lorem Ipsum come from?</vt:lpstr>
      <vt:lpstr>Table guidelines</vt:lpstr>
      <vt:lpstr>Table example </vt:lpstr>
      <vt:lpstr>Table example </vt:lpstr>
      <vt:lpstr>Table &amp; Text </vt:lpstr>
      <vt:lpstr>Chart guidelines</vt:lpstr>
      <vt:lpstr>Chart</vt:lpstr>
      <vt:lpstr>Chart</vt:lpstr>
      <vt:lpstr>Chart</vt:lpstr>
      <vt:lpstr>Image guidelines</vt:lpstr>
      <vt:lpstr>Text &amp; Image</vt:lpstr>
      <vt:lpstr>Text &amp; Image on the bottom</vt:lpstr>
      <vt:lpstr>Text &amp; Image on top</vt:lpstr>
      <vt:lpstr>Image</vt:lpstr>
      <vt:lpstr>Image</vt:lpstr>
      <vt:lpstr>Image</vt:lpstr>
      <vt:lpstr>Testimonial</vt:lpstr>
      <vt:lpstr>Icons</vt:lpstr>
      <vt:lpstr>Infographics</vt:lpstr>
      <vt:lpstr>Infographic - examples</vt:lpstr>
      <vt:lpstr>Infographic - examples</vt:lpstr>
      <vt:lpstr>Infographic - examples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Sujin Raj M</cp:lastModifiedBy>
  <cp:revision>7</cp:revision>
  <dcterms:created xsi:type="dcterms:W3CDTF">2025-03-12T14:10:18Z</dcterms:created>
  <dcterms:modified xsi:type="dcterms:W3CDTF">2025-07-08T11:57:30Z</dcterms:modified>
</cp:coreProperties>
</file>