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7FE4E669_3E519A40.xml" ContentType="application/vnd.ms-powerpoint.comments+xml"/>
  <Override PartName="/ppt/notesSlides/notesSlide7.xml" ContentType="application/vnd.openxmlformats-officedocument.presentationml.notesSlide+xml"/>
  <Override PartName="/ppt/comments/modernComment_7FE4E66B_309A6914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7FE4E293_6CC63E3A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</p:sldMasterIdLst>
  <p:notesMasterIdLst>
    <p:notesMasterId r:id="rId18"/>
  </p:notesMasterIdLst>
  <p:sldIdLst>
    <p:sldId id="2145707421" r:id="rId5"/>
    <p:sldId id="2145707635" r:id="rId6"/>
    <p:sldId id="2145707649" r:id="rId7"/>
    <p:sldId id="2145707648" r:id="rId8"/>
    <p:sldId id="2145707624" r:id="rId9"/>
    <p:sldId id="2145707625" r:id="rId10"/>
    <p:sldId id="2145707626" r:id="rId11"/>
    <p:sldId id="2145707627" r:id="rId12"/>
    <p:sldId id="2145706641" r:id="rId13"/>
    <p:sldId id="2145706643" r:id="rId14"/>
    <p:sldId id="2145707628" r:id="rId15"/>
    <p:sldId id="2145706645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0DDF74-9D3D-100E-2F50-9CAD8FD418C3}" name="Samuel Christopher" initials="SC" userId="S::Samuel.Chris@hindujatech.com::40d4319a-471d-4548-afae-779a7260d3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5487"/>
    <a:srgbClr val="3A6592"/>
    <a:srgbClr val="25618A"/>
    <a:srgbClr val="0A4E7C"/>
    <a:srgbClr val="0F72B3"/>
    <a:srgbClr val="EDEDED"/>
    <a:srgbClr val="00BFFF"/>
    <a:srgbClr val="0084B4"/>
    <a:srgbClr val="215F9A"/>
    <a:srgbClr val="1B4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A39BF6-137D-4718-824A-368D93F57072}" v="520" dt="2025-07-30T09:44:19.174"/>
    <p1510:client id="{D9C7EFCD-E5FA-088A-2AFA-CA9BDF54C184}" v="1" dt="2025-07-30T04:58:22.1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876" y="72"/>
      </p:cViewPr>
      <p:guideLst>
        <p:guide orient="horz" pos="2160"/>
        <p:guide pos="3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jin Raj M" userId="S::sujinraj.mariaraj@hindujatech.com::aa6ef335-b067-4fff-b690-aef428560e6a" providerId="AD" clId="Web-{B23888EC-9FE3-D9F1-A021-F9FA62F686D2}"/>
    <pc:docChg chg="modSld">
      <pc:chgData name="Sujin Raj M" userId="S::sujinraj.mariaraj@hindujatech.com::aa6ef335-b067-4fff-b690-aef428560e6a" providerId="AD" clId="Web-{B23888EC-9FE3-D9F1-A021-F9FA62F686D2}" dt="2025-07-14T08:45:00.557" v="0"/>
      <pc:docMkLst>
        <pc:docMk/>
      </pc:docMkLst>
      <pc:sldChg chg="addSp">
        <pc:chgData name="Sujin Raj M" userId="S::sujinraj.mariaraj@hindujatech.com::aa6ef335-b067-4fff-b690-aef428560e6a" providerId="AD" clId="Web-{B23888EC-9FE3-D9F1-A021-F9FA62F686D2}" dt="2025-07-14T08:45:00.557" v="0"/>
        <pc:sldMkLst>
          <pc:docMk/>
          <pc:sldMk cId="3676967194" sldId="2145707635"/>
        </pc:sldMkLst>
      </pc:sldChg>
    </pc:docChg>
  </pc:docChgLst>
  <pc:docChgLst>
    <pc:chgData name="Sujin Raj M" userId="aa6ef335-b067-4fff-b690-aef428560e6a" providerId="ADAL" clId="{A7A39BF6-137D-4718-824A-368D93F57072}"/>
    <pc:docChg chg="undo custSel addSld modSld">
      <pc:chgData name="Sujin Raj M" userId="aa6ef335-b067-4fff-b690-aef428560e6a" providerId="ADAL" clId="{A7A39BF6-137D-4718-824A-368D93F57072}" dt="2025-07-30T10:18:37.712" v="944" actId="1038"/>
      <pc:docMkLst>
        <pc:docMk/>
      </pc:docMkLst>
      <pc:sldChg chg="addSp delSp modSp mod">
        <pc:chgData name="Sujin Raj M" userId="aa6ef335-b067-4fff-b690-aef428560e6a" providerId="ADAL" clId="{A7A39BF6-137D-4718-824A-368D93F57072}" dt="2025-07-30T09:42:51.387" v="891" actId="1076"/>
        <pc:sldMkLst>
          <pc:docMk/>
          <pc:sldMk cId="3676967194" sldId="2145707635"/>
        </pc:sldMkLst>
        <pc:spChg chg="mod">
          <ac:chgData name="Sujin Raj M" userId="aa6ef335-b067-4fff-b690-aef428560e6a" providerId="ADAL" clId="{A7A39BF6-137D-4718-824A-368D93F57072}" dt="2025-07-30T05:01:59.365" v="481" actId="1076"/>
          <ac:spMkLst>
            <pc:docMk/>
            <pc:sldMk cId="3676967194" sldId="2145707635"/>
            <ac:spMk id="4" creationId="{DE870054-20B1-5777-9735-AB2FF2122064}"/>
          </ac:spMkLst>
        </pc:spChg>
        <pc:spChg chg="mod">
          <ac:chgData name="Sujin Raj M" userId="aa6ef335-b067-4fff-b690-aef428560e6a" providerId="ADAL" clId="{A7A39BF6-137D-4718-824A-368D93F57072}" dt="2025-07-30T05:04:09.197" v="508" actId="1076"/>
          <ac:spMkLst>
            <pc:docMk/>
            <pc:sldMk cId="3676967194" sldId="2145707635"/>
            <ac:spMk id="11" creationId="{DB4F1130-4A1E-9BA2-13B0-A972E5690B63}"/>
          </ac:spMkLst>
        </pc:spChg>
        <pc:picChg chg="add del mod">
          <ac:chgData name="Sujin Raj M" userId="aa6ef335-b067-4fff-b690-aef428560e6a" providerId="ADAL" clId="{A7A39BF6-137D-4718-824A-368D93F57072}" dt="2025-07-29T11:10:48.585" v="275" actId="21"/>
          <ac:picMkLst>
            <pc:docMk/>
            <pc:sldMk cId="3676967194" sldId="2145707635"/>
            <ac:picMk id="12" creationId="{B400DDBE-0D8B-7C86-69B0-911371CCFCBD}"/>
          </ac:picMkLst>
        </pc:picChg>
        <pc:picChg chg="add del mod">
          <ac:chgData name="Sujin Raj M" userId="aa6ef335-b067-4fff-b690-aef428560e6a" providerId="ADAL" clId="{A7A39BF6-137D-4718-824A-368D93F57072}" dt="2025-07-29T04:26:33.506" v="211" actId="21"/>
          <ac:picMkLst>
            <pc:docMk/>
            <pc:sldMk cId="3676967194" sldId="2145707635"/>
            <ac:picMk id="12" creationId="{CAE1CF41-A9EF-8499-EC3D-7E39D9D535BB}"/>
          </ac:picMkLst>
        </pc:picChg>
        <pc:picChg chg="add del mod">
          <ac:chgData name="Sujin Raj M" userId="aa6ef335-b067-4fff-b690-aef428560e6a" providerId="ADAL" clId="{A7A39BF6-137D-4718-824A-368D93F57072}" dt="2025-07-29T11:17:31.440" v="303" actId="21"/>
          <ac:picMkLst>
            <pc:docMk/>
            <pc:sldMk cId="3676967194" sldId="2145707635"/>
            <ac:picMk id="14" creationId="{1C7DDF38-B546-5B6B-4A95-FF456E8EAD3B}"/>
          </ac:picMkLst>
        </pc:picChg>
        <pc:picChg chg="add del mod">
          <ac:chgData name="Sujin Raj M" userId="aa6ef335-b067-4fff-b690-aef428560e6a" providerId="ADAL" clId="{A7A39BF6-137D-4718-824A-368D93F57072}" dt="2025-07-29T04:27:23.630" v="227" actId="21"/>
          <ac:picMkLst>
            <pc:docMk/>
            <pc:sldMk cId="3676967194" sldId="2145707635"/>
            <ac:picMk id="14" creationId="{652B4763-7D04-F25E-0F35-785A1D0BDDE3}"/>
          </ac:picMkLst>
        </pc:picChg>
        <pc:picChg chg="mod">
          <ac:chgData name="Sujin Raj M" userId="aa6ef335-b067-4fff-b690-aef428560e6a" providerId="ADAL" clId="{A7A39BF6-137D-4718-824A-368D93F57072}" dt="2025-07-30T09:42:51.387" v="891" actId="1076"/>
          <ac:picMkLst>
            <pc:docMk/>
            <pc:sldMk cId="3676967194" sldId="2145707635"/>
            <ac:picMk id="147" creationId="{BF48A1D9-A60F-BFC9-B78E-D4F1DE55A10C}"/>
          </ac:picMkLst>
        </pc:picChg>
      </pc:sldChg>
      <pc:sldChg chg="modSp mod">
        <pc:chgData name="Sujin Raj M" userId="aa6ef335-b067-4fff-b690-aef428560e6a" providerId="ADAL" clId="{A7A39BF6-137D-4718-824A-368D93F57072}" dt="2025-07-30T07:03:34.384" v="715" actId="14100"/>
        <pc:sldMkLst>
          <pc:docMk/>
          <pc:sldMk cId="1054262124" sldId="2145707648"/>
        </pc:sldMkLst>
        <pc:picChg chg="mod">
          <ac:chgData name="Sujin Raj M" userId="aa6ef335-b067-4fff-b690-aef428560e6a" providerId="ADAL" clId="{A7A39BF6-137D-4718-824A-368D93F57072}" dt="2025-07-30T07:03:34.384" v="715" actId="14100"/>
          <ac:picMkLst>
            <pc:docMk/>
            <pc:sldMk cId="1054262124" sldId="2145707648"/>
            <ac:picMk id="18" creationId="{F0C395FF-3273-C0B1-B583-CCED0969FA68}"/>
          </ac:picMkLst>
        </pc:picChg>
        <pc:picChg chg="mod">
          <ac:chgData name="Sujin Raj M" userId="aa6ef335-b067-4fff-b690-aef428560e6a" providerId="ADAL" clId="{A7A39BF6-137D-4718-824A-368D93F57072}" dt="2025-07-30T07:03:26.784" v="713" actId="14100"/>
          <ac:picMkLst>
            <pc:docMk/>
            <pc:sldMk cId="1054262124" sldId="2145707648"/>
            <ac:picMk id="85" creationId="{FF3627F2-F7E4-D058-68BB-B18648AE3541}"/>
          </ac:picMkLst>
        </pc:picChg>
      </pc:sldChg>
      <pc:sldChg chg="addSp delSp modSp add mod modAnim">
        <pc:chgData name="Sujin Raj M" userId="aa6ef335-b067-4fff-b690-aef428560e6a" providerId="ADAL" clId="{A7A39BF6-137D-4718-824A-368D93F57072}" dt="2025-07-30T10:18:37.712" v="944" actId="1038"/>
        <pc:sldMkLst>
          <pc:docMk/>
          <pc:sldMk cId="1904422693" sldId="2145707649"/>
        </pc:sldMkLst>
        <pc:spChg chg="add del mod ord">
          <ac:chgData name="Sujin Raj M" userId="aa6ef335-b067-4fff-b690-aef428560e6a" providerId="ADAL" clId="{A7A39BF6-137D-4718-824A-368D93F57072}" dt="2025-07-29T11:10:50.166" v="280" actId="11529"/>
          <ac:spMkLst>
            <pc:docMk/>
            <pc:sldMk cId="1904422693" sldId="2145707649"/>
            <ac:spMk id="2" creationId="{9C9EE9E6-FCBF-5CFD-51C0-2F6AE66BCBEE}"/>
          </ac:spMkLst>
        </pc:spChg>
        <pc:spChg chg="add del mod topLvl">
          <ac:chgData name="Sujin Raj M" userId="aa6ef335-b067-4fff-b690-aef428560e6a" providerId="ADAL" clId="{A7A39BF6-137D-4718-824A-368D93F57072}" dt="2025-07-30T10:14:56.804" v="915" actId="1076"/>
          <ac:spMkLst>
            <pc:docMk/>
            <pc:sldMk cId="1904422693" sldId="2145707649"/>
            <ac:spMk id="4" creationId="{FD2C118D-954B-A293-55D9-51E058CAC853}"/>
          </ac:spMkLst>
        </pc:spChg>
        <pc:spChg chg="add del mod topLvl">
          <ac:chgData name="Sujin Raj M" userId="aa6ef335-b067-4fff-b690-aef428560e6a" providerId="ADAL" clId="{A7A39BF6-137D-4718-824A-368D93F57072}" dt="2025-07-30T08:42:09.168" v="721" actId="1076"/>
          <ac:spMkLst>
            <pc:docMk/>
            <pc:sldMk cId="1904422693" sldId="2145707649"/>
            <ac:spMk id="5" creationId="{A751B15A-1839-3EA1-1385-EB0A06CC08D1}"/>
          </ac:spMkLst>
        </pc:spChg>
        <pc:spChg chg="add del mod">
          <ac:chgData name="Sujin Raj M" userId="aa6ef335-b067-4fff-b690-aef428560e6a" providerId="ADAL" clId="{A7A39BF6-137D-4718-824A-368D93F57072}" dt="2025-07-29T04:25:53.905" v="205" actId="478"/>
          <ac:spMkLst>
            <pc:docMk/>
            <pc:sldMk cId="1904422693" sldId="2145707649"/>
            <ac:spMk id="6" creationId="{C24D7E1A-2941-C4B5-FF07-C1CBECB56E30}"/>
          </ac:spMkLst>
        </pc:spChg>
        <pc:spChg chg="add del mod topLvl">
          <ac:chgData name="Sujin Raj M" userId="aa6ef335-b067-4fff-b690-aef428560e6a" providerId="ADAL" clId="{A7A39BF6-137D-4718-824A-368D93F57072}" dt="2025-07-30T08:42:09.168" v="721" actId="1076"/>
          <ac:spMkLst>
            <pc:docMk/>
            <pc:sldMk cId="1904422693" sldId="2145707649"/>
            <ac:spMk id="7" creationId="{60407AAE-7073-05D3-17D5-164C9DBA75F3}"/>
          </ac:spMkLst>
        </pc:spChg>
        <pc:spChg chg="add del mod topLvl">
          <ac:chgData name="Sujin Raj M" userId="aa6ef335-b067-4fff-b690-aef428560e6a" providerId="ADAL" clId="{A7A39BF6-137D-4718-824A-368D93F57072}" dt="2025-07-30T08:42:09.168" v="721" actId="1076"/>
          <ac:spMkLst>
            <pc:docMk/>
            <pc:sldMk cId="1904422693" sldId="2145707649"/>
            <ac:spMk id="8" creationId="{FA448D07-9EBB-8610-5505-5E47C1558EDF}"/>
          </ac:spMkLst>
        </pc:spChg>
        <pc:spChg chg="add del mod topLvl">
          <ac:chgData name="Sujin Raj M" userId="aa6ef335-b067-4fff-b690-aef428560e6a" providerId="ADAL" clId="{A7A39BF6-137D-4718-824A-368D93F57072}" dt="2025-07-30T08:42:09.168" v="721" actId="1076"/>
          <ac:spMkLst>
            <pc:docMk/>
            <pc:sldMk cId="1904422693" sldId="2145707649"/>
            <ac:spMk id="9" creationId="{FD642BEA-12F7-5B50-D967-0BCBBA7F8E21}"/>
          </ac:spMkLst>
        </pc:spChg>
        <pc:spChg chg="add del mod">
          <ac:chgData name="Sujin Raj M" userId="aa6ef335-b067-4fff-b690-aef428560e6a" providerId="ADAL" clId="{A7A39BF6-137D-4718-824A-368D93F57072}" dt="2025-07-29T04:19:37.142" v="167" actId="478"/>
          <ac:spMkLst>
            <pc:docMk/>
            <pc:sldMk cId="1904422693" sldId="2145707649"/>
            <ac:spMk id="13" creationId="{9E0CDB6C-D6A2-FB6E-0216-0E88101444BA}"/>
          </ac:spMkLst>
        </pc:spChg>
        <pc:spChg chg="add del mod">
          <ac:chgData name="Sujin Raj M" userId="aa6ef335-b067-4fff-b690-aef428560e6a" providerId="ADAL" clId="{A7A39BF6-137D-4718-824A-368D93F57072}" dt="2025-07-29T04:19:37.142" v="167" actId="478"/>
          <ac:spMkLst>
            <pc:docMk/>
            <pc:sldMk cId="1904422693" sldId="2145707649"/>
            <ac:spMk id="14" creationId="{12BEFDE0-56E0-6BF2-1DFA-19B4FB9DFD8F}"/>
          </ac:spMkLst>
        </pc:spChg>
        <pc:spChg chg="add del mod">
          <ac:chgData name="Sujin Raj M" userId="aa6ef335-b067-4fff-b690-aef428560e6a" providerId="ADAL" clId="{A7A39BF6-137D-4718-824A-368D93F57072}" dt="2025-07-29T04:19:37.142" v="167" actId="478"/>
          <ac:spMkLst>
            <pc:docMk/>
            <pc:sldMk cId="1904422693" sldId="2145707649"/>
            <ac:spMk id="15" creationId="{2FADB928-8D88-7BB1-BF01-E1C2B213DBAB}"/>
          </ac:spMkLst>
        </pc:spChg>
        <pc:spChg chg="mod">
          <ac:chgData name="Sujin Raj M" userId="aa6ef335-b067-4fff-b690-aef428560e6a" providerId="ADAL" clId="{A7A39BF6-137D-4718-824A-368D93F57072}" dt="2025-07-30T07:01:48.653" v="710" actId="1076"/>
          <ac:spMkLst>
            <pc:docMk/>
            <pc:sldMk cId="1904422693" sldId="2145707649"/>
            <ac:spMk id="17" creationId="{0F6F4F2C-F52B-726D-C950-10590484C36D}"/>
          </ac:spMkLst>
        </pc:spChg>
        <pc:spChg chg="mod">
          <ac:chgData name="Sujin Raj M" userId="aa6ef335-b067-4fff-b690-aef428560e6a" providerId="ADAL" clId="{A7A39BF6-137D-4718-824A-368D93F57072}" dt="2025-07-29T04:26:57.898" v="218" actId="165"/>
          <ac:spMkLst>
            <pc:docMk/>
            <pc:sldMk cId="1904422693" sldId="2145707649"/>
            <ac:spMk id="17" creationId="{80606964-D555-E66C-4BB0-D9D850DDBE70}"/>
          </ac:spMkLst>
        </pc:spChg>
        <pc:spChg chg="mod">
          <ac:chgData name="Sujin Raj M" userId="aa6ef335-b067-4fff-b690-aef428560e6a" providerId="ADAL" clId="{A7A39BF6-137D-4718-824A-368D93F57072}" dt="2025-07-29T04:26:57.898" v="218" actId="165"/>
          <ac:spMkLst>
            <pc:docMk/>
            <pc:sldMk cId="1904422693" sldId="2145707649"/>
            <ac:spMk id="19" creationId="{F4A78EB4-DB15-063A-AE42-4ED82B72F195}"/>
          </ac:spMkLst>
        </pc:spChg>
        <pc:spChg chg="mod">
          <ac:chgData name="Sujin Raj M" userId="aa6ef335-b067-4fff-b690-aef428560e6a" providerId="ADAL" clId="{A7A39BF6-137D-4718-824A-368D93F57072}" dt="2025-07-30T05:01:07.082" v="469"/>
          <ac:spMkLst>
            <pc:docMk/>
            <pc:sldMk cId="1904422693" sldId="2145707649"/>
            <ac:spMk id="20" creationId="{8A6FCF15-393D-9A96-7E2A-4B91814EF11C}"/>
          </ac:spMkLst>
        </pc:spChg>
        <pc:spChg chg="add del mod ord topLvl">
          <ac:chgData name="Sujin Raj M" userId="aa6ef335-b067-4fff-b690-aef428560e6a" providerId="ADAL" clId="{A7A39BF6-137D-4718-824A-368D93F57072}" dt="2025-07-29T11:25:04.568" v="380" actId="478"/>
          <ac:spMkLst>
            <pc:docMk/>
            <pc:sldMk cId="1904422693" sldId="2145707649"/>
            <ac:spMk id="21" creationId="{249EB6DC-99E8-D0FE-C0D0-A555A224CEBF}"/>
          </ac:spMkLst>
        </pc:spChg>
        <pc:spChg chg="add del mod ord topLvl">
          <ac:chgData name="Sujin Raj M" userId="aa6ef335-b067-4fff-b690-aef428560e6a" providerId="ADAL" clId="{A7A39BF6-137D-4718-824A-368D93F57072}" dt="2025-07-29T11:25:05.353" v="381" actId="478"/>
          <ac:spMkLst>
            <pc:docMk/>
            <pc:sldMk cId="1904422693" sldId="2145707649"/>
            <ac:spMk id="22" creationId="{76DA4F7B-58EF-7C84-201E-1B67D3B0912B}"/>
          </ac:spMkLst>
        </pc:spChg>
        <pc:spChg chg="mod">
          <ac:chgData name="Sujin Raj M" userId="aa6ef335-b067-4fff-b690-aef428560e6a" providerId="ADAL" clId="{A7A39BF6-137D-4718-824A-368D93F57072}" dt="2025-07-30T05:01:07.082" v="469"/>
          <ac:spMkLst>
            <pc:docMk/>
            <pc:sldMk cId="1904422693" sldId="2145707649"/>
            <ac:spMk id="23" creationId="{69725506-9288-E4FB-1ACC-C2A74219C7D8}"/>
          </ac:spMkLst>
        </pc:spChg>
        <pc:spChg chg="add del mod ord topLvl">
          <ac:chgData name="Sujin Raj M" userId="aa6ef335-b067-4fff-b690-aef428560e6a" providerId="ADAL" clId="{A7A39BF6-137D-4718-824A-368D93F57072}" dt="2025-07-29T11:25:06.276" v="382" actId="478"/>
          <ac:spMkLst>
            <pc:docMk/>
            <pc:sldMk cId="1904422693" sldId="2145707649"/>
            <ac:spMk id="23" creationId="{ABCE4E5F-A5FB-9879-CCC5-6C5B43386B7F}"/>
          </ac:spMkLst>
        </pc:spChg>
        <pc:spChg chg="mod">
          <ac:chgData name="Sujin Raj M" userId="aa6ef335-b067-4fff-b690-aef428560e6a" providerId="ADAL" clId="{A7A39BF6-137D-4718-824A-368D93F57072}" dt="2025-07-29T04:26:57.898" v="218" actId="165"/>
          <ac:spMkLst>
            <pc:docMk/>
            <pc:sldMk cId="1904422693" sldId="2145707649"/>
            <ac:spMk id="23" creationId="{B213944E-D064-3A60-E0D8-C8C512F3D14E}"/>
          </ac:spMkLst>
        </pc:spChg>
        <pc:spChg chg="add del mod ord topLvl">
          <ac:chgData name="Sujin Raj M" userId="aa6ef335-b067-4fff-b690-aef428560e6a" providerId="ADAL" clId="{A7A39BF6-137D-4718-824A-368D93F57072}" dt="2025-07-29T11:25:07.153" v="383" actId="478"/>
          <ac:spMkLst>
            <pc:docMk/>
            <pc:sldMk cId="1904422693" sldId="2145707649"/>
            <ac:spMk id="24" creationId="{989DEA04-4BBC-C407-6D32-6A1FF3D21055}"/>
          </ac:spMkLst>
        </pc:spChg>
        <pc:spChg chg="mod">
          <ac:chgData name="Sujin Raj M" userId="aa6ef335-b067-4fff-b690-aef428560e6a" providerId="ADAL" clId="{A7A39BF6-137D-4718-824A-368D93F57072}" dt="2025-07-29T04:26:57.898" v="218" actId="165"/>
          <ac:spMkLst>
            <pc:docMk/>
            <pc:sldMk cId="1904422693" sldId="2145707649"/>
            <ac:spMk id="24" creationId="{B47C7322-393F-8ED7-C376-F9EE1DF24AA9}"/>
          </ac:spMkLst>
        </pc:spChg>
        <pc:spChg chg="mod">
          <ac:chgData name="Sujin Raj M" userId="aa6ef335-b067-4fff-b690-aef428560e6a" providerId="ADAL" clId="{A7A39BF6-137D-4718-824A-368D93F57072}" dt="2025-07-29T04:26:57.898" v="218" actId="165"/>
          <ac:spMkLst>
            <pc:docMk/>
            <pc:sldMk cId="1904422693" sldId="2145707649"/>
            <ac:spMk id="25" creationId="{D5FD7A73-8C24-8CB3-DD5A-A87EB5F717CC}"/>
          </ac:spMkLst>
        </pc:spChg>
        <pc:spChg chg="mod">
          <ac:chgData name="Sujin Raj M" userId="aa6ef335-b067-4fff-b690-aef428560e6a" providerId="ADAL" clId="{A7A39BF6-137D-4718-824A-368D93F57072}" dt="2025-07-30T05:01:46.306" v="478" actId="1076"/>
          <ac:spMkLst>
            <pc:docMk/>
            <pc:sldMk cId="1904422693" sldId="2145707649"/>
            <ac:spMk id="26" creationId="{B515FFF3-7965-261E-1DD7-80AE98A4D18B}"/>
          </ac:spMkLst>
        </pc:spChg>
        <pc:spChg chg="add del mod ord">
          <ac:chgData name="Sujin Raj M" userId="aa6ef335-b067-4fff-b690-aef428560e6a" providerId="ADAL" clId="{A7A39BF6-137D-4718-824A-368D93F57072}" dt="2025-07-29T11:26:11.260" v="400" actId="478"/>
          <ac:spMkLst>
            <pc:docMk/>
            <pc:sldMk cId="1904422693" sldId="2145707649"/>
            <ac:spMk id="26" creationId="{B7FE26FE-F713-DFEA-54FE-C300107D108B}"/>
          </ac:spMkLst>
        </pc:spChg>
        <pc:spChg chg="mod">
          <ac:chgData name="Sujin Raj M" userId="aa6ef335-b067-4fff-b690-aef428560e6a" providerId="ADAL" clId="{A7A39BF6-137D-4718-824A-368D93F57072}" dt="2025-07-29T04:26:57.898" v="218" actId="165"/>
          <ac:spMkLst>
            <pc:docMk/>
            <pc:sldMk cId="1904422693" sldId="2145707649"/>
            <ac:spMk id="27" creationId="{CD91A2FF-00C9-E98E-78E6-670926B2692C}"/>
          </ac:spMkLst>
        </pc:spChg>
        <pc:spChg chg="mod">
          <ac:chgData name="Sujin Raj M" userId="aa6ef335-b067-4fff-b690-aef428560e6a" providerId="ADAL" clId="{A7A39BF6-137D-4718-824A-368D93F57072}" dt="2025-07-29T04:26:57.898" v="218" actId="165"/>
          <ac:spMkLst>
            <pc:docMk/>
            <pc:sldMk cId="1904422693" sldId="2145707649"/>
            <ac:spMk id="28" creationId="{99A629FA-7E17-6721-552B-54F2CFA4E7CA}"/>
          </ac:spMkLst>
        </pc:spChg>
        <pc:spChg chg="mod">
          <ac:chgData name="Sujin Raj M" userId="aa6ef335-b067-4fff-b690-aef428560e6a" providerId="ADAL" clId="{A7A39BF6-137D-4718-824A-368D93F57072}" dt="2025-07-30T05:01:07.082" v="469"/>
          <ac:spMkLst>
            <pc:docMk/>
            <pc:sldMk cId="1904422693" sldId="2145707649"/>
            <ac:spMk id="28" creationId="{E09A8041-ECF6-E58B-9910-6EF1F0E88DE2}"/>
          </ac:spMkLst>
        </pc:spChg>
        <pc:spChg chg="mod">
          <ac:chgData name="Sujin Raj M" userId="aa6ef335-b067-4fff-b690-aef428560e6a" providerId="ADAL" clId="{A7A39BF6-137D-4718-824A-368D93F57072}" dt="2025-07-29T04:26:57.898" v="218" actId="165"/>
          <ac:spMkLst>
            <pc:docMk/>
            <pc:sldMk cId="1904422693" sldId="2145707649"/>
            <ac:spMk id="29" creationId="{388CA6DB-F9E7-AA1D-6689-34CA3E8CD697}"/>
          </ac:spMkLst>
        </pc:spChg>
        <pc:spChg chg="mod">
          <ac:chgData name="Sujin Raj M" userId="aa6ef335-b067-4fff-b690-aef428560e6a" providerId="ADAL" clId="{A7A39BF6-137D-4718-824A-368D93F57072}" dt="2025-07-29T04:26:57.898" v="218" actId="165"/>
          <ac:spMkLst>
            <pc:docMk/>
            <pc:sldMk cId="1904422693" sldId="2145707649"/>
            <ac:spMk id="30" creationId="{677B1017-3347-0733-638E-874623406F51}"/>
          </ac:spMkLst>
        </pc:spChg>
        <pc:spChg chg="add mod ord">
          <ac:chgData name="Sujin Raj M" userId="aa6ef335-b067-4fff-b690-aef428560e6a" providerId="ADAL" clId="{A7A39BF6-137D-4718-824A-368D93F57072}" dt="2025-07-29T11:30:36.131" v="429" actId="14100"/>
          <ac:spMkLst>
            <pc:docMk/>
            <pc:sldMk cId="1904422693" sldId="2145707649"/>
            <ac:spMk id="31" creationId="{CD625788-A50D-68F8-83F3-A9F1EA83C428}"/>
          </ac:spMkLst>
        </pc:spChg>
        <pc:spChg chg="add del mod">
          <ac:chgData name="Sujin Raj M" userId="aa6ef335-b067-4fff-b690-aef428560e6a" providerId="ADAL" clId="{A7A39BF6-137D-4718-824A-368D93F57072}" dt="2025-07-30T07:00:34.545" v="701" actId="478"/>
          <ac:spMkLst>
            <pc:docMk/>
            <pc:sldMk cId="1904422693" sldId="2145707649"/>
            <ac:spMk id="32" creationId="{DA8E22A0-FFF6-56C0-31DD-8C16873E8F5D}"/>
          </ac:spMkLst>
        </pc:spChg>
        <pc:spChg chg="add mod">
          <ac:chgData name="Sujin Raj M" userId="aa6ef335-b067-4fff-b690-aef428560e6a" providerId="ADAL" clId="{A7A39BF6-137D-4718-824A-368D93F57072}" dt="2025-07-30T10:17:24.540" v="940" actId="403"/>
          <ac:spMkLst>
            <pc:docMk/>
            <pc:sldMk cId="1904422693" sldId="2145707649"/>
            <ac:spMk id="33" creationId="{56AC45CF-4FD1-558D-5928-B60FE0BB3A60}"/>
          </ac:spMkLst>
        </pc:spChg>
        <pc:spChg chg="mod">
          <ac:chgData name="Sujin Raj M" userId="aa6ef335-b067-4fff-b690-aef428560e6a" providerId="ADAL" clId="{A7A39BF6-137D-4718-824A-368D93F57072}" dt="2025-07-29T04:26:57.898" v="218" actId="165"/>
          <ac:spMkLst>
            <pc:docMk/>
            <pc:sldMk cId="1904422693" sldId="2145707649"/>
            <ac:spMk id="33" creationId="{BBD391AE-68F0-B3DD-B27F-9B1CBF0337ED}"/>
          </ac:spMkLst>
        </pc:spChg>
        <pc:spChg chg="add mod">
          <ac:chgData name="Sujin Raj M" userId="aa6ef335-b067-4fff-b690-aef428560e6a" providerId="ADAL" clId="{A7A39BF6-137D-4718-824A-368D93F57072}" dt="2025-07-30T06:31:21.461" v="595" actId="1076"/>
          <ac:spMkLst>
            <pc:docMk/>
            <pc:sldMk cId="1904422693" sldId="2145707649"/>
            <ac:spMk id="34" creationId="{7B69AEBB-C623-DB74-DFBE-D641F2FF817E}"/>
          </ac:spMkLst>
        </pc:spChg>
        <pc:spChg chg="add del mod">
          <ac:chgData name="Sujin Raj M" userId="aa6ef335-b067-4fff-b690-aef428560e6a" providerId="ADAL" clId="{A7A39BF6-137D-4718-824A-368D93F57072}" dt="2025-07-30T06:11:02.012" v="516" actId="478"/>
          <ac:spMkLst>
            <pc:docMk/>
            <pc:sldMk cId="1904422693" sldId="2145707649"/>
            <ac:spMk id="36" creationId="{8D03253D-5C19-4ED5-D966-EC0BF3BE650C}"/>
          </ac:spMkLst>
        </pc:spChg>
        <pc:spChg chg="add del mod">
          <ac:chgData name="Sujin Raj M" userId="aa6ef335-b067-4fff-b690-aef428560e6a" providerId="ADAL" clId="{A7A39BF6-137D-4718-824A-368D93F57072}" dt="2025-07-29T04:19:37.142" v="167" actId="478"/>
          <ac:spMkLst>
            <pc:docMk/>
            <pc:sldMk cId="1904422693" sldId="2145707649"/>
            <ac:spMk id="43" creationId="{E4FF753E-1A97-E143-C800-37661FE6DD5C}"/>
          </ac:spMkLst>
        </pc:spChg>
        <pc:spChg chg="add del mod">
          <ac:chgData name="Sujin Raj M" userId="aa6ef335-b067-4fff-b690-aef428560e6a" providerId="ADAL" clId="{A7A39BF6-137D-4718-824A-368D93F57072}" dt="2025-07-29T04:19:37.142" v="167" actId="478"/>
          <ac:spMkLst>
            <pc:docMk/>
            <pc:sldMk cId="1904422693" sldId="2145707649"/>
            <ac:spMk id="44" creationId="{1D41F70D-F4AF-E785-79B2-55AC86B23882}"/>
          </ac:spMkLst>
        </pc:spChg>
        <pc:spChg chg="mod">
          <ac:chgData name="Sujin Raj M" userId="aa6ef335-b067-4fff-b690-aef428560e6a" providerId="ADAL" clId="{A7A39BF6-137D-4718-824A-368D93F57072}" dt="2025-07-30T05:01:07.082" v="469"/>
          <ac:spMkLst>
            <pc:docMk/>
            <pc:sldMk cId="1904422693" sldId="2145707649"/>
            <ac:spMk id="50" creationId="{632281A4-D9CC-7FBA-5B02-2AFA0EE61260}"/>
          </ac:spMkLst>
        </pc:spChg>
        <pc:spChg chg="mod">
          <ac:chgData name="Sujin Raj M" userId="aa6ef335-b067-4fff-b690-aef428560e6a" providerId="ADAL" clId="{A7A39BF6-137D-4718-824A-368D93F57072}" dt="2025-07-30T05:01:07.082" v="469"/>
          <ac:spMkLst>
            <pc:docMk/>
            <pc:sldMk cId="1904422693" sldId="2145707649"/>
            <ac:spMk id="53" creationId="{B4176CD0-021B-DC19-C507-44ABE9AD0EB5}"/>
          </ac:spMkLst>
        </pc:spChg>
        <pc:spChg chg="mod">
          <ac:chgData name="Sujin Raj M" userId="aa6ef335-b067-4fff-b690-aef428560e6a" providerId="ADAL" clId="{A7A39BF6-137D-4718-824A-368D93F57072}" dt="2025-07-30T05:01:07.082" v="469"/>
          <ac:spMkLst>
            <pc:docMk/>
            <pc:sldMk cId="1904422693" sldId="2145707649"/>
            <ac:spMk id="55" creationId="{98189DA7-866C-2C6D-F4C3-8D9D5D41E617}"/>
          </ac:spMkLst>
        </pc:spChg>
        <pc:spChg chg="mod">
          <ac:chgData name="Sujin Raj M" userId="aa6ef335-b067-4fff-b690-aef428560e6a" providerId="ADAL" clId="{A7A39BF6-137D-4718-824A-368D93F57072}" dt="2025-07-30T05:01:07.082" v="469"/>
          <ac:spMkLst>
            <pc:docMk/>
            <pc:sldMk cId="1904422693" sldId="2145707649"/>
            <ac:spMk id="56" creationId="{344C5B2A-9685-1972-AF3D-8ECDC5814298}"/>
          </ac:spMkLst>
        </pc:spChg>
        <pc:spChg chg="mod">
          <ac:chgData name="Sujin Raj M" userId="aa6ef335-b067-4fff-b690-aef428560e6a" providerId="ADAL" clId="{A7A39BF6-137D-4718-824A-368D93F57072}" dt="2025-07-30T05:01:07.082" v="469"/>
          <ac:spMkLst>
            <pc:docMk/>
            <pc:sldMk cId="1904422693" sldId="2145707649"/>
            <ac:spMk id="57" creationId="{9E4FDB23-241D-186D-E0AB-7634CB850607}"/>
          </ac:spMkLst>
        </pc:spChg>
        <pc:spChg chg="add mod">
          <ac:chgData name="Sujin Raj M" userId="aa6ef335-b067-4fff-b690-aef428560e6a" providerId="ADAL" clId="{A7A39BF6-137D-4718-824A-368D93F57072}" dt="2025-07-30T09:11:57.120" v="779" actId="1076"/>
          <ac:spMkLst>
            <pc:docMk/>
            <pc:sldMk cId="1904422693" sldId="2145707649"/>
            <ac:spMk id="58" creationId="{8AD8359C-25A4-6B7D-76B3-8F774A121F0B}"/>
          </ac:spMkLst>
        </pc:spChg>
        <pc:spChg chg="add mod">
          <ac:chgData name="Sujin Raj M" userId="aa6ef335-b067-4fff-b690-aef428560e6a" providerId="ADAL" clId="{A7A39BF6-137D-4718-824A-368D93F57072}" dt="2025-07-30T09:43:43.350" v="906" actId="1035"/>
          <ac:spMkLst>
            <pc:docMk/>
            <pc:sldMk cId="1904422693" sldId="2145707649"/>
            <ac:spMk id="59" creationId="{BC2EB607-3A06-D088-D524-775A0249BDE0}"/>
          </ac:spMkLst>
        </pc:spChg>
        <pc:spChg chg="add mod">
          <ac:chgData name="Sujin Raj M" userId="aa6ef335-b067-4fff-b690-aef428560e6a" providerId="ADAL" clId="{A7A39BF6-137D-4718-824A-368D93F57072}" dt="2025-07-30T09:11:57.120" v="779" actId="1076"/>
          <ac:spMkLst>
            <pc:docMk/>
            <pc:sldMk cId="1904422693" sldId="2145707649"/>
            <ac:spMk id="60" creationId="{2DD906C9-43A5-6DEF-91C9-112E5F5DD088}"/>
          </ac:spMkLst>
        </pc:spChg>
        <pc:spChg chg="add mod">
          <ac:chgData name="Sujin Raj M" userId="aa6ef335-b067-4fff-b690-aef428560e6a" providerId="ADAL" clId="{A7A39BF6-137D-4718-824A-368D93F57072}" dt="2025-07-30T09:43:43.350" v="906" actId="1035"/>
          <ac:spMkLst>
            <pc:docMk/>
            <pc:sldMk cId="1904422693" sldId="2145707649"/>
            <ac:spMk id="61" creationId="{9CDF2950-B015-8BE8-C46E-90FCF39D8618}"/>
          </ac:spMkLst>
        </pc:spChg>
        <pc:spChg chg="add mod">
          <ac:chgData name="Sujin Raj M" userId="aa6ef335-b067-4fff-b690-aef428560e6a" providerId="ADAL" clId="{A7A39BF6-137D-4718-824A-368D93F57072}" dt="2025-07-30T09:11:57.120" v="779" actId="1076"/>
          <ac:spMkLst>
            <pc:docMk/>
            <pc:sldMk cId="1904422693" sldId="2145707649"/>
            <ac:spMk id="62" creationId="{94917A8E-E49A-9720-A66B-09E680989B1B}"/>
          </ac:spMkLst>
        </pc:spChg>
        <pc:spChg chg="add mod">
          <ac:chgData name="Sujin Raj M" userId="aa6ef335-b067-4fff-b690-aef428560e6a" providerId="ADAL" clId="{A7A39BF6-137D-4718-824A-368D93F57072}" dt="2025-07-30T09:43:43.350" v="906" actId="1035"/>
          <ac:spMkLst>
            <pc:docMk/>
            <pc:sldMk cId="1904422693" sldId="2145707649"/>
            <ac:spMk id="63" creationId="{7BA52EB3-B895-B6CD-615B-0D7245BD8D55}"/>
          </ac:spMkLst>
        </pc:spChg>
        <pc:spChg chg="add del mod ord">
          <ac:chgData name="Sujin Raj M" userId="aa6ef335-b067-4fff-b690-aef428560e6a" providerId="ADAL" clId="{A7A39BF6-137D-4718-824A-368D93F57072}" dt="2025-07-30T06:30:43.171" v="582" actId="478"/>
          <ac:spMkLst>
            <pc:docMk/>
            <pc:sldMk cId="1904422693" sldId="2145707649"/>
            <ac:spMk id="66" creationId="{4E969F3D-B298-C86D-F56A-9E53E24803E0}"/>
          </ac:spMkLst>
        </pc:spChg>
        <pc:spChg chg="add mod ord">
          <ac:chgData name="Sujin Raj M" userId="aa6ef335-b067-4fff-b690-aef428560e6a" providerId="ADAL" clId="{A7A39BF6-137D-4718-824A-368D93F57072}" dt="2025-07-30T10:14:56.804" v="915" actId="1076"/>
          <ac:spMkLst>
            <pc:docMk/>
            <pc:sldMk cId="1904422693" sldId="2145707649"/>
            <ac:spMk id="67" creationId="{761514A8-B44A-CF2B-CA97-24DF817EBABC}"/>
          </ac:spMkLst>
        </pc:spChg>
        <pc:spChg chg="add mod ord">
          <ac:chgData name="Sujin Raj M" userId="aa6ef335-b067-4fff-b690-aef428560e6a" providerId="ADAL" clId="{A7A39BF6-137D-4718-824A-368D93F57072}" dt="2025-07-30T06:31:21.461" v="595" actId="1076"/>
          <ac:spMkLst>
            <pc:docMk/>
            <pc:sldMk cId="1904422693" sldId="2145707649"/>
            <ac:spMk id="68" creationId="{18AEF575-73EE-7A37-F6BF-91B53831A9C6}"/>
          </ac:spMkLst>
        </pc:spChg>
        <pc:spChg chg="add mod ord">
          <ac:chgData name="Sujin Raj M" userId="aa6ef335-b067-4fff-b690-aef428560e6a" providerId="ADAL" clId="{A7A39BF6-137D-4718-824A-368D93F57072}" dt="2025-07-30T08:42:03.663" v="720" actId="14100"/>
          <ac:spMkLst>
            <pc:docMk/>
            <pc:sldMk cId="1904422693" sldId="2145707649"/>
            <ac:spMk id="69" creationId="{B929AA52-A562-A737-C7CB-39E0258D7AA4}"/>
          </ac:spMkLst>
        </pc:spChg>
        <pc:spChg chg="add mod ord">
          <ac:chgData name="Sujin Raj M" userId="aa6ef335-b067-4fff-b690-aef428560e6a" providerId="ADAL" clId="{A7A39BF6-137D-4718-824A-368D93F57072}" dt="2025-07-30T06:35:00.036" v="635" actId="2085"/>
          <ac:spMkLst>
            <pc:docMk/>
            <pc:sldMk cId="1904422693" sldId="2145707649"/>
            <ac:spMk id="70" creationId="{F9FED5C8-7DE4-B9F2-87BC-4FC425EE8A31}"/>
          </ac:spMkLst>
        </pc:spChg>
        <pc:spChg chg="add del mod ord">
          <ac:chgData name="Sujin Raj M" userId="aa6ef335-b067-4fff-b690-aef428560e6a" providerId="ADAL" clId="{A7A39BF6-137D-4718-824A-368D93F57072}" dt="2025-07-30T07:00:07.561" v="698" actId="478"/>
          <ac:spMkLst>
            <pc:docMk/>
            <pc:sldMk cId="1904422693" sldId="2145707649"/>
            <ac:spMk id="74" creationId="{783C5689-CBF9-A495-F8A3-9458C4B11762}"/>
          </ac:spMkLst>
        </pc:spChg>
        <pc:spChg chg="add del mod ord">
          <ac:chgData name="Sujin Raj M" userId="aa6ef335-b067-4fff-b690-aef428560e6a" providerId="ADAL" clId="{A7A39BF6-137D-4718-824A-368D93F57072}" dt="2025-07-29T04:19:37.142" v="167" actId="478"/>
          <ac:spMkLst>
            <pc:docMk/>
            <pc:sldMk cId="1904422693" sldId="2145707649"/>
            <ac:spMk id="76" creationId="{8FDEEC8E-BEAD-9AD7-CADB-129FA9590C8C}"/>
          </ac:spMkLst>
        </pc:spChg>
        <pc:spChg chg="mod">
          <ac:chgData name="Sujin Raj M" userId="aa6ef335-b067-4fff-b690-aef428560e6a" providerId="ADAL" clId="{A7A39BF6-137D-4718-824A-368D93F57072}" dt="2025-07-30T06:45:33.795" v="672" actId="165"/>
          <ac:spMkLst>
            <pc:docMk/>
            <pc:sldMk cId="1904422693" sldId="2145707649"/>
            <ac:spMk id="81" creationId="{A1DA2C67-3233-C9AC-EDEF-93CED415F05C}"/>
          </ac:spMkLst>
        </pc:spChg>
        <pc:spChg chg="mod">
          <ac:chgData name="Sujin Raj M" userId="aa6ef335-b067-4fff-b690-aef428560e6a" providerId="ADAL" clId="{A7A39BF6-137D-4718-824A-368D93F57072}" dt="2025-07-30T06:45:33.795" v="672" actId="165"/>
          <ac:spMkLst>
            <pc:docMk/>
            <pc:sldMk cId="1904422693" sldId="2145707649"/>
            <ac:spMk id="82" creationId="{A38CDFC7-595A-903A-4493-3F5097B42F64}"/>
          </ac:spMkLst>
        </pc:spChg>
        <pc:spChg chg="mod">
          <ac:chgData name="Sujin Raj M" userId="aa6ef335-b067-4fff-b690-aef428560e6a" providerId="ADAL" clId="{A7A39BF6-137D-4718-824A-368D93F57072}" dt="2025-07-30T06:45:33.795" v="672" actId="165"/>
          <ac:spMkLst>
            <pc:docMk/>
            <pc:sldMk cId="1904422693" sldId="2145707649"/>
            <ac:spMk id="84" creationId="{97E66FF4-E7BC-7CA3-70A0-01298D6402CF}"/>
          </ac:spMkLst>
        </pc:spChg>
        <pc:spChg chg="mod">
          <ac:chgData name="Sujin Raj M" userId="aa6ef335-b067-4fff-b690-aef428560e6a" providerId="ADAL" clId="{A7A39BF6-137D-4718-824A-368D93F57072}" dt="2025-07-30T06:45:33.795" v="672" actId="165"/>
          <ac:spMkLst>
            <pc:docMk/>
            <pc:sldMk cId="1904422693" sldId="2145707649"/>
            <ac:spMk id="85" creationId="{7E636F85-2B00-0561-E100-BC62CD5D0C4E}"/>
          </ac:spMkLst>
        </pc:spChg>
        <pc:spChg chg="mod topLvl">
          <ac:chgData name="Sujin Raj M" userId="aa6ef335-b067-4fff-b690-aef428560e6a" providerId="ADAL" clId="{A7A39BF6-137D-4718-824A-368D93F57072}" dt="2025-07-30T09:11:57.120" v="779" actId="1076"/>
          <ac:spMkLst>
            <pc:docMk/>
            <pc:sldMk cId="1904422693" sldId="2145707649"/>
            <ac:spMk id="86" creationId="{40BC4F75-5351-7182-2A48-C4641AC65C44}"/>
          </ac:spMkLst>
        </pc:spChg>
        <pc:spChg chg="add mod ord">
          <ac:chgData name="Sujin Raj M" userId="aa6ef335-b067-4fff-b690-aef428560e6a" providerId="ADAL" clId="{A7A39BF6-137D-4718-824A-368D93F57072}" dt="2025-07-30T09:11:57.120" v="779" actId="1076"/>
          <ac:spMkLst>
            <pc:docMk/>
            <pc:sldMk cId="1904422693" sldId="2145707649"/>
            <ac:spMk id="87" creationId="{32C7DE4E-8B05-3922-7CA0-9721BD0CB5B3}"/>
          </ac:spMkLst>
        </pc:spChg>
        <pc:spChg chg="mod topLvl">
          <ac:chgData name="Sujin Raj M" userId="aa6ef335-b067-4fff-b690-aef428560e6a" providerId="ADAL" clId="{A7A39BF6-137D-4718-824A-368D93F57072}" dt="2025-07-30T06:59:25.939" v="692" actId="14100"/>
          <ac:spMkLst>
            <pc:docMk/>
            <pc:sldMk cId="1904422693" sldId="2145707649"/>
            <ac:spMk id="90" creationId="{50E6D661-CF4B-4D2F-63E8-349932957B21}"/>
          </ac:spMkLst>
        </pc:spChg>
        <pc:spChg chg="mod topLvl">
          <ac:chgData name="Sujin Raj M" userId="aa6ef335-b067-4fff-b690-aef428560e6a" providerId="ADAL" clId="{A7A39BF6-137D-4718-824A-368D93F57072}" dt="2025-07-30T09:11:57.120" v="779" actId="1076"/>
          <ac:spMkLst>
            <pc:docMk/>
            <pc:sldMk cId="1904422693" sldId="2145707649"/>
            <ac:spMk id="91" creationId="{11AC30AB-3A65-35EC-3DB7-8C23BAE147A2}"/>
          </ac:spMkLst>
        </pc:spChg>
        <pc:spChg chg="mod">
          <ac:chgData name="Sujin Raj M" userId="aa6ef335-b067-4fff-b690-aef428560e6a" providerId="ADAL" clId="{A7A39BF6-137D-4718-824A-368D93F57072}" dt="2025-07-30T06:46:40.381" v="683" actId="165"/>
          <ac:spMkLst>
            <pc:docMk/>
            <pc:sldMk cId="1904422693" sldId="2145707649"/>
            <ac:spMk id="93" creationId="{6A036DD7-A2C9-AF64-281D-D11D49DC7FBD}"/>
          </ac:spMkLst>
        </pc:spChg>
        <pc:spChg chg="mod">
          <ac:chgData name="Sujin Raj M" userId="aa6ef335-b067-4fff-b690-aef428560e6a" providerId="ADAL" clId="{A7A39BF6-137D-4718-824A-368D93F57072}" dt="2025-07-30T06:46:40.381" v="683" actId="165"/>
          <ac:spMkLst>
            <pc:docMk/>
            <pc:sldMk cId="1904422693" sldId="2145707649"/>
            <ac:spMk id="94" creationId="{122935FA-72C4-4233-57D2-42E96FBCD2A9}"/>
          </ac:spMkLst>
        </pc:spChg>
        <pc:spChg chg="mod topLvl">
          <ac:chgData name="Sujin Raj M" userId="aa6ef335-b067-4fff-b690-aef428560e6a" providerId="ADAL" clId="{A7A39BF6-137D-4718-824A-368D93F57072}" dt="2025-07-30T09:11:57.120" v="779" actId="1076"/>
          <ac:spMkLst>
            <pc:docMk/>
            <pc:sldMk cId="1904422693" sldId="2145707649"/>
            <ac:spMk id="95" creationId="{39A312F5-6556-8764-C3A6-F8DAFBEA49B6}"/>
          </ac:spMkLst>
        </pc:spChg>
        <pc:spChg chg="mod">
          <ac:chgData name="Sujin Raj M" userId="aa6ef335-b067-4fff-b690-aef428560e6a" providerId="ADAL" clId="{A7A39BF6-137D-4718-824A-368D93F57072}" dt="2025-07-30T06:59:45.365" v="697" actId="1076"/>
          <ac:spMkLst>
            <pc:docMk/>
            <pc:sldMk cId="1904422693" sldId="2145707649"/>
            <ac:spMk id="98" creationId="{41B59F33-9065-647E-5973-8822F8FD5ED6}"/>
          </ac:spMkLst>
        </pc:spChg>
        <pc:spChg chg="mod">
          <ac:chgData name="Sujin Raj M" userId="aa6ef335-b067-4fff-b690-aef428560e6a" providerId="ADAL" clId="{A7A39BF6-137D-4718-824A-368D93F57072}" dt="2025-07-30T06:59:32.983" v="693" actId="27803"/>
          <ac:spMkLst>
            <pc:docMk/>
            <pc:sldMk cId="1904422693" sldId="2145707649"/>
            <ac:spMk id="99" creationId="{1614E496-A184-4B26-BE70-0D0A0632EB78}"/>
          </ac:spMkLst>
        </pc:spChg>
        <pc:spChg chg="mod">
          <ac:chgData name="Sujin Raj M" userId="aa6ef335-b067-4fff-b690-aef428560e6a" providerId="ADAL" clId="{A7A39BF6-137D-4718-824A-368D93F57072}" dt="2025-07-30T06:59:32.983" v="693" actId="27803"/>
          <ac:spMkLst>
            <pc:docMk/>
            <pc:sldMk cId="1904422693" sldId="2145707649"/>
            <ac:spMk id="101" creationId="{BE290E24-16C0-39AE-0088-21F06C866100}"/>
          </ac:spMkLst>
        </pc:spChg>
        <pc:spChg chg="mod">
          <ac:chgData name="Sujin Raj M" userId="aa6ef335-b067-4fff-b690-aef428560e6a" providerId="ADAL" clId="{A7A39BF6-137D-4718-824A-368D93F57072}" dt="2025-07-30T06:59:32.983" v="693" actId="27803"/>
          <ac:spMkLst>
            <pc:docMk/>
            <pc:sldMk cId="1904422693" sldId="2145707649"/>
            <ac:spMk id="102" creationId="{3BD73215-090B-148E-6FB7-45819C8337B3}"/>
          </ac:spMkLst>
        </pc:spChg>
        <pc:spChg chg="mod">
          <ac:chgData name="Sujin Raj M" userId="aa6ef335-b067-4fff-b690-aef428560e6a" providerId="ADAL" clId="{A7A39BF6-137D-4718-824A-368D93F57072}" dt="2025-07-30T08:41:10.586" v="716" actId="207"/>
          <ac:spMkLst>
            <pc:docMk/>
            <pc:sldMk cId="1904422693" sldId="2145707649"/>
            <ac:spMk id="103" creationId="{0F22D593-4B79-F733-3150-EF96AC9723BA}"/>
          </ac:spMkLst>
        </pc:spChg>
        <pc:spChg chg="add mod">
          <ac:chgData name="Sujin Raj M" userId="aa6ef335-b067-4fff-b690-aef428560e6a" providerId="ADAL" clId="{A7A39BF6-137D-4718-824A-368D93F57072}" dt="2025-07-30T09:43:54.440" v="907" actId="164"/>
          <ac:spMkLst>
            <pc:docMk/>
            <pc:sldMk cId="1904422693" sldId="2145707649"/>
            <ac:spMk id="112" creationId="{25B56AC8-AAB9-019D-ADEE-790184475625}"/>
          </ac:spMkLst>
        </pc:spChg>
        <pc:spChg chg="add mod">
          <ac:chgData name="Sujin Raj M" userId="aa6ef335-b067-4fff-b690-aef428560e6a" providerId="ADAL" clId="{A7A39BF6-137D-4718-824A-368D93F57072}" dt="2025-07-30T09:43:54.440" v="907" actId="164"/>
          <ac:spMkLst>
            <pc:docMk/>
            <pc:sldMk cId="1904422693" sldId="2145707649"/>
            <ac:spMk id="113" creationId="{3844301E-9961-AA7F-30F0-7A904FB96A35}"/>
          </ac:spMkLst>
        </pc:spChg>
        <pc:spChg chg="add mod">
          <ac:chgData name="Sujin Raj M" userId="aa6ef335-b067-4fff-b690-aef428560e6a" providerId="ADAL" clId="{A7A39BF6-137D-4718-824A-368D93F57072}" dt="2025-07-30T09:43:54.440" v="907" actId="164"/>
          <ac:spMkLst>
            <pc:docMk/>
            <pc:sldMk cId="1904422693" sldId="2145707649"/>
            <ac:spMk id="114" creationId="{9EE4477E-5ABB-D4F1-4893-80CA212EE4BD}"/>
          </ac:spMkLst>
        </pc:spChg>
        <pc:spChg chg="add mod">
          <ac:chgData name="Sujin Raj M" userId="aa6ef335-b067-4fff-b690-aef428560e6a" providerId="ADAL" clId="{A7A39BF6-137D-4718-824A-368D93F57072}" dt="2025-07-30T09:43:54.440" v="907" actId="164"/>
          <ac:spMkLst>
            <pc:docMk/>
            <pc:sldMk cId="1904422693" sldId="2145707649"/>
            <ac:spMk id="115" creationId="{870A9BCA-B624-C05E-306C-C3F174E4F6FC}"/>
          </ac:spMkLst>
        </pc:spChg>
        <pc:spChg chg="add mod">
          <ac:chgData name="Sujin Raj M" userId="aa6ef335-b067-4fff-b690-aef428560e6a" providerId="ADAL" clId="{A7A39BF6-137D-4718-824A-368D93F57072}" dt="2025-07-30T09:43:54.440" v="907" actId="164"/>
          <ac:spMkLst>
            <pc:docMk/>
            <pc:sldMk cId="1904422693" sldId="2145707649"/>
            <ac:spMk id="116" creationId="{E4CB7541-F817-EF9B-123B-B22EDAC8E0E1}"/>
          </ac:spMkLst>
        </pc:spChg>
        <pc:spChg chg="add mod">
          <ac:chgData name="Sujin Raj M" userId="aa6ef335-b067-4fff-b690-aef428560e6a" providerId="ADAL" clId="{A7A39BF6-137D-4718-824A-368D93F57072}" dt="2025-07-30T10:15:47.560" v="930" actId="1038"/>
          <ac:spMkLst>
            <pc:docMk/>
            <pc:sldMk cId="1904422693" sldId="2145707649"/>
            <ac:spMk id="117" creationId="{E2AD56E0-27D3-FF96-42E3-8036679B42FE}"/>
          </ac:spMkLst>
        </pc:spChg>
        <pc:spChg chg="add mod">
          <ac:chgData name="Sujin Raj M" userId="aa6ef335-b067-4fff-b690-aef428560e6a" providerId="ADAL" clId="{A7A39BF6-137D-4718-824A-368D93F57072}" dt="2025-07-30T09:43:54.440" v="907" actId="164"/>
          <ac:spMkLst>
            <pc:docMk/>
            <pc:sldMk cId="1904422693" sldId="2145707649"/>
            <ac:spMk id="118" creationId="{BCCCE5CC-938D-CDD9-ED47-4DB0C2CBB61D}"/>
          </ac:spMkLst>
        </pc:spChg>
        <pc:spChg chg="add mod">
          <ac:chgData name="Sujin Raj M" userId="aa6ef335-b067-4fff-b690-aef428560e6a" providerId="ADAL" clId="{A7A39BF6-137D-4718-824A-368D93F57072}" dt="2025-07-30T09:43:54.440" v="907" actId="164"/>
          <ac:spMkLst>
            <pc:docMk/>
            <pc:sldMk cId="1904422693" sldId="2145707649"/>
            <ac:spMk id="119" creationId="{11C0CC08-D3E8-6A1A-504B-92D451A86EF2}"/>
          </ac:spMkLst>
        </pc:spChg>
        <pc:spChg chg="mod">
          <ac:chgData name="Sujin Raj M" userId="aa6ef335-b067-4fff-b690-aef428560e6a" providerId="ADAL" clId="{A7A39BF6-137D-4718-824A-368D93F57072}" dt="2025-07-30T09:19:57.070" v="805" actId="1582"/>
          <ac:spMkLst>
            <pc:docMk/>
            <pc:sldMk cId="1904422693" sldId="2145707649"/>
            <ac:spMk id="130" creationId="{EE7518AC-9D90-AB45-C10C-55E0BC130AA9}"/>
          </ac:spMkLst>
        </pc:spChg>
        <pc:spChg chg="mod">
          <ac:chgData name="Sujin Raj M" userId="aa6ef335-b067-4fff-b690-aef428560e6a" providerId="ADAL" clId="{A7A39BF6-137D-4718-824A-368D93F57072}" dt="2025-07-30T09:19:57.070" v="805" actId="1582"/>
          <ac:spMkLst>
            <pc:docMk/>
            <pc:sldMk cId="1904422693" sldId="2145707649"/>
            <ac:spMk id="433" creationId="{FEF0724B-8C80-D0AB-7E13-C4FAAE29EA70}"/>
          </ac:spMkLst>
        </pc:spChg>
        <pc:spChg chg="mod">
          <ac:chgData name="Sujin Raj M" userId="aa6ef335-b067-4fff-b690-aef428560e6a" providerId="ADAL" clId="{A7A39BF6-137D-4718-824A-368D93F57072}" dt="2025-07-30T09:19:57.070" v="805" actId="1582"/>
          <ac:spMkLst>
            <pc:docMk/>
            <pc:sldMk cId="1904422693" sldId="2145707649"/>
            <ac:spMk id="566" creationId="{8571183B-9B45-7A4E-1EFA-F9DE0ABD8688}"/>
          </ac:spMkLst>
        </pc:spChg>
        <pc:spChg chg="mod">
          <ac:chgData name="Sujin Raj M" userId="aa6ef335-b067-4fff-b690-aef428560e6a" providerId="ADAL" clId="{A7A39BF6-137D-4718-824A-368D93F57072}" dt="2025-07-30T09:19:57.070" v="805" actId="1582"/>
          <ac:spMkLst>
            <pc:docMk/>
            <pc:sldMk cId="1904422693" sldId="2145707649"/>
            <ac:spMk id="629" creationId="{43741D56-E67D-7C42-1672-69555E0819A1}"/>
          </ac:spMkLst>
        </pc:spChg>
        <pc:spChg chg="mod">
          <ac:chgData name="Sujin Raj M" userId="aa6ef335-b067-4fff-b690-aef428560e6a" providerId="ADAL" clId="{A7A39BF6-137D-4718-824A-368D93F57072}" dt="2025-07-30T09:19:57.070" v="805" actId="1582"/>
          <ac:spMkLst>
            <pc:docMk/>
            <pc:sldMk cId="1904422693" sldId="2145707649"/>
            <ac:spMk id="681" creationId="{2F1120CD-AF8A-51D8-6B5B-1C636D01DA4B}"/>
          </ac:spMkLst>
        </pc:spChg>
        <pc:spChg chg="mod">
          <ac:chgData name="Sujin Raj M" userId="aa6ef335-b067-4fff-b690-aef428560e6a" providerId="ADAL" clId="{A7A39BF6-137D-4718-824A-368D93F57072}" dt="2025-07-30T09:19:57.070" v="805" actId="1582"/>
          <ac:spMkLst>
            <pc:docMk/>
            <pc:sldMk cId="1904422693" sldId="2145707649"/>
            <ac:spMk id="1005" creationId="{60674665-FC18-9744-06C2-66DEF44498EC}"/>
          </ac:spMkLst>
        </pc:spChg>
        <pc:spChg chg="mod">
          <ac:chgData name="Sujin Raj M" userId="aa6ef335-b067-4fff-b690-aef428560e6a" providerId="ADAL" clId="{A7A39BF6-137D-4718-824A-368D93F57072}" dt="2025-07-30T09:19:57.070" v="805" actId="1582"/>
          <ac:spMkLst>
            <pc:docMk/>
            <pc:sldMk cId="1904422693" sldId="2145707649"/>
            <ac:spMk id="1014" creationId="{1348714D-62FB-47EE-D605-91D365DFF84A}"/>
          </ac:spMkLst>
        </pc:spChg>
        <pc:spChg chg="mod">
          <ac:chgData name="Sujin Raj M" userId="aa6ef335-b067-4fff-b690-aef428560e6a" providerId="ADAL" clId="{A7A39BF6-137D-4718-824A-368D93F57072}" dt="2025-07-30T09:19:57.070" v="805" actId="1582"/>
          <ac:spMkLst>
            <pc:docMk/>
            <pc:sldMk cId="1904422693" sldId="2145707649"/>
            <ac:spMk id="1100" creationId="{DF097B75-D371-8275-4680-C57A63325319}"/>
          </ac:spMkLst>
        </pc:spChg>
        <pc:spChg chg="mod">
          <ac:chgData name="Sujin Raj M" userId="aa6ef335-b067-4fff-b690-aef428560e6a" providerId="ADAL" clId="{A7A39BF6-137D-4718-824A-368D93F57072}" dt="2025-07-30T09:19:57.070" v="805" actId="1582"/>
          <ac:spMkLst>
            <pc:docMk/>
            <pc:sldMk cId="1904422693" sldId="2145707649"/>
            <ac:spMk id="1211" creationId="{FD6E89FC-28F7-2FF5-CCC3-4A1F3F840B01}"/>
          </ac:spMkLst>
        </pc:spChg>
        <pc:spChg chg="mod">
          <ac:chgData name="Sujin Raj M" userId="aa6ef335-b067-4fff-b690-aef428560e6a" providerId="ADAL" clId="{A7A39BF6-137D-4718-824A-368D93F57072}" dt="2025-07-30T09:19:57.070" v="805" actId="1582"/>
          <ac:spMkLst>
            <pc:docMk/>
            <pc:sldMk cId="1904422693" sldId="2145707649"/>
            <ac:spMk id="1320" creationId="{178C441E-4092-D30B-6801-19EA12DAE73D}"/>
          </ac:spMkLst>
        </pc:spChg>
        <pc:spChg chg="add del mod">
          <ac:chgData name="Sujin Raj M" userId="aa6ef335-b067-4fff-b690-aef428560e6a" providerId="ADAL" clId="{A7A39BF6-137D-4718-824A-368D93F57072}" dt="2025-07-30T09:40:15.729" v="824" actId="478"/>
          <ac:spMkLst>
            <pc:docMk/>
            <pc:sldMk cId="1904422693" sldId="2145707649"/>
            <ac:spMk id="1426" creationId="{31F3B8F0-D092-FC99-DBBB-FA3FF152064A}"/>
          </ac:spMkLst>
        </pc:spChg>
        <pc:spChg chg="add del mod ord">
          <ac:chgData name="Sujin Raj M" userId="aa6ef335-b067-4fff-b690-aef428560e6a" providerId="ADAL" clId="{A7A39BF6-137D-4718-824A-368D93F57072}" dt="2025-07-30T09:44:33.615" v="913" actId="478"/>
          <ac:spMkLst>
            <pc:docMk/>
            <pc:sldMk cId="1904422693" sldId="2145707649"/>
            <ac:spMk id="1429" creationId="{42F881D7-E1C3-8D50-2545-223D7707A675}"/>
          </ac:spMkLst>
        </pc:spChg>
        <pc:grpChg chg="mod">
          <ac:chgData name="Sujin Raj M" userId="aa6ef335-b067-4fff-b690-aef428560e6a" providerId="ADAL" clId="{A7A39BF6-137D-4718-824A-368D93F57072}" dt="2025-07-30T06:25:05.448" v="547" actId="1076"/>
          <ac:grpSpMkLst>
            <pc:docMk/>
            <pc:sldMk cId="1904422693" sldId="2145707649"/>
            <ac:grpSpMk id="16" creationId="{39012624-6E23-C9D5-BA66-EF9FDB01C135}"/>
          </ac:grpSpMkLst>
        </pc:grpChg>
        <pc:grpChg chg="add del">
          <ac:chgData name="Sujin Raj M" userId="aa6ef335-b067-4fff-b690-aef428560e6a" providerId="ADAL" clId="{A7A39BF6-137D-4718-824A-368D93F57072}" dt="2025-07-29T11:10:59.836" v="283" actId="478"/>
          <ac:grpSpMkLst>
            <pc:docMk/>
            <pc:sldMk cId="1904422693" sldId="2145707649"/>
            <ac:grpSpMk id="16" creationId="{57C57277-2789-51AD-41F5-C63C06D45C1C}"/>
          </ac:grpSpMkLst>
        </pc:grpChg>
        <pc:grpChg chg="del">
          <ac:chgData name="Sujin Raj M" userId="aa6ef335-b067-4fff-b690-aef428560e6a" providerId="ADAL" clId="{A7A39BF6-137D-4718-824A-368D93F57072}" dt="2025-07-29T04:27:03.225" v="223" actId="478"/>
          <ac:grpSpMkLst>
            <pc:docMk/>
            <pc:sldMk cId="1904422693" sldId="2145707649"/>
            <ac:grpSpMk id="21" creationId="{CD5716BE-3571-D46D-AFA7-AB41242549AD}"/>
          </ac:grpSpMkLst>
        </pc:grpChg>
        <pc:grpChg chg="mod">
          <ac:chgData name="Sujin Raj M" userId="aa6ef335-b067-4fff-b690-aef428560e6a" providerId="ADAL" clId="{A7A39BF6-137D-4718-824A-368D93F57072}" dt="2025-07-29T11:24:41.361" v="377" actId="1076"/>
          <ac:grpSpMkLst>
            <pc:docMk/>
            <pc:sldMk cId="1904422693" sldId="2145707649"/>
            <ac:grpSpMk id="25" creationId="{0A643C10-9051-07C2-DB8F-114F3B0479F1}"/>
          </ac:grpSpMkLst>
        </pc:grpChg>
        <pc:grpChg chg="del mod">
          <ac:chgData name="Sujin Raj M" userId="aa6ef335-b067-4fff-b690-aef428560e6a" providerId="ADAL" clId="{A7A39BF6-137D-4718-824A-368D93F57072}" dt="2025-07-29T04:27:00.328" v="220" actId="478"/>
          <ac:grpSpMkLst>
            <pc:docMk/>
            <pc:sldMk cId="1904422693" sldId="2145707649"/>
            <ac:grpSpMk id="26" creationId="{25285402-1F35-30CF-0F7D-74329EF6CAC5}"/>
          </ac:grpSpMkLst>
        </pc:grpChg>
        <pc:grpChg chg="del">
          <ac:chgData name="Sujin Raj M" userId="aa6ef335-b067-4fff-b690-aef428560e6a" providerId="ADAL" clId="{A7A39BF6-137D-4718-824A-368D93F57072}" dt="2025-07-29T04:27:02.072" v="222" actId="478"/>
          <ac:grpSpMkLst>
            <pc:docMk/>
            <pc:sldMk cId="1904422693" sldId="2145707649"/>
            <ac:grpSpMk id="31" creationId="{AC009449-8D96-6B99-AD84-2005EF987EF1}"/>
          </ac:grpSpMkLst>
        </pc:grpChg>
        <pc:grpChg chg="del">
          <ac:chgData name="Sujin Raj M" userId="aa6ef335-b067-4fff-b690-aef428560e6a" providerId="ADAL" clId="{A7A39BF6-137D-4718-824A-368D93F57072}" dt="2025-07-29T04:27:01.433" v="221" actId="478"/>
          <ac:grpSpMkLst>
            <pc:docMk/>
            <pc:sldMk cId="1904422693" sldId="2145707649"/>
            <ac:grpSpMk id="36" creationId="{63AD1468-8963-EF5A-2A16-39D16B7013DE}"/>
          </ac:grpSpMkLst>
        </pc:grpChg>
        <pc:grpChg chg="add mod">
          <ac:chgData name="Sujin Raj M" userId="aa6ef335-b067-4fff-b690-aef428560e6a" providerId="ADAL" clId="{A7A39BF6-137D-4718-824A-368D93F57072}" dt="2025-07-30T09:40:41.656" v="827" actId="1076"/>
          <ac:grpSpMkLst>
            <pc:docMk/>
            <pc:sldMk cId="1904422693" sldId="2145707649"/>
            <ac:grpSpMk id="37" creationId="{08F309A1-B894-7907-466A-892A17975E89}"/>
          </ac:grpSpMkLst>
        </pc:grpChg>
        <pc:grpChg chg="mod">
          <ac:chgData name="Sujin Raj M" userId="aa6ef335-b067-4fff-b690-aef428560e6a" providerId="ADAL" clId="{A7A39BF6-137D-4718-824A-368D93F57072}" dt="2025-07-30T09:40:48.742" v="828" actId="1076"/>
          <ac:grpSpMkLst>
            <pc:docMk/>
            <pc:sldMk cId="1904422693" sldId="2145707649"/>
            <ac:grpSpMk id="43" creationId="{72AC2FA9-94E6-B5EF-7DA2-6E588AE4180B}"/>
          </ac:grpSpMkLst>
        </pc:grpChg>
        <pc:grpChg chg="del mod">
          <ac:chgData name="Sujin Raj M" userId="aa6ef335-b067-4fff-b690-aef428560e6a" providerId="ADAL" clId="{A7A39BF6-137D-4718-824A-368D93F57072}" dt="2025-07-30T06:45:33.795" v="672" actId="165"/>
          <ac:grpSpMkLst>
            <pc:docMk/>
            <pc:sldMk cId="1904422693" sldId="2145707649"/>
            <ac:grpSpMk id="79" creationId="{02ED4E5B-EB98-023F-DDDC-D64B79F4FFE2}"/>
          </ac:grpSpMkLst>
        </pc:grpChg>
        <pc:grpChg chg="mod ord topLvl">
          <ac:chgData name="Sujin Raj M" userId="aa6ef335-b067-4fff-b690-aef428560e6a" providerId="ADAL" clId="{A7A39BF6-137D-4718-824A-368D93F57072}" dt="2025-07-30T06:45:42.767" v="673" actId="167"/>
          <ac:grpSpMkLst>
            <pc:docMk/>
            <pc:sldMk cId="1904422693" sldId="2145707649"/>
            <ac:grpSpMk id="80" creationId="{DADAA6A0-E45E-64FB-6066-F80B3E7D7F19}"/>
          </ac:grpSpMkLst>
        </pc:grpChg>
        <pc:grpChg chg="mod topLvl">
          <ac:chgData name="Sujin Raj M" userId="aa6ef335-b067-4fff-b690-aef428560e6a" providerId="ADAL" clId="{A7A39BF6-137D-4718-824A-368D93F57072}" dt="2025-07-30T06:45:33.795" v="672" actId="165"/>
          <ac:grpSpMkLst>
            <pc:docMk/>
            <pc:sldMk cId="1904422693" sldId="2145707649"/>
            <ac:grpSpMk id="83" creationId="{19AD42FE-346A-9DA0-1E38-03BF106CA621}"/>
          </ac:grpSpMkLst>
        </pc:grpChg>
        <pc:grpChg chg="del mod">
          <ac:chgData name="Sujin Raj M" userId="aa6ef335-b067-4fff-b690-aef428560e6a" providerId="ADAL" clId="{A7A39BF6-137D-4718-824A-368D93F57072}" dt="2025-07-30T06:46:40.381" v="683" actId="165"/>
          <ac:grpSpMkLst>
            <pc:docMk/>
            <pc:sldMk cId="1904422693" sldId="2145707649"/>
            <ac:grpSpMk id="88" creationId="{8A74B15D-6ADA-9436-81DB-882EF702B197}"/>
          </ac:grpSpMkLst>
        </pc:grpChg>
        <pc:grpChg chg="del mod ord topLvl">
          <ac:chgData name="Sujin Raj M" userId="aa6ef335-b067-4fff-b690-aef428560e6a" providerId="ADAL" clId="{A7A39BF6-137D-4718-824A-368D93F57072}" dt="2025-07-30T06:46:54.062" v="685" actId="165"/>
          <ac:grpSpMkLst>
            <pc:docMk/>
            <pc:sldMk cId="1904422693" sldId="2145707649"/>
            <ac:grpSpMk id="89" creationId="{A1ADF6BD-0006-8DF3-7957-43150C764A2A}"/>
          </ac:grpSpMkLst>
        </pc:grpChg>
        <pc:grpChg chg="mod topLvl">
          <ac:chgData name="Sujin Raj M" userId="aa6ef335-b067-4fff-b690-aef428560e6a" providerId="ADAL" clId="{A7A39BF6-137D-4718-824A-368D93F57072}" dt="2025-07-30T06:46:40.381" v="683" actId="165"/>
          <ac:grpSpMkLst>
            <pc:docMk/>
            <pc:sldMk cId="1904422693" sldId="2145707649"/>
            <ac:grpSpMk id="92" creationId="{D14419BD-A492-F4A1-B2C9-64D9DA53B8A1}"/>
          </ac:grpSpMkLst>
        </pc:grpChg>
        <pc:grpChg chg="mod ord">
          <ac:chgData name="Sujin Raj M" userId="aa6ef335-b067-4fff-b690-aef428560e6a" providerId="ADAL" clId="{A7A39BF6-137D-4718-824A-368D93F57072}" dt="2025-07-30T06:59:38.977" v="695" actId="167"/>
          <ac:grpSpMkLst>
            <pc:docMk/>
            <pc:sldMk cId="1904422693" sldId="2145707649"/>
            <ac:grpSpMk id="96" creationId="{EB077E7D-F59F-FC7F-C010-6E4BCDF6318F}"/>
          </ac:grpSpMkLst>
        </pc:grpChg>
        <pc:grpChg chg="mod">
          <ac:chgData name="Sujin Raj M" userId="aa6ef335-b067-4fff-b690-aef428560e6a" providerId="ADAL" clId="{A7A39BF6-137D-4718-824A-368D93F57072}" dt="2025-07-30T06:59:32.983" v="693" actId="27803"/>
          <ac:grpSpMkLst>
            <pc:docMk/>
            <pc:sldMk cId="1904422693" sldId="2145707649"/>
            <ac:grpSpMk id="97" creationId="{987DCE56-703A-A430-3849-CDFFCA0DB098}"/>
          </ac:grpSpMkLst>
        </pc:grpChg>
        <pc:grpChg chg="mod">
          <ac:chgData name="Sujin Raj M" userId="aa6ef335-b067-4fff-b690-aef428560e6a" providerId="ADAL" clId="{A7A39BF6-137D-4718-824A-368D93F57072}" dt="2025-07-30T06:59:32.983" v="693" actId="27803"/>
          <ac:grpSpMkLst>
            <pc:docMk/>
            <pc:sldMk cId="1904422693" sldId="2145707649"/>
            <ac:grpSpMk id="100" creationId="{6DD15E2F-6CC5-8402-6EF9-5995D20541BF}"/>
          </ac:grpSpMkLst>
        </pc:grpChg>
        <pc:grpChg chg="del mod">
          <ac:chgData name="Sujin Raj M" userId="aa6ef335-b067-4fff-b690-aef428560e6a" providerId="ADAL" clId="{A7A39BF6-137D-4718-824A-368D93F57072}" dt="2025-07-30T09:20:42.673" v="809" actId="478"/>
          <ac:grpSpMkLst>
            <pc:docMk/>
            <pc:sldMk cId="1904422693" sldId="2145707649"/>
            <ac:grpSpMk id="122" creationId="{B7E82229-942B-FF4B-C9AE-024ACE1F1D16}"/>
          </ac:grpSpMkLst>
        </pc:grpChg>
        <pc:grpChg chg="mod">
          <ac:chgData name="Sujin Raj M" userId="aa6ef335-b067-4fff-b690-aef428560e6a" providerId="ADAL" clId="{A7A39BF6-137D-4718-824A-368D93F57072}" dt="2025-07-30T10:16:49.349" v="938" actId="1076"/>
          <ac:grpSpMkLst>
            <pc:docMk/>
            <pc:sldMk cId="1904422693" sldId="2145707649"/>
            <ac:grpSpMk id="1428" creationId="{3F340586-0AF0-673C-11B1-96F7CB8FF807}"/>
          </ac:grpSpMkLst>
        </pc:grpChg>
        <pc:picChg chg="add mod ord">
          <ac:chgData name="Sujin Raj M" userId="aa6ef335-b067-4fff-b690-aef428560e6a" providerId="ADAL" clId="{A7A39BF6-137D-4718-824A-368D93F57072}" dt="2025-07-29T11:10:48.215" v="274" actId="14100"/>
          <ac:picMkLst>
            <pc:docMk/>
            <pc:sldMk cId="1904422693" sldId="2145707649"/>
            <ac:picMk id="3" creationId="{B400DDBE-0D8B-7C86-69B0-911371CCFCBD}"/>
          </ac:picMkLst>
        </pc:picChg>
        <pc:picChg chg="add mod">
          <ac:chgData name="Sujin Raj M" userId="aa6ef335-b067-4fff-b690-aef428560e6a" providerId="ADAL" clId="{A7A39BF6-137D-4718-824A-368D93F57072}" dt="2025-07-29T04:24:25.175" v="181" actId="1076"/>
          <ac:picMkLst>
            <pc:docMk/>
            <pc:sldMk cId="1904422693" sldId="2145707649"/>
            <ac:picMk id="3" creationId="{FAA713EA-AB10-D876-8BA8-65BE3DA494C6}"/>
          </ac:picMkLst>
        </pc:picChg>
        <pc:picChg chg="add mod modCrop">
          <ac:chgData name="Sujin Raj M" userId="aa6ef335-b067-4fff-b690-aef428560e6a" providerId="ADAL" clId="{A7A39BF6-137D-4718-824A-368D93F57072}" dt="2025-07-30T06:32:52.752" v="602" actId="1076"/>
          <ac:picMkLst>
            <pc:docMk/>
            <pc:sldMk cId="1904422693" sldId="2145707649"/>
            <ac:picMk id="11" creationId="{11A0CF8E-3EC9-BF99-10BB-BECCB701C65A}"/>
          </ac:picMkLst>
        </pc:picChg>
        <pc:picChg chg="add del mod">
          <ac:chgData name="Sujin Raj M" userId="aa6ef335-b067-4fff-b690-aef428560e6a" providerId="ADAL" clId="{A7A39BF6-137D-4718-824A-368D93F57072}" dt="2025-07-29T11:10:59.836" v="283" actId="478"/>
          <ac:picMkLst>
            <pc:docMk/>
            <pc:sldMk cId="1904422693" sldId="2145707649"/>
            <ac:picMk id="12" creationId="{CAE1CF41-A9EF-8499-EC3D-7E39D9D535BB}"/>
          </ac:picMkLst>
        </pc:picChg>
        <pc:picChg chg="add mod topLvl modCrop">
          <ac:chgData name="Sujin Raj M" userId="aa6ef335-b067-4fff-b690-aef428560e6a" providerId="ADAL" clId="{A7A39BF6-137D-4718-824A-368D93F57072}" dt="2025-07-30T10:18:37.712" v="944" actId="1038"/>
          <ac:picMkLst>
            <pc:docMk/>
            <pc:sldMk cId="1904422693" sldId="2145707649"/>
            <ac:picMk id="14" creationId="{66451B81-90D5-BD54-06B1-D7ADBEC1948A}"/>
          </ac:picMkLst>
        </pc:picChg>
        <pc:picChg chg="add mod modCrop">
          <ac:chgData name="Sujin Raj M" userId="aa6ef335-b067-4fff-b690-aef428560e6a" providerId="ADAL" clId="{A7A39BF6-137D-4718-824A-368D93F57072}" dt="2025-07-30T06:33:24.071" v="611" actId="1076"/>
          <ac:picMkLst>
            <pc:docMk/>
            <pc:sldMk cId="1904422693" sldId="2145707649"/>
            <ac:picMk id="15" creationId="{1C7DDF38-B546-5B6B-4A95-FF456E8EAD3B}"/>
          </ac:picMkLst>
        </pc:picChg>
        <pc:picChg chg="add mod">
          <ac:chgData name="Sujin Raj M" userId="aa6ef335-b067-4fff-b690-aef428560e6a" providerId="ADAL" clId="{A7A39BF6-137D-4718-824A-368D93F57072}" dt="2025-07-30T06:33:43.819" v="620" actId="1076"/>
          <ac:picMkLst>
            <pc:docMk/>
            <pc:sldMk cId="1904422693" sldId="2145707649"/>
            <ac:picMk id="35" creationId="{2AB07C12-2873-5A7B-2C8B-78E64F2FB2BA}"/>
          </ac:picMkLst>
        </pc:picChg>
        <pc:picChg chg="mod">
          <ac:chgData name="Sujin Raj M" userId="aa6ef335-b067-4fff-b690-aef428560e6a" providerId="ADAL" clId="{A7A39BF6-137D-4718-824A-368D93F57072}" dt="2025-07-30T09:38:45.472" v="816" actId="207"/>
          <ac:picMkLst>
            <pc:docMk/>
            <pc:sldMk cId="1904422693" sldId="2145707649"/>
            <ac:picMk id="38" creationId="{BDB022B5-8D38-FFC7-EB61-66E2BC29449F}"/>
          </ac:picMkLst>
        </pc:picChg>
        <pc:picChg chg="mod">
          <ac:chgData name="Sujin Raj M" userId="aa6ef335-b067-4fff-b690-aef428560e6a" providerId="ADAL" clId="{A7A39BF6-137D-4718-824A-368D93F57072}" dt="2025-07-30T09:38:45.472" v="816" actId="207"/>
          <ac:picMkLst>
            <pc:docMk/>
            <pc:sldMk cId="1904422693" sldId="2145707649"/>
            <ac:picMk id="39" creationId="{1E82F672-375E-D2C1-6E28-4175C82CA9A8}"/>
          </ac:picMkLst>
        </pc:picChg>
        <pc:picChg chg="mod">
          <ac:chgData name="Sujin Raj M" userId="aa6ef335-b067-4fff-b690-aef428560e6a" providerId="ADAL" clId="{A7A39BF6-137D-4718-824A-368D93F57072}" dt="2025-07-30T10:16:37.962" v="937" actId="1035"/>
          <ac:picMkLst>
            <pc:docMk/>
            <pc:sldMk cId="1904422693" sldId="2145707649"/>
            <ac:picMk id="40" creationId="{E0639B8C-ACC7-5326-8D4C-B8D5B4D3CAF3}"/>
          </ac:picMkLst>
        </pc:picChg>
        <pc:picChg chg="add del mod">
          <ac:chgData name="Sujin Raj M" userId="aa6ef335-b067-4fff-b690-aef428560e6a" providerId="ADAL" clId="{A7A39BF6-137D-4718-824A-368D93F57072}" dt="2025-07-29T11:10:59.836" v="283" actId="478"/>
          <ac:picMkLst>
            <pc:docMk/>
            <pc:sldMk cId="1904422693" sldId="2145707649"/>
            <ac:picMk id="41" creationId="{652B4763-7D04-F25E-0F35-785A1D0BDDE3}"/>
          </ac:picMkLst>
        </pc:picChg>
        <pc:picChg chg="mod">
          <ac:chgData name="Sujin Raj M" userId="aa6ef335-b067-4fff-b690-aef428560e6a" providerId="ADAL" clId="{A7A39BF6-137D-4718-824A-368D93F57072}" dt="2025-07-30T09:42:21.289" v="884" actId="1035"/>
          <ac:picMkLst>
            <pc:docMk/>
            <pc:sldMk cId="1904422693" sldId="2145707649"/>
            <ac:picMk id="42" creationId="{B10AD25C-C2DD-CBC2-08B6-4A62EA252D97}"/>
          </ac:picMkLst>
        </pc:picChg>
        <pc:picChg chg="del mod">
          <ac:chgData name="Sujin Raj M" userId="aa6ef335-b067-4fff-b690-aef428560e6a" providerId="ADAL" clId="{A7A39BF6-137D-4718-824A-368D93F57072}" dt="2025-07-30T09:12:23.456" v="782" actId="478"/>
          <ac:picMkLst>
            <pc:docMk/>
            <pc:sldMk cId="1904422693" sldId="2145707649"/>
            <ac:picMk id="44" creationId="{FBE4D9DB-87CA-9738-E863-6D18411F5185}"/>
          </ac:picMkLst>
        </pc:picChg>
        <pc:picChg chg="mod">
          <ac:chgData name="Sujin Raj M" userId="aa6ef335-b067-4fff-b690-aef428560e6a" providerId="ADAL" clId="{A7A39BF6-137D-4718-824A-368D93F57072}" dt="2025-07-30T09:40:59.213" v="841" actId="1037"/>
          <ac:picMkLst>
            <pc:docMk/>
            <pc:sldMk cId="1904422693" sldId="2145707649"/>
            <ac:picMk id="45" creationId="{C1E51360-C2C5-969A-0C2B-E459B8F64077}"/>
          </ac:picMkLst>
        </pc:picChg>
        <pc:picChg chg="del mod">
          <ac:chgData name="Sujin Raj M" userId="aa6ef335-b067-4fff-b690-aef428560e6a" providerId="ADAL" clId="{A7A39BF6-137D-4718-824A-368D93F57072}" dt="2025-07-30T09:12:24.757" v="783" actId="478"/>
          <ac:picMkLst>
            <pc:docMk/>
            <pc:sldMk cId="1904422693" sldId="2145707649"/>
            <ac:picMk id="46" creationId="{6DFE7F39-98FC-5F4C-293C-4780BC6BA71C}"/>
          </ac:picMkLst>
        </pc:picChg>
        <pc:picChg chg="add del mod">
          <ac:chgData name="Sujin Raj M" userId="aa6ef335-b067-4fff-b690-aef428560e6a" providerId="ADAL" clId="{A7A39BF6-137D-4718-824A-368D93F57072}" dt="2025-07-29T04:19:37.142" v="167" actId="478"/>
          <ac:picMkLst>
            <pc:docMk/>
            <pc:sldMk cId="1904422693" sldId="2145707649"/>
            <ac:picMk id="46" creationId="{8146F781-326C-1AB3-1F05-CB8432D2507B}"/>
          </ac:picMkLst>
        </pc:picChg>
        <pc:picChg chg="mod">
          <ac:chgData name="Sujin Raj M" userId="aa6ef335-b067-4fff-b690-aef428560e6a" providerId="ADAL" clId="{A7A39BF6-137D-4718-824A-368D93F57072}" dt="2025-07-30T09:41:04.211" v="851" actId="1037"/>
          <ac:picMkLst>
            <pc:docMk/>
            <pc:sldMk cId="1904422693" sldId="2145707649"/>
            <ac:picMk id="47" creationId="{7456E90C-613C-50FA-7A9B-1A9C059EEAEF}"/>
          </ac:picMkLst>
        </pc:picChg>
        <pc:picChg chg="add del mod">
          <ac:chgData name="Sujin Raj M" userId="aa6ef335-b067-4fff-b690-aef428560e6a" providerId="ADAL" clId="{A7A39BF6-137D-4718-824A-368D93F57072}" dt="2025-07-29T04:19:37.142" v="167" actId="478"/>
          <ac:picMkLst>
            <pc:docMk/>
            <pc:sldMk cId="1904422693" sldId="2145707649"/>
            <ac:picMk id="47" creationId="{F4657A9C-7658-10BF-9B80-811C0F0A5A19}"/>
          </ac:picMkLst>
        </pc:picChg>
        <pc:picChg chg="add del mod">
          <ac:chgData name="Sujin Raj M" userId="aa6ef335-b067-4fff-b690-aef428560e6a" providerId="ADAL" clId="{A7A39BF6-137D-4718-824A-368D93F57072}" dt="2025-07-30T06:22:24.339" v="523" actId="478"/>
          <ac:picMkLst>
            <pc:docMk/>
            <pc:sldMk cId="1904422693" sldId="2145707649"/>
            <ac:picMk id="65" creationId="{B5C135DC-9F23-BB11-F686-3AA7522456FD}"/>
          </ac:picMkLst>
        </pc:picChg>
        <pc:picChg chg="add del mod ord">
          <ac:chgData name="Sujin Raj M" userId="aa6ef335-b067-4fff-b690-aef428560e6a" providerId="ADAL" clId="{A7A39BF6-137D-4718-824A-368D93F57072}" dt="2025-07-30T06:59:32.983" v="693" actId="27803"/>
          <ac:picMkLst>
            <pc:docMk/>
            <pc:sldMk cId="1904422693" sldId="2145707649"/>
            <ac:picMk id="76" creationId="{0485EDDE-DA04-CEB1-EF1C-54B2921DD938}"/>
          </ac:picMkLst>
        </pc:picChg>
        <pc:picChg chg="add del mod ord">
          <ac:chgData name="Sujin Raj M" userId="aa6ef335-b067-4fff-b690-aef428560e6a" providerId="ADAL" clId="{A7A39BF6-137D-4718-824A-368D93F57072}" dt="2025-07-30T06:46:37.214" v="682" actId="27803"/>
          <ac:picMkLst>
            <pc:docMk/>
            <pc:sldMk cId="1904422693" sldId="2145707649"/>
            <ac:picMk id="77" creationId="{42A489B3-7CE1-5EB4-E1D4-0BEBAF92C5DC}"/>
          </ac:picMkLst>
        </pc:picChg>
        <pc:picChg chg="del mod">
          <ac:chgData name="Sujin Raj M" userId="aa6ef335-b067-4fff-b690-aef428560e6a" providerId="ADAL" clId="{A7A39BF6-137D-4718-824A-368D93F57072}" dt="2025-07-29T04:19:37.142" v="167" actId="478"/>
          <ac:picMkLst>
            <pc:docMk/>
            <pc:sldMk cId="1904422693" sldId="2145707649"/>
            <ac:picMk id="77" creationId="{F17135EE-7870-1E4C-EC8C-1640BE5AB899}"/>
          </ac:picMkLst>
        </pc:picChg>
        <pc:picChg chg="add del mod ord">
          <ac:chgData name="Sujin Raj M" userId="aa6ef335-b067-4fff-b690-aef428560e6a" providerId="ADAL" clId="{A7A39BF6-137D-4718-824A-368D93F57072}" dt="2025-07-30T06:45:21.637" v="670" actId="27803"/>
          <ac:picMkLst>
            <pc:docMk/>
            <pc:sldMk cId="1904422693" sldId="2145707649"/>
            <ac:picMk id="78" creationId="{20315CCA-77B5-B5E4-93FB-5A8C138FDD1B}"/>
          </ac:picMkLst>
        </pc:picChg>
        <pc:picChg chg="del mod">
          <ac:chgData name="Sujin Raj M" userId="aa6ef335-b067-4fff-b690-aef428560e6a" providerId="ADAL" clId="{A7A39BF6-137D-4718-824A-368D93F57072}" dt="2025-07-29T04:19:37.142" v="167" actId="478"/>
          <ac:picMkLst>
            <pc:docMk/>
            <pc:sldMk cId="1904422693" sldId="2145707649"/>
            <ac:picMk id="84" creationId="{F4D4CDE8-4F8F-9594-D1B8-BEA43D354C06}"/>
          </ac:picMkLst>
        </pc:picChg>
        <pc:picChg chg="add mod">
          <ac:chgData name="Sujin Raj M" userId="aa6ef335-b067-4fff-b690-aef428560e6a" providerId="ADAL" clId="{A7A39BF6-137D-4718-824A-368D93F57072}" dt="2025-07-30T09:08:32.191" v="739" actId="1076"/>
          <ac:picMkLst>
            <pc:docMk/>
            <pc:sldMk cId="1904422693" sldId="2145707649"/>
            <ac:picMk id="105" creationId="{7052E65A-7928-B8B2-BA44-1173D08D1FC7}"/>
          </ac:picMkLst>
        </pc:picChg>
        <pc:picChg chg="add mod">
          <ac:chgData name="Sujin Raj M" userId="aa6ef335-b067-4fff-b690-aef428560e6a" providerId="ADAL" clId="{A7A39BF6-137D-4718-824A-368D93F57072}" dt="2025-07-30T09:08:21.720" v="734" actId="1076"/>
          <ac:picMkLst>
            <pc:docMk/>
            <pc:sldMk cId="1904422693" sldId="2145707649"/>
            <ac:picMk id="107" creationId="{6F9D86A9-BB0C-D404-9C4B-5CD455655203}"/>
          </ac:picMkLst>
        </pc:picChg>
        <pc:picChg chg="add mod">
          <ac:chgData name="Sujin Raj M" userId="aa6ef335-b067-4fff-b690-aef428560e6a" providerId="ADAL" clId="{A7A39BF6-137D-4718-824A-368D93F57072}" dt="2025-07-30T09:08:18.381" v="733" actId="1076"/>
          <ac:picMkLst>
            <pc:docMk/>
            <pc:sldMk cId="1904422693" sldId="2145707649"/>
            <ac:picMk id="109" creationId="{5653C7DE-76F4-DEE3-0597-56D21879CC57}"/>
          </ac:picMkLst>
        </pc:picChg>
        <pc:picChg chg="add del mod">
          <ac:chgData name="Sujin Raj M" userId="aa6ef335-b067-4fff-b690-aef428560e6a" providerId="ADAL" clId="{A7A39BF6-137D-4718-824A-368D93F57072}" dt="2025-07-30T09:09:22.661" v="748" actId="478"/>
          <ac:picMkLst>
            <pc:docMk/>
            <pc:sldMk cId="1904422693" sldId="2145707649"/>
            <ac:picMk id="110" creationId="{6529725F-8C9F-A095-EB65-26AC724900D0}"/>
          </ac:picMkLst>
        </pc:picChg>
        <pc:picChg chg="add del mod">
          <ac:chgData name="Sujin Raj M" userId="aa6ef335-b067-4fff-b690-aef428560e6a" providerId="ADAL" clId="{A7A39BF6-137D-4718-824A-368D93F57072}" dt="2025-07-30T09:09:21.230" v="747" actId="478"/>
          <ac:picMkLst>
            <pc:docMk/>
            <pc:sldMk cId="1904422693" sldId="2145707649"/>
            <ac:picMk id="111" creationId="{37640BD7-9F83-8B58-85AE-897378AEFBD9}"/>
          </ac:picMkLst>
        </pc:picChg>
        <pc:picChg chg="add mod">
          <ac:chgData name="Sujin Raj M" userId="aa6ef335-b067-4fff-b690-aef428560e6a" providerId="ADAL" clId="{A7A39BF6-137D-4718-824A-368D93F57072}" dt="2025-07-30T09:19:40.814" v="802" actId="1076"/>
          <ac:picMkLst>
            <pc:docMk/>
            <pc:sldMk cId="1904422693" sldId="2145707649"/>
            <ac:picMk id="121" creationId="{AC81AB45-C215-0D00-0E50-8003E5008246}"/>
          </ac:picMkLst>
        </pc:picChg>
        <pc:picChg chg="add mod">
          <ac:chgData name="Sujin Raj M" userId="aa6ef335-b067-4fff-b690-aef428560e6a" providerId="ADAL" clId="{A7A39BF6-137D-4718-824A-368D93F57072}" dt="2025-07-30T09:43:54.440" v="907" actId="164"/>
          <ac:picMkLst>
            <pc:docMk/>
            <pc:sldMk cId="1904422693" sldId="2145707649"/>
            <ac:picMk id="1425" creationId="{A628CFF5-979A-8E52-4E6B-079BF30103C8}"/>
          </ac:picMkLst>
        </pc:picChg>
        <pc:picChg chg="add mod modCrop">
          <ac:chgData name="Sujin Raj M" userId="aa6ef335-b067-4fff-b690-aef428560e6a" providerId="ADAL" clId="{A7A39BF6-137D-4718-824A-368D93F57072}" dt="2025-07-30T10:15:43.399" v="924" actId="1038"/>
          <ac:picMkLst>
            <pc:docMk/>
            <pc:sldMk cId="1904422693" sldId="2145707649"/>
            <ac:picMk id="1427" creationId="{C0C4465E-A747-F0AC-B4FA-673E67423C3B}"/>
          </ac:picMkLst>
        </pc:picChg>
        <pc:cxnChg chg="add del mod">
          <ac:chgData name="Sujin Raj M" userId="aa6ef335-b067-4fff-b690-aef428560e6a" providerId="ADAL" clId="{A7A39BF6-137D-4718-824A-368D93F57072}" dt="2025-07-30T05:03:13.771" v="501" actId="478"/>
          <ac:cxnSpMkLst>
            <pc:docMk/>
            <pc:sldMk cId="1904422693" sldId="2145707649"/>
            <ac:cxnSpMk id="2" creationId="{9BD0B219-3FCB-4C06-960E-E5EB3BFFBE40}"/>
          </ac:cxnSpMkLst>
        </pc:cxnChg>
        <pc:cxnChg chg="add del mod">
          <ac:chgData name="Sujin Raj M" userId="aa6ef335-b067-4fff-b690-aef428560e6a" providerId="ADAL" clId="{A7A39BF6-137D-4718-824A-368D93F57072}" dt="2025-07-30T06:32:21.130" v="597" actId="478"/>
          <ac:cxnSpMkLst>
            <pc:docMk/>
            <pc:sldMk cId="1904422693" sldId="2145707649"/>
            <ac:cxnSpMk id="13" creationId="{A411937B-066E-325B-50F1-831D13BF8991}"/>
          </ac:cxnSpMkLst>
        </pc:cxnChg>
        <pc:cxnChg chg="add mod">
          <ac:chgData name="Sujin Raj M" userId="aa6ef335-b067-4fff-b690-aef428560e6a" providerId="ADAL" clId="{A7A39BF6-137D-4718-824A-368D93F57072}" dt="2025-07-30T06:32:56.425" v="603" actId="1076"/>
          <ac:cxnSpMkLst>
            <pc:docMk/>
            <pc:sldMk cId="1904422693" sldId="2145707649"/>
            <ac:cxnSpMk id="27" creationId="{4D7D12EE-7C32-74EC-D26F-03F7BAAE9541}"/>
          </ac:cxnSpMkLst>
        </pc:cxnChg>
        <pc:cxnChg chg="add mod">
          <ac:chgData name="Sujin Raj M" userId="aa6ef335-b067-4fff-b690-aef428560e6a" providerId="ADAL" clId="{A7A39BF6-137D-4718-824A-368D93F57072}" dt="2025-07-30T06:33:19.647" v="610" actId="1076"/>
          <ac:cxnSpMkLst>
            <pc:docMk/>
            <pc:sldMk cId="1904422693" sldId="2145707649"/>
            <ac:cxnSpMk id="29" creationId="{BF4A07D8-ED6D-9CFB-854B-15E307FF79A2}"/>
          </ac:cxnSpMkLst>
        </pc:cxnChg>
        <pc:cxnChg chg="add mod">
          <ac:chgData name="Sujin Raj M" userId="aa6ef335-b067-4fff-b690-aef428560e6a" providerId="ADAL" clId="{A7A39BF6-137D-4718-824A-368D93F57072}" dt="2025-07-30T06:33:40.599" v="618" actId="1076"/>
          <ac:cxnSpMkLst>
            <pc:docMk/>
            <pc:sldMk cId="1904422693" sldId="2145707649"/>
            <ac:cxnSpMk id="30" creationId="{DAC86712-D305-D081-A7D1-98F775789EA3}"/>
          </ac:cxnSpMkLst>
        </pc:cxnChg>
        <pc:cxnChg chg="add del mod">
          <ac:chgData name="Sujin Raj M" userId="aa6ef335-b067-4fff-b690-aef428560e6a" providerId="ADAL" clId="{A7A39BF6-137D-4718-824A-368D93F57072}" dt="2025-07-30T06:35:58.123" v="641" actId="478"/>
          <ac:cxnSpMkLst>
            <pc:docMk/>
            <pc:sldMk cId="1904422693" sldId="2145707649"/>
            <ac:cxnSpMk id="71" creationId="{DA86D76E-BC01-3DED-E275-F2B7C71EE19D}"/>
          </ac:cxnSpMkLst>
        </pc:cxnChg>
        <pc:cxnChg chg="add del mod">
          <ac:chgData name="Sujin Raj M" userId="aa6ef335-b067-4fff-b690-aef428560e6a" providerId="ADAL" clId="{A7A39BF6-137D-4718-824A-368D93F57072}" dt="2025-07-30T06:35:58.123" v="641" actId="478"/>
          <ac:cxnSpMkLst>
            <pc:docMk/>
            <pc:sldMk cId="1904422693" sldId="2145707649"/>
            <ac:cxnSpMk id="73" creationId="{A7506BA8-112E-1715-23FD-1D9A15FBBB47}"/>
          </ac:cxnSpMkLst>
        </pc:cxnChg>
      </pc:sldChg>
    </pc:docChg>
  </pc:docChgLst>
  <pc:docChgLst>
    <pc:chgData name="Sujin Raj M" userId="S::sujinraj.mariaraj@hindujatech.com::aa6ef335-b067-4fff-b690-aef428560e6a" providerId="AD" clId="Web-{D9C7EFCD-E5FA-088A-2AFA-CA9BDF54C184}"/>
    <pc:docChg chg="modSld">
      <pc:chgData name="Sujin Raj M" userId="S::sujinraj.mariaraj@hindujatech.com::aa6ef335-b067-4fff-b690-aef428560e6a" providerId="AD" clId="Web-{D9C7EFCD-E5FA-088A-2AFA-CA9BDF54C184}" dt="2025-07-30T04:58:22.122" v="0"/>
      <pc:docMkLst>
        <pc:docMk/>
      </pc:docMkLst>
      <pc:sldChg chg="delSp">
        <pc:chgData name="Sujin Raj M" userId="S::sujinraj.mariaraj@hindujatech.com::aa6ef335-b067-4fff-b690-aef428560e6a" providerId="AD" clId="Web-{D9C7EFCD-E5FA-088A-2AFA-CA9BDF54C184}" dt="2025-07-30T04:58:22.122" v="0"/>
        <pc:sldMkLst>
          <pc:docMk/>
          <pc:sldMk cId="1904422693" sldId="2145707649"/>
        </pc:sldMkLst>
        <pc:spChg chg="del">
          <ac:chgData name="Sujin Raj M" userId="S::sujinraj.mariaraj@hindujatech.com::aa6ef335-b067-4fff-b690-aef428560e6a" providerId="AD" clId="Web-{D9C7EFCD-E5FA-088A-2AFA-CA9BDF54C184}" dt="2025-07-30T04:58:22.122" v="0"/>
          <ac:spMkLst>
            <pc:docMk/>
            <pc:sldMk cId="1904422693" sldId="2145707649"/>
            <ac:spMk id="31" creationId="{CD625788-A50D-68F8-83F3-A9F1EA83C428}"/>
          </ac:spMkLst>
        </pc:spChg>
      </pc:sldChg>
    </pc:docChg>
  </pc:docChgLst>
  <pc:docChgLst>
    <pc:chgData name="Sujin Raj M" userId="aa6ef335-b067-4fff-b690-aef428560e6a" providerId="ADAL" clId="{07430863-219C-427C-A3DD-ABA393D12D30}"/>
    <pc:docChg chg="undo custSel modSld">
      <pc:chgData name="Sujin Raj M" userId="aa6ef335-b067-4fff-b690-aef428560e6a" providerId="ADAL" clId="{07430863-219C-427C-A3DD-ABA393D12D30}" dt="2025-07-14T08:47:07.563" v="108" actId="478"/>
      <pc:docMkLst>
        <pc:docMk/>
      </pc:docMkLst>
      <pc:sldChg chg="addSp modSp mod">
        <pc:chgData name="Sujin Raj M" userId="aa6ef335-b067-4fff-b690-aef428560e6a" providerId="ADAL" clId="{07430863-219C-427C-A3DD-ABA393D12D30}" dt="2025-07-14T08:38:48.068" v="8" actId="1076"/>
        <pc:sldMkLst>
          <pc:docMk/>
          <pc:sldMk cId="3242693935" sldId="2145707421"/>
        </pc:sldMkLst>
        <pc:picChg chg="add mod">
          <ac:chgData name="Sujin Raj M" userId="aa6ef335-b067-4fff-b690-aef428560e6a" providerId="ADAL" clId="{07430863-219C-427C-A3DD-ABA393D12D30}" dt="2025-07-14T08:38:48.068" v="8" actId="1076"/>
          <ac:picMkLst>
            <pc:docMk/>
            <pc:sldMk cId="3242693935" sldId="2145707421"/>
            <ac:picMk id="3" creationId="{E7DA553A-7ACF-E4CD-9C9C-42029C6CA470}"/>
          </ac:picMkLst>
        </pc:picChg>
        <pc:picChg chg="mod ord">
          <ac:chgData name="Sujin Raj M" userId="aa6ef335-b067-4fff-b690-aef428560e6a" providerId="ADAL" clId="{07430863-219C-427C-A3DD-ABA393D12D30}" dt="2025-07-14T08:38:26.651" v="2" actId="1076"/>
          <ac:picMkLst>
            <pc:docMk/>
            <pc:sldMk cId="3242693935" sldId="2145707421"/>
            <ac:picMk id="8" creationId="{8BC79EE5-8AD1-4E28-BA2A-065BC302CEEF}"/>
          </ac:picMkLst>
        </pc:picChg>
      </pc:sldChg>
      <pc:sldChg chg="addSp delSp modSp mod modClrScheme chgLayout">
        <pc:chgData name="Sujin Raj M" userId="aa6ef335-b067-4fff-b690-aef428560e6a" providerId="ADAL" clId="{07430863-219C-427C-A3DD-ABA393D12D30}" dt="2025-07-14T08:47:07.563" v="108" actId="478"/>
        <pc:sldMkLst>
          <pc:docMk/>
          <pc:sldMk cId="3676967194" sldId="2145707635"/>
        </pc:sldMkLst>
        <pc:spChg chg="add mod ord">
          <ac:chgData name="Sujin Raj M" userId="aa6ef335-b067-4fff-b690-aef428560e6a" providerId="ADAL" clId="{07430863-219C-427C-A3DD-ABA393D12D30}" dt="2025-07-14T08:46:56.995" v="105" actId="167"/>
          <ac:spMkLst>
            <pc:docMk/>
            <pc:sldMk cId="3676967194" sldId="2145707635"/>
            <ac:spMk id="3" creationId="{0761B9E1-297B-F0BA-B973-31B7970B8272}"/>
          </ac:spMkLst>
        </pc:spChg>
        <pc:spChg chg="mod">
          <ac:chgData name="Sujin Raj M" userId="aa6ef335-b067-4fff-b690-aef428560e6a" providerId="ADAL" clId="{07430863-219C-427C-A3DD-ABA393D12D30}" dt="2025-07-14T08:44:04.598" v="87" actId="1076"/>
          <ac:spMkLst>
            <pc:docMk/>
            <pc:sldMk cId="3676967194" sldId="2145707635"/>
            <ac:spMk id="4" creationId="{DE870054-20B1-5777-9735-AB2FF2122064}"/>
          </ac:spMkLst>
        </pc:spChg>
        <pc:spChg chg="add mod ord">
          <ac:chgData name="Sujin Raj M" userId="aa6ef335-b067-4fff-b690-aef428560e6a" providerId="ADAL" clId="{07430863-219C-427C-A3DD-ABA393D12D30}" dt="2025-07-14T08:41:34.212" v="65" actId="693"/>
          <ac:spMkLst>
            <pc:docMk/>
            <pc:sldMk cId="3676967194" sldId="2145707635"/>
            <ac:spMk id="5" creationId="{F26F94D5-AA39-64EA-1A8A-1B58E797318A}"/>
          </ac:spMkLst>
        </pc:spChg>
        <pc:spChg chg="add mod">
          <ac:chgData name="Sujin Raj M" userId="aa6ef335-b067-4fff-b690-aef428560e6a" providerId="ADAL" clId="{07430863-219C-427C-A3DD-ABA393D12D30}" dt="2025-07-14T08:42:05.468" v="72" actId="207"/>
          <ac:spMkLst>
            <pc:docMk/>
            <pc:sldMk cId="3676967194" sldId="2145707635"/>
            <ac:spMk id="7" creationId="{3C1623B1-C520-CD2E-FA85-44334C6C9E17}"/>
          </ac:spMkLst>
        </pc:spChg>
        <pc:spChg chg="mod ord">
          <ac:chgData name="Sujin Raj M" userId="aa6ef335-b067-4fff-b690-aef428560e6a" providerId="ADAL" clId="{07430863-219C-427C-A3DD-ABA393D12D30}" dt="2025-07-14T08:39:07.473" v="9" actId="700"/>
          <ac:spMkLst>
            <pc:docMk/>
            <pc:sldMk cId="3676967194" sldId="2145707635"/>
            <ac:spMk id="10" creationId="{45A08F34-2ACA-DC03-CEB1-2C14CC2A68F9}"/>
          </ac:spMkLst>
        </pc:spChg>
        <pc:spChg chg="add mod ord">
          <ac:chgData name="Sujin Raj M" userId="aa6ef335-b067-4fff-b690-aef428560e6a" providerId="ADAL" clId="{07430863-219C-427C-A3DD-ABA393D12D30}" dt="2025-07-14T08:43:49.716" v="86" actId="693"/>
          <ac:spMkLst>
            <pc:docMk/>
            <pc:sldMk cId="3676967194" sldId="2145707635"/>
            <ac:spMk id="11" creationId="{DB4F1130-4A1E-9BA2-13B0-A972E5690B63}"/>
          </ac:spMkLst>
        </pc:spChg>
        <pc:spChg chg="mod">
          <ac:chgData name="Sujin Raj M" userId="aa6ef335-b067-4fff-b690-aef428560e6a" providerId="ADAL" clId="{07430863-219C-427C-A3DD-ABA393D12D30}" dt="2025-07-14T08:44:04.598" v="87" actId="1076"/>
          <ac:spMkLst>
            <pc:docMk/>
            <pc:sldMk cId="3676967194" sldId="2145707635"/>
            <ac:spMk id="16" creationId="{5F683BB3-EFB1-F8A6-52E1-1CD3973525AB}"/>
          </ac:spMkLst>
        </pc:spChg>
        <pc:spChg chg="mod">
          <ac:chgData name="Sujin Raj M" userId="aa6ef335-b067-4fff-b690-aef428560e6a" providerId="ADAL" clId="{07430863-219C-427C-A3DD-ABA393D12D30}" dt="2025-07-14T08:44:04.598" v="87" actId="1076"/>
          <ac:spMkLst>
            <pc:docMk/>
            <pc:sldMk cId="3676967194" sldId="2145707635"/>
            <ac:spMk id="17" creationId="{CE162192-CAEC-40C0-6A66-5BBADD320B9B}"/>
          </ac:spMkLst>
        </pc:spChg>
        <pc:spChg chg="mod">
          <ac:chgData name="Sujin Raj M" userId="aa6ef335-b067-4fff-b690-aef428560e6a" providerId="ADAL" clId="{07430863-219C-427C-A3DD-ABA393D12D30}" dt="2025-07-14T08:42:27.067" v="76" actId="164"/>
          <ac:spMkLst>
            <pc:docMk/>
            <pc:sldMk cId="3676967194" sldId="2145707635"/>
            <ac:spMk id="21" creationId="{B3D92CAD-B88A-2B1C-AE15-4DC235C339D0}"/>
          </ac:spMkLst>
        </pc:spChg>
        <pc:spChg chg="mod">
          <ac:chgData name="Sujin Raj M" userId="aa6ef335-b067-4fff-b690-aef428560e6a" providerId="ADAL" clId="{07430863-219C-427C-A3DD-ABA393D12D30}" dt="2025-07-14T08:42:27.067" v="76" actId="164"/>
          <ac:spMkLst>
            <pc:docMk/>
            <pc:sldMk cId="3676967194" sldId="2145707635"/>
            <ac:spMk id="27" creationId="{784DC5E9-A4E8-4A0E-1729-9B76CDF7AD8D}"/>
          </ac:spMkLst>
        </pc:spChg>
        <pc:spChg chg="mod">
          <ac:chgData name="Sujin Raj M" userId="aa6ef335-b067-4fff-b690-aef428560e6a" providerId="ADAL" clId="{07430863-219C-427C-A3DD-ABA393D12D30}" dt="2025-07-14T08:42:41.988" v="80" actId="1076"/>
          <ac:spMkLst>
            <pc:docMk/>
            <pc:sldMk cId="3676967194" sldId="2145707635"/>
            <ac:spMk id="37" creationId="{B61D40B9-4D73-27C2-733A-18EC6EB05A0C}"/>
          </ac:spMkLst>
        </pc:spChg>
        <pc:spChg chg="mod">
          <ac:chgData name="Sujin Raj M" userId="aa6ef335-b067-4fff-b690-aef428560e6a" providerId="ADAL" clId="{07430863-219C-427C-A3DD-ABA393D12D30}" dt="2025-07-14T08:42:27.067" v="76" actId="164"/>
          <ac:spMkLst>
            <pc:docMk/>
            <pc:sldMk cId="3676967194" sldId="2145707635"/>
            <ac:spMk id="41" creationId="{645C66DB-BFD7-DEF9-4C8D-177ADDB36D91}"/>
          </ac:spMkLst>
        </pc:spChg>
        <pc:spChg chg="mod">
          <ac:chgData name="Sujin Raj M" userId="aa6ef335-b067-4fff-b690-aef428560e6a" providerId="ADAL" clId="{07430863-219C-427C-A3DD-ABA393D12D30}" dt="2025-07-14T08:42:27.067" v="76" actId="164"/>
          <ac:spMkLst>
            <pc:docMk/>
            <pc:sldMk cId="3676967194" sldId="2145707635"/>
            <ac:spMk id="42" creationId="{4862056E-2527-2C2C-15F7-B2F7D72DE78F}"/>
          </ac:spMkLst>
        </pc:spChg>
        <pc:spChg chg="mod">
          <ac:chgData name="Sujin Raj M" userId="aa6ef335-b067-4fff-b690-aef428560e6a" providerId="ADAL" clId="{07430863-219C-427C-A3DD-ABA393D12D30}" dt="2025-07-14T08:44:04.598" v="87" actId="1076"/>
          <ac:spMkLst>
            <pc:docMk/>
            <pc:sldMk cId="3676967194" sldId="2145707635"/>
            <ac:spMk id="59" creationId="{A587570F-10AA-8074-53F7-3E5A2D591399}"/>
          </ac:spMkLst>
        </pc:spChg>
        <pc:spChg chg="mod">
          <ac:chgData name="Sujin Raj M" userId="aa6ef335-b067-4fff-b690-aef428560e6a" providerId="ADAL" clId="{07430863-219C-427C-A3DD-ABA393D12D30}" dt="2025-07-14T08:47:04.441" v="106" actId="207"/>
          <ac:spMkLst>
            <pc:docMk/>
            <pc:sldMk cId="3676967194" sldId="2145707635"/>
            <ac:spMk id="60" creationId="{CAF65E4D-D7E5-EFD3-71C7-D5259144B044}"/>
          </ac:spMkLst>
        </pc:spChg>
        <pc:spChg chg="mod">
          <ac:chgData name="Sujin Raj M" userId="aa6ef335-b067-4fff-b690-aef428560e6a" providerId="ADAL" clId="{07430863-219C-427C-A3DD-ABA393D12D30}" dt="2025-07-14T08:42:02.910" v="71" actId="207"/>
          <ac:spMkLst>
            <pc:docMk/>
            <pc:sldMk cId="3676967194" sldId="2145707635"/>
            <ac:spMk id="62" creationId="{461D1EAD-AE89-C0D8-2CFB-3E4572196EF8}"/>
          </ac:spMkLst>
        </pc:spChg>
        <pc:spChg chg="mod">
          <ac:chgData name="Sujin Raj M" userId="aa6ef335-b067-4fff-b690-aef428560e6a" providerId="ADAL" clId="{07430863-219C-427C-A3DD-ABA393D12D30}" dt="2025-07-14T08:42:11.184" v="73" actId="207"/>
          <ac:spMkLst>
            <pc:docMk/>
            <pc:sldMk cId="3676967194" sldId="2145707635"/>
            <ac:spMk id="64" creationId="{248933F7-CA90-25BB-8827-3CB7856D63D7}"/>
          </ac:spMkLst>
        </pc:spChg>
        <pc:grpChg chg="mod">
          <ac:chgData name="Sujin Raj M" userId="aa6ef335-b067-4fff-b690-aef428560e6a" providerId="ADAL" clId="{07430863-219C-427C-A3DD-ABA393D12D30}" dt="2025-07-14T08:42:20.788" v="75" actId="1076"/>
          <ac:grpSpMkLst>
            <pc:docMk/>
            <pc:sldMk cId="3676967194" sldId="2145707635"/>
            <ac:grpSpMk id="2" creationId="{7B79A57C-4C21-3D65-A87E-82A66F5EEBBB}"/>
          </ac:grpSpMkLst>
        </pc:grpChg>
        <pc:grpChg chg="mod">
          <ac:chgData name="Sujin Raj M" userId="aa6ef335-b067-4fff-b690-aef428560e6a" providerId="ADAL" clId="{07430863-219C-427C-A3DD-ABA393D12D30}" dt="2025-07-14T08:42:20.788" v="75" actId="1076"/>
          <ac:grpSpMkLst>
            <pc:docMk/>
            <pc:sldMk cId="3676967194" sldId="2145707635"/>
            <ac:grpSpMk id="6" creationId="{86D02762-AEEB-3D64-D5AB-FF906F2FCAA2}"/>
          </ac:grpSpMkLst>
        </pc:grpChg>
        <pc:grpChg chg="add mod">
          <ac:chgData name="Sujin Raj M" userId="aa6ef335-b067-4fff-b690-aef428560e6a" providerId="ADAL" clId="{07430863-219C-427C-A3DD-ABA393D12D30}" dt="2025-07-14T08:44:04.598" v="87" actId="1076"/>
          <ac:grpSpMkLst>
            <pc:docMk/>
            <pc:sldMk cId="3676967194" sldId="2145707635"/>
            <ac:grpSpMk id="9" creationId="{8C05A21F-E5C9-3D87-74F7-52B487B45F42}"/>
          </ac:grpSpMkLst>
        </pc:grpChg>
        <pc:grpChg chg="mod">
          <ac:chgData name="Sujin Raj M" userId="aa6ef335-b067-4fff-b690-aef428560e6a" providerId="ADAL" clId="{07430863-219C-427C-A3DD-ABA393D12D30}" dt="2025-07-14T08:42:27.067" v="76" actId="164"/>
          <ac:grpSpMkLst>
            <pc:docMk/>
            <pc:sldMk cId="3676967194" sldId="2145707635"/>
            <ac:grpSpMk id="18" creationId="{6A0A6DFF-EC62-2253-A3CD-E6B504170717}"/>
          </ac:grpSpMkLst>
        </pc:grpChg>
        <pc:grpChg chg="mod">
          <ac:chgData name="Sujin Raj M" userId="aa6ef335-b067-4fff-b690-aef428560e6a" providerId="ADAL" clId="{07430863-219C-427C-A3DD-ABA393D12D30}" dt="2025-07-14T08:42:27.067" v="76" actId="164"/>
          <ac:grpSpMkLst>
            <pc:docMk/>
            <pc:sldMk cId="3676967194" sldId="2145707635"/>
            <ac:grpSpMk id="22" creationId="{94BFAB6E-A697-C3CD-982F-E3C7B9F23C6B}"/>
          </ac:grpSpMkLst>
        </pc:grpChg>
        <pc:grpChg chg="mod">
          <ac:chgData name="Sujin Raj M" userId="aa6ef335-b067-4fff-b690-aef428560e6a" providerId="ADAL" clId="{07430863-219C-427C-A3DD-ABA393D12D30}" dt="2025-07-14T08:42:27.067" v="76" actId="164"/>
          <ac:grpSpMkLst>
            <pc:docMk/>
            <pc:sldMk cId="3676967194" sldId="2145707635"/>
            <ac:grpSpMk id="28" creationId="{327D62B4-B568-9875-56BF-63F7D6937BD1}"/>
          </ac:grpSpMkLst>
        </pc:grpChg>
        <pc:grpChg chg="mod">
          <ac:chgData name="Sujin Raj M" userId="aa6ef335-b067-4fff-b690-aef428560e6a" providerId="ADAL" clId="{07430863-219C-427C-A3DD-ABA393D12D30}" dt="2025-07-14T08:42:27.067" v="76" actId="164"/>
          <ac:grpSpMkLst>
            <pc:docMk/>
            <pc:sldMk cId="3676967194" sldId="2145707635"/>
            <ac:grpSpMk id="32" creationId="{583D1C97-12BC-0101-2587-D7A2D80686B9}"/>
          </ac:grpSpMkLst>
        </pc:grpChg>
        <pc:picChg chg="mod">
          <ac:chgData name="Sujin Raj M" userId="aa6ef335-b067-4fff-b690-aef428560e6a" providerId="ADAL" clId="{07430863-219C-427C-A3DD-ABA393D12D30}" dt="2025-07-14T08:42:27.067" v="76" actId="164"/>
          <ac:picMkLst>
            <pc:docMk/>
            <pc:sldMk cId="3676967194" sldId="2145707635"/>
            <ac:picMk id="26" creationId="{8668BA9B-4805-D68C-4F03-4D975A346CBA}"/>
          </ac:picMkLst>
        </pc:picChg>
        <pc:picChg chg="mod">
          <ac:chgData name="Sujin Raj M" userId="aa6ef335-b067-4fff-b690-aef428560e6a" providerId="ADAL" clId="{07430863-219C-427C-A3DD-ABA393D12D30}" dt="2025-07-14T08:39:57.404" v="14" actId="14100"/>
          <ac:picMkLst>
            <pc:docMk/>
            <pc:sldMk cId="3676967194" sldId="2145707635"/>
            <ac:picMk id="61" creationId="{EF7916B2-28DC-36E7-A1B5-63588FF71FF5}"/>
          </ac:picMkLst>
        </pc:picChg>
        <pc:picChg chg="mod">
          <ac:chgData name="Sujin Raj M" userId="aa6ef335-b067-4fff-b690-aef428560e6a" providerId="ADAL" clId="{07430863-219C-427C-A3DD-ABA393D12D30}" dt="2025-07-14T08:39:57.404" v="14" actId="14100"/>
          <ac:picMkLst>
            <pc:docMk/>
            <pc:sldMk cId="3676967194" sldId="2145707635"/>
            <ac:picMk id="63" creationId="{69FBD8D6-B176-BCF2-26E4-D81D53C47BC2}"/>
          </ac:picMkLst>
        </pc:picChg>
        <pc:picChg chg="mod">
          <ac:chgData name="Sujin Raj M" userId="aa6ef335-b067-4fff-b690-aef428560e6a" providerId="ADAL" clId="{07430863-219C-427C-A3DD-ABA393D12D30}" dt="2025-07-14T08:39:57.404" v="14" actId="14100"/>
          <ac:picMkLst>
            <pc:docMk/>
            <pc:sldMk cId="3676967194" sldId="2145707635"/>
            <ac:picMk id="1026" creationId="{7597DEF2-463E-1818-5F69-2AB7A2760B56}"/>
          </ac:picMkLst>
        </pc:picChg>
        <pc:picChg chg="mod">
          <ac:chgData name="Sujin Raj M" userId="aa6ef335-b067-4fff-b690-aef428560e6a" providerId="ADAL" clId="{07430863-219C-427C-A3DD-ABA393D12D30}" dt="2025-07-14T08:39:57.404" v="14" actId="14100"/>
          <ac:picMkLst>
            <pc:docMk/>
            <pc:sldMk cId="3676967194" sldId="2145707635"/>
            <ac:picMk id="1028" creationId="{F1DF8C08-FE1A-BA08-038B-CADA689DCB43}"/>
          </ac:picMkLst>
        </pc:picChg>
      </pc:sldChg>
    </pc:docChg>
  </pc:docChgLst>
</pc:chgInfo>
</file>

<file path=ppt/comments/modernComment_7FE4E293_6CC63E3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1E30F4D-9D11-5A49-9EFA-14A2E979599B}" authorId="{3C0DDF74-9D3D-100E-2F50-9CAD8FD418C3}" created="2025-02-27T08:54:23.787">
    <pc:sldMkLst xmlns:pc="http://schemas.microsoft.com/office/powerpoint/2013/main/command">
      <pc:docMk/>
      <pc:sldMk cId="1824931386" sldId="2145706643"/>
    </pc:sldMkLst>
    <p188:replyLst>
      <p188:reply id="{0FF5EEC4-E46E-E046-AB66-711D8E8533C3}" authorId="{3C0DDF74-9D3D-100E-2F50-9CAD8FD418C3}" created="2025-02-27T08:54:47.005">
        <p188:txBody>
          <a:bodyPr/>
          <a:lstStyle/>
          <a:p>
            <a:r>
              <a:rPr lang="en-US"/>
              <a:t>Add tag to images ( What we have done)</a:t>
            </a:r>
          </a:p>
        </p188:txBody>
      </p188:reply>
    </p188:replyLst>
    <p188:txBody>
      <a:bodyPr/>
      <a:lstStyle/>
      <a:p>
        <a:r>
          <a:rPr lang="en-US"/>
          <a:t>Section - 1: Design validation/CAE (Virtual) - Body level ( Modal, Bending, Durability, Door slam, some thermal, ergonomics, confort )
Section-2: vehicle level validation</a:t>
        </a:r>
      </a:p>
    </p188:txBody>
  </p188:cm>
</p188:cmLst>
</file>

<file path=ppt/comments/modernComment_7FE4E669_3E519A4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B7E857E-2F79-466E-A388-F35508FCA746}" authorId="{3C0DDF74-9D3D-100E-2F50-9CAD8FD418C3}" status="resolved" created="2025-02-27T08:48:14.274">
    <pc:sldMkLst xmlns:pc="http://schemas.microsoft.com/office/powerpoint/2013/main/command">
      <pc:docMk/>
      <pc:sldMk cId="2446476119" sldId="2145706636"/>
    </pc:sldMkLst>
    <p188:replyLst>
      <p188:reply id="{076A5138-9A3A-E34E-BD88-1D8C2D330A7D}" authorId="{3C0DDF74-9D3D-100E-2F50-9CAD8FD418C3}" created="2025-02-27T08:48:23.558">
        <p188:txBody>
          <a:bodyPr/>
          <a:lstStyle/>
          <a:p>
            <a:r>
              <a:rPr lang="en-US"/>
              <a:t>Use DSD inspiration</a:t>
            </a:r>
          </a:p>
        </p188:txBody>
      </p188:reply>
    </p188:replyLst>
    <p188:txBody>
      <a:bodyPr/>
      <a:lstStyle/>
      <a:p>
        <a:r>
          <a:rPr lang="en-US"/>
          <a:t>Change infographics, left side text, right side image</a:t>
        </a:r>
      </a:p>
    </p188:txBody>
  </p188:cm>
  <p188:cm id="{5D90F52A-08BD-4E20-9DA5-34A5AD842B16}" authorId="{3C0DDF74-9D3D-100E-2F50-9CAD8FD418C3}" status="resolved" created="2025-02-27T08:49:20.13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45535296" sldId="2145707625"/>
      <ac:picMk id="53" creationId="{0B29C86D-CDB3-B81A-D21F-D3C10C062BFB}"/>
    </ac:deMkLst>
    <p188:txBody>
      <a:bodyPr/>
      <a:lstStyle/>
      <a:p>
        <a:r>
          <a:rPr lang="en-US"/>
          <a:t>Align the images properly</a:t>
        </a:r>
      </a:p>
    </p188:txBody>
  </p188:cm>
</p188:cmLst>
</file>

<file path=ppt/comments/modernComment_7FE4E66B_309A691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9C932D9-31CF-46EC-BF0B-88F6E102AC56}" authorId="{3C0DDF74-9D3D-100E-2F50-9CAD8FD418C3}" created="2025-03-05T08:42:35.160">
    <pc:sldMkLst xmlns:pc="http://schemas.microsoft.com/office/powerpoint/2013/main/command">
      <pc:docMk/>
      <pc:sldMk cId="2458035546" sldId="2145706640"/>
    </pc:sldMkLst>
    <p188:replyLst>
      <p188:reply id="{4E18FC20-BDDB-364B-8FBB-7ADBDEFBAEE2}" authorId="{3C0DDF74-9D3D-100E-2F50-9CAD8FD418C3}" created="2025-03-05T08:42:39.346">
        <p188:txBody>
          <a:bodyPr/>
          <a:lstStyle/>
          <a:p>
            <a:r>
              <a:rPr lang="en-US"/>
              <a:t>Latches</a:t>
            </a:r>
          </a:p>
        </p188:txBody>
      </p188:reply>
      <p188:reply id="{C7A8624D-6C7D-B04D-B949-F32C8C0895C1}" authorId="{3C0DDF74-9D3D-100E-2F50-9CAD8FD418C3}" created="2025-03-05T08:42:49.676">
        <p188:txBody>
          <a:bodyPr/>
          <a:lstStyle/>
          <a:p>
            <a:r>
              <a:rPr lang="en-US"/>
              <a:t>Hinge</a:t>
            </a:r>
          </a:p>
        </p188:txBody>
      </p188:reply>
    </p188:replyLst>
    <p188:txBody>
      <a:bodyPr/>
      <a:lstStyle/>
      <a:p>
        <a:r>
          <a:rPr lang="en-US"/>
          <a:t>Kishor to give images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C16C5-FBA2-4B91-B801-D742B1715927}" type="datetimeFigureOut">
              <a:rPr lang="en-IN" smtClean="0"/>
              <a:t>30-07-2025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07358-E0DD-4FB9-A61F-8094BF1083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8651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Update with T version of the tri logo</a:t>
            </a:r>
          </a:p>
          <a:p>
            <a:r>
              <a:rPr lang="en-US">
                <a:ea typeface="Calibri"/>
                <a:cs typeface="Calibri"/>
              </a:rPr>
              <a:t>Body Engineering – Capability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CD3E2-279B-4A71-8A64-1CF5FA87D11C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1557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BD6CE-A062-83F0-3D22-28879DDFE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F7ED6D-F1F5-1D93-06C9-28055FD3A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E64761-B3CC-6094-245B-2EF26AD87A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B17C0-F2B7-92F3-07A0-EDAFB82CDD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CD3E2-279B-4A71-8A64-1CF5FA87D11C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1267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CD3E2-279B-4A71-8A64-1CF5FA87D11C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8097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692A1-6B4E-6C96-20F9-3F5B80162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49A2E1-2A42-4951-2031-026DC0C146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31F076-0683-69C0-FF72-8897949EE3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>
                <a:ea typeface="Calibri" panose="020F0502020204030204"/>
                <a:cs typeface="Calibri" panose="020F0502020204030204"/>
              </a:rPr>
              <a:t>Closures</a:t>
            </a:r>
          </a:p>
          <a:p>
            <a:r>
              <a:rPr lang="en-IN">
                <a:ea typeface="Calibri" panose="020F0502020204030204"/>
                <a:cs typeface="Calibri" panose="020F0502020204030204"/>
              </a:rPr>
              <a:t>AMERICAS,APAC, EMEA and India</a:t>
            </a:r>
          </a:p>
          <a:p>
            <a:r>
              <a:rPr lang="en-IN">
                <a:ea typeface="Calibri" panose="020F0502020204030204"/>
                <a:cs typeface="Calibri" panose="020F0502020204030204"/>
              </a:rPr>
              <a:t>Remove the word verticals</a:t>
            </a:r>
          </a:p>
          <a:p>
            <a:r>
              <a:rPr lang="en-IN">
                <a:ea typeface="Calibri" panose="020F0502020204030204"/>
                <a:cs typeface="Calibri" panose="020F0502020204030204"/>
              </a:rPr>
              <a:t>All sentence case in Brit English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3FD95-26A4-B2BA-FF0B-EEDF9F60B3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3C476-D406-4E0A-BDBA-5B2648FE5544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098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F9857-36F7-F004-7765-9CDD25389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626A05-AA8F-34C9-63E7-834A5A5820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D29E5C-5837-5D21-0574-2B66B204DF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>
                <a:ea typeface="Calibri" panose="020F0502020204030204"/>
                <a:cs typeface="Calibri" panose="020F0502020204030204"/>
              </a:rPr>
              <a:t>Closures</a:t>
            </a:r>
          </a:p>
          <a:p>
            <a:r>
              <a:rPr lang="en-IN" dirty="0">
                <a:ea typeface="Calibri" panose="020F0502020204030204"/>
                <a:cs typeface="Calibri" panose="020F0502020204030204"/>
              </a:rPr>
              <a:t>AMERICAS,APAC, EMEA and India</a:t>
            </a:r>
          </a:p>
          <a:p>
            <a:r>
              <a:rPr lang="en-IN" dirty="0">
                <a:ea typeface="Calibri" panose="020F0502020204030204"/>
                <a:cs typeface="Calibri" panose="020F0502020204030204"/>
              </a:rPr>
              <a:t>Remove the word verticals</a:t>
            </a:r>
          </a:p>
          <a:p>
            <a:r>
              <a:rPr lang="en-IN" dirty="0">
                <a:ea typeface="Calibri" panose="020F0502020204030204"/>
                <a:cs typeface="Calibri" panose="020F0502020204030204"/>
              </a:rPr>
              <a:t>All sentence case in Brit English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CA46D-D5DF-B6C7-645F-F0DBF2F696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3C476-D406-4E0A-BDBA-5B2648FE5544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275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24B16-BCD5-8063-7780-C7708A36A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66A91-E3BF-8E01-EC5C-874F42626B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A1E12F-FCBD-EF40-A0C3-9318F92C3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9590C-175A-CD2F-A1E9-32B2537519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CD3E2-279B-4A71-8A64-1CF5FA87D11C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2097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3A3F2-E659-F8D0-E064-00EDAE532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2BD6CF-E040-6E16-59DC-29FCD74CEC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A65856-FC4B-D559-D291-31E400A75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DE2F8-C2BB-DF89-99BA-1AA2F6C6A1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ADF04-98A3-44D6-A9EE-CBB3055C37E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87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51E22-3C47-15B4-4218-08ACA910C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BE7C9D-9F8B-2E93-1137-4A67B55B16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1E10C1-B114-E484-0E79-0E695C662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3ABC0-87CA-413B-3E49-C28FF000C4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CD3E2-279B-4A71-8A64-1CF5FA87D11C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6752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64ADC-20FE-58A0-1566-5266BC224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753E7D-BE02-D814-F4D4-BCE01FE84A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84134A-9A8E-E2C4-F38A-3A526107FD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8DFF0-6605-199B-E1C1-09E1EFAC59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CD3E2-279B-4A71-8A64-1CF5FA87D11C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9886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CD3E2-279B-4A71-8A64-1CF5FA87D11C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6328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CD3E2-279B-4A71-8A64-1CF5FA87D11C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2721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raphic 99">
            <a:extLst>
              <a:ext uri="{FF2B5EF4-FFF2-40B4-BE49-F238E27FC236}">
                <a16:creationId xmlns:a16="http://schemas.microsoft.com/office/drawing/2014/main" id="{C3524699-5A47-755E-8590-1E03B54994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8B6774-FD85-816C-833D-E3D694F56F4B}"/>
              </a:ext>
            </a:extLst>
          </p:cNvPr>
          <p:cNvSpPr/>
          <p:nvPr userDrawn="1"/>
        </p:nvSpPr>
        <p:spPr>
          <a:xfrm>
            <a:off x="10486663" y="115747"/>
            <a:ext cx="1539433" cy="590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408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CB8DFCA-2F55-032A-51C8-16CF62020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6336"/>
          <a:stretch/>
        </p:blipFill>
        <p:spPr>
          <a:xfrm>
            <a:off x="0" y="6079918"/>
            <a:ext cx="7442913" cy="71112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21F7604-FF42-F356-14B7-1570327E42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5710" b="56336"/>
          <a:stretch/>
        </p:blipFill>
        <p:spPr>
          <a:xfrm>
            <a:off x="6662715" y="6079918"/>
            <a:ext cx="5529286" cy="71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6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T_Template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822E7B19-8967-70E7-CFAC-63F405BF9557}"/>
              </a:ext>
            </a:extLst>
          </p:cNvPr>
          <p:cNvSpPr txBox="1">
            <a:spLocks/>
          </p:cNvSpPr>
          <p:nvPr userDrawn="1"/>
        </p:nvSpPr>
        <p:spPr>
          <a:xfrm>
            <a:off x="47625" y="6529725"/>
            <a:ext cx="432000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B51A1E-902D-48AF-9020-955120F399B6}" type="slidenum">
              <a:rPr lang="en-US" sz="1000" smtClean="0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  <a:ea typeface="Roboto" pitchFamily="2" charset="0"/>
                <a:cs typeface="Calibri" panose="020F0502020204030204" pitchFamily="34" charset="0"/>
              </a:rPr>
              <a:pPr algn="ctr">
                <a:defRPr/>
              </a:pPr>
              <a:t>‹#›</a:t>
            </a:fld>
            <a:endParaRPr lang="en-US" sz="1000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1E7C3D-C320-9B88-4D93-6D4442052E87}"/>
              </a:ext>
            </a:extLst>
          </p:cNvPr>
          <p:cNvSpPr/>
          <p:nvPr userDrawn="1"/>
        </p:nvSpPr>
        <p:spPr>
          <a:xfrm>
            <a:off x="0" y="6607839"/>
            <a:ext cx="95250" cy="105813"/>
          </a:xfrm>
          <a:prstGeom prst="rect">
            <a:avLst/>
          </a:prstGeom>
          <a:solidFill>
            <a:srgbClr val="004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11081-B64C-24BE-68CC-A24825BD7950}"/>
              </a:ext>
            </a:extLst>
          </p:cNvPr>
          <p:cNvSpPr/>
          <p:nvPr userDrawn="1"/>
        </p:nvSpPr>
        <p:spPr>
          <a:xfrm>
            <a:off x="0" y="6791046"/>
            <a:ext cx="12192000" cy="71842"/>
          </a:xfrm>
          <a:prstGeom prst="rect">
            <a:avLst/>
          </a:prstGeom>
          <a:solidFill>
            <a:srgbClr val="115F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594A963-0298-3EE8-E0A0-A320E5D1A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6336"/>
          <a:stretch/>
        </p:blipFill>
        <p:spPr>
          <a:xfrm>
            <a:off x="0" y="6079918"/>
            <a:ext cx="7442913" cy="71112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404A1D7-078F-8DDF-AFC1-1F0936422193}"/>
              </a:ext>
            </a:extLst>
          </p:cNvPr>
          <p:cNvCxnSpPr>
            <a:cxnSpLocks/>
          </p:cNvCxnSpPr>
          <p:nvPr userDrawn="1"/>
        </p:nvCxnSpPr>
        <p:spPr>
          <a:xfrm>
            <a:off x="367658" y="726571"/>
            <a:ext cx="935017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FD75DF36-AE0D-3828-B2A1-E2A966B033EC}"/>
              </a:ext>
            </a:extLst>
          </p:cNvPr>
          <p:cNvSpPr/>
          <p:nvPr userDrawn="1"/>
        </p:nvSpPr>
        <p:spPr>
          <a:xfrm>
            <a:off x="9716432" y="685800"/>
            <a:ext cx="81542" cy="81542"/>
          </a:xfrm>
          <a:prstGeom prst="ellipse">
            <a:avLst/>
          </a:prstGeom>
          <a:solidFill>
            <a:srgbClr val="115F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1D907E1-7638-9AEB-5C4E-6A80A08E2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5710" b="56336"/>
          <a:stretch/>
        </p:blipFill>
        <p:spPr>
          <a:xfrm>
            <a:off x="6662715" y="6079918"/>
            <a:ext cx="5529286" cy="71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50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2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F1D914-69BD-B7E3-613D-D52737D66FD6}"/>
              </a:ext>
            </a:extLst>
          </p:cNvPr>
          <p:cNvSpPr txBox="1">
            <a:spLocks/>
          </p:cNvSpPr>
          <p:nvPr userDrawn="1"/>
        </p:nvSpPr>
        <p:spPr>
          <a:xfrm>
            <a:off x="47625" y="6529725"/>
            <a:ext cx="432000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B51A1E-902D-48AF-9020-955120F399B6}" type="slidenum">
              <a:rPr lang="en-US" sz="1000" smtClean="0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  <a:ea typeface="Roboto" pitchFamily="2" charset="0"/>
                <a:cs typeface="Calibri" panose="020F0502020204030204" pitchFamily="34" charset="0"/>
              </a:rPr>
              <a:pPr algn="ctr">
                <a:defRPr/>
              </a:pPr>
              <a:t>‹#›</a:t>
            </a:fld>
            <a:endParaRPr lang="en-US" sz="1000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B4FFE-DFEF-71CD-4B42-00C954B787AD}"/>
              </a:ext>
            </a:extLst>
          </p:cNvPr>
          <p:cNvSpPr/>
          <p:nvPr userDrawn="1"/>
        </p:nvSpPr>
        <p:spPr>
          <a:xfrm>
            <a:off x="0" y="6607839"/>
            <a:ext cx="95250" cy="105813"/>
          </a:xfrm>
          <a:prstGeom prst="rect">
            <a:avLst/>
          </a:prstGeom>
          <a:solidFill>
            <a:srgbClr val="004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7295B-9933-B53A-D0EE-EB0F7B98066A}"/>
              </a:ext>
            </a:extLst>
          </p:cNvPr>
          <p:cNvSpPr/>
          <p:nvPr userDrawn="1"/>
        </p:nvSpPr>
        <p:spPr>
          <a:xfrm>
            <a:off x="0" y="6791046"/>
            <a:ext cx="12192000" cy="71842"/>
          </a:xfrm>
          <a:prstGeom prst="rect">
            <a:avLst/>
          </a:prstGeom>
          <a:solidFill>
            <a:srgbClr val="115F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5065916-AD4F-74C2-5765-83AECACC89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6336"/>
          <a:stretch/>
        </p:blipFill>
        <p:spPr>
          <a:xfrm>
            <a:off x="0" y="6079918"/>
            <a:ext cx="7442913" cy="71112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54DCEFD-037F-007D-4F8A-6BB976B168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5710" b="56336"/>
          <a:stretch/>
        </p:blipFill>
        <p:spPr>
          <a:xfrm>
            <a:off x="6662715" y="6079918"/>
            <a:ext cx="5529286" cy="71112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721DF0-FBF5-9926-793E-D9C41F92C414}"/>
              </a:ext>
            </a:extLst>
          </p:cNvPr>
          <p:cNvCxnSpPr>
            <a:cxnSpLocks/>
          </p:cNvCxnSpPr>
          <p:nvPr userDrawn="1"/>
        </p:nvCxnSpPr>
        <p:spPr>
          <a:xfrm>
            <a:off x="367658" y="726571"/>
            <a:ext cx="935017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2329F422-DD68-2216-16E8-58BB6AC427AC}"/>
              </a:ext>
            </a:extLst>
          </p:cNvPr>
          <p:cNvSpPr/>
          <p:nvPr userDrawn="1"/>
        </p:nvSpPr>
        <p:spPr>
          <a:xfrm>
            <a:off x="9716432" y="685800"/>
            <a:ext cx="81542" cy="81542"/>
          </a:xfrm>
          <a:prstGeom prst="ellipse">
            <a:avLst/>
          </a:prstGeom>
          <a:solidFill>
            <a:srgbClr val="115F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4967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eading slide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C89164D-D0A4-D8FB-913C-42C7E39A0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2F3FDE9-B037-6804-0976-C2C54FF21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11353800" cy="521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First Level - Calibri (body): Bold| Size:28| Color:#404040</a:t>
            </a:r>
          </a:p>
          <a:p>
            <a:pPr lvl="1"/>
            <a:r>
              <a:rPr lang="en-US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 - Calibri (body)| Size:16| Color:#404040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FC506B-3AAE-F548-A53E-7A5772BCA14F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A6F0EC8E-C5D7-424D-8E18-C7C39E897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42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Heading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C3F697B9-77B1-13FF-17A5-513D1A3A8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E0C497C9-C4B4-F0AA-FFBF-38A0CB499E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11353800" cy="521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800100" indent="-342900">
              <a:buFont typeface="Arial" panose="020B0604020202020204" pitchFamily="34" charset="0"/>
              <a:buChar char="•"/>
              <a:def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First Level - Calibri (body): Bold| Size:28| Color:#404040</a:t>
            </a:r>
          </a:p>
          <a:p>
            <a:pPr lvl="1"/>
            <a:r>
              <a:rPr lang="en-US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 - Calibri (body)| Size:16| Color:#404040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3DCAD2-02E2-83E8-0CD4-B7025217B8C8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F0AB5434-5A3B-6B32-2BE4-4D8038BD0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56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Heading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C3F697B9-77B1-13FF-17A5-513D1A3A8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3DCAD2-02E2-83E8-0CD4-B7025217B8C8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F0AB5434-5A3B-6B32-2BE4-4D8038BD0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6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eading slide_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F97429A-E740-84EB-F7CA-870896452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7E876085-7E64-DCB3-5551-6CD623594E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11353800" cy="521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First Level - Calibri (body): Bold| Size:28| Color:#404040</a:t>
            </a:r>
          </a:p>
          <a:p>
            <a:pPr lvl="1"/>
            <a:r>
              <a:rPr lang="en-US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 - Calibri (body)| Size:16| Color:#404040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DBD340-188D-F4B8-824E-178FBF917639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863579BF-3F71-1135-6984-E6C15213C3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26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1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eading slide_DS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09D5DCD-EE6E-D8D5-2122-0941C6677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61A2E21-150A-48D7-8D3F-9A4057AE71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11353800" cy="521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First Level - Calibri (body): Bold| Size:28| Color:#404040</a:t>
            </a:r>
          </a:p>
          <a:p>
            <a:pPr lvl="1"/>
            <a:r>
              <a:rPr lang="en-US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 - Calibri (body)| Size:16| Color:#404040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F8E6E3-14A6-0F51-7631-D48E8267F942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DB719059-ACA1-E818-99E3-6D771588A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29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eading slide_Teco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A4D6353-AB25-2AF6-320C-C535A2306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39A134A-57C4-5935-687A-469B193042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11353800" cy="521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First Level - Calibri (body): Bold| Size:28| Color:#404040</a:t>
            </a:r>
          </a:p>
          <a:p>
            <a:pPr lvl="1"/>
            <a:r>
              <a:rPr lang="en-US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 - Calibri (body)| Size:16| Color:#404040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AE3CD7-7418-27BF-538C-8D520477C60A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F713888-A450-2A50-D9CE-BEFCDA154B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98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vider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C89164D-D0A4-D8FB-913C-42C7E39A0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242" y="2228671"/>
            <a:ext cx="9697294" cy="120032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defRPr sz="3600" b="1" i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</a:t>
            </a:r>
            <a:br>
              <a:rPr lang="en-US"/>
            </a:br>
            <a:r>
              <a:rPr lang="en-US"/>
              <a:t>Size: 36| Color: #0A4D88</a:t>
            </a:r>
            <a:endParaRPr lang="en-IN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6DBD77B-3152-F30E-0F24-9DCA04B45E41}"/>
              </a:ext>
            </a:extLst>
          </p:cNvPr>
          <p:cNvSpPr txBox="1">
            <a:spLocks/>
          </p:cNvSpPr>
          <p:nvPr userDrawn="1"/>
        </p:nvSpPr>
        <p:spPr>
          <a:xfrm>
            <a:off x="11667342" y="6562938"/>
            <a:ext cx="432000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DC25486-B21A-A558-A41A-BF66BF5B76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8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342" r="4810" b="34172"/>
          <a:stretch/>
        </p:blipFill>
        <p:spPr>
          <a:xfrm>
            <a:off x="-1" y="4077528"/>
            <a:ext cx="12192001" cy="27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6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trucks in a line&#10;&#10;Description automatically generated">
            <a:extLst>
              <a:ext uri="{FF2B5EF4-FFF2-40B4-BE49-F238E27FC236}">
                <a16:creationId xmlns:a16="http://schemas.microsoft.com/office/drawing/2014/main" id="{A0F88CB3-B691-B872-3B7E-F6BB5B4BA3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8" y="328950"/>
            <a:ext cx="10569706" cy="59454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B7379A-9F5E-C8BF-FD9D-94C9DCA64F67}"/>
              </a:ext>
            </a:extLst>
          </p:cNvPr>
          <p:cNvSpPr txBox="1"/>
          <p:nvPr userDrawn="1"/>
        </p:nvSpPr>
        <p:spPr>
          <a:xfrm>
            <a:off x="3917806" y="2289675"/>
            <a:ext cx="435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We engineer </a:t>
            </a: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world-class</a:t>
            </a: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rgbClr val="FFB85F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 </a:t>
            </a: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mobility</a:t>
            </a: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ulish SemiBold" pitchFamily="2" charset="0"/>
              <a:ea typeface="+mn-ea"/>
              <a:cs typeface="+mn-cs"/>
            </a:endParaRPr>
          </a:p>
        </p:txBody>
      </p:sp>
      <p:pic>
        <p:nvPicPr>
          <p:cNvPr id="6" name="Picture 5" descr="A drawing of a plane&#10;&#10;Description automatically generated">
            <a:extLst>
              <a:ext uri="{FF2B5EF4-FFF2-40B4-BE49-F238E27FC236}">
                <a16:creationId xmlns:a16="http://schemas.microsoft.com/office/drawing/2014/main" id="{8CF227B9-DBBD-C8D1-FCCF-768E02547F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339" flipH="1">
            <a:off x="7583343" y="3103638"/>
            <a:ext cx="1761415" cy="816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904876-24D6-D97F-D228-42ADEFA611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82"/>
          <a:stretch/>
        </p:blipFill>
        <p:spPr>
          <a:xfrm>
            <a:off x="0" y="5540024"/>
            <a:ext cx="12192000" cy="13179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9D3D62-96D3-C005-E65B-1A9C13C9F8A9}"/>
              </a:ext>
            </a:extLst>
          </p:cNvPr>
          <p:cNvSpPr txBox="1"/>
          <p:nvPr userDrawn="1"/>
        </p:nvSpPr>
        <p:spPr>
          <a:xfrm>
            <a:off x="3645639" y="5755378"/>
            <a:ext cx="490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IN" sz="3200" b="1">
                <a:solidFill>
                  <a:srgbClr val="004685"/>
                </a:solidFill>
                <a:cs typeface="Segoe UI Semibold" panose="020B0702040204020203" pitchFamily="34" charset="0"/>
              </a:rPr>
              <a:t>Thank you</a:t>
            </a:r>
            <a:endParaRPr lang="en-IN" sz="3200">
              <a:solidFill>
                <a:srgbClr val="004685"/>
              </a:solidFill>
              <a:cs typeface="Segoe UI Semibold" panose="020B070204020402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0D28B5B-857E-FF21-4CFB-94EF72D8C1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90682" y="697816"/>
            <a:ext cx="4010636" cy="154821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66DD6F0-6A8C-EB0A-B577-E47CE2012FF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1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34172"/>
          <a:stretch/>
        </p:blipFill>
        <p:spPr>
          <a:xfrm>
            <a:off x="0" y="266218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6DBD77B-3152-F30E-0F24-9DCA04B45E41}"/>
              </a:ext>
            </a:extLst>
          </p:cNvPr>
          <p:cNvSpPr txBox="1">
            <a:spLocks/>
          </p:cNvSpPr>
          <p:nvPr userDrawn="1"/>
        </p:nvSpPr>
        <p:spPr>
          <a:xfrm>
            <a:off x="11667342" y="6562938"/>
            <a:ext cx="432000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3A4925-B7AF-4FD7-CF27-EE7A186E44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22574" y="166693"/>
            <a:ext cx="1305266" cy="50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5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7" r:id="rId4"/>
    <p:sldLayoutId id="2147483681" r:id="rId5"/>
    <p:sldLayoutId id="2147483682" r:id="rId6"/>
    <p:sldLayoutId id="2147483683" r:id="rId7"/>
    <p:sldLayoutId id="2147483685" r:id="rId8"/>
    <p:sldLayoutId id="2147483686" r:id="rId9"/>
    <p:sldLayoutId id="2147483688" r:id="rId10"/>
    <p:sldLayoutId id="2147483689" r:id="rId11"/>
    <p:sldLayoutId id="214748369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gif"/><Relationship Id="rId3" Type="http://schemas.microsoft.com/office/2018/10/relationships/comments" Target="../comments/modernComment_7FE4E293_6CC63E3A.xml"/><Relationship Id="rId7" Type="http://schemas.openxmlformats.org/officeDocument/2006/relationships/image" Target="../media/image106.png"/><Relationship Id="rId12" Type="http://schemas.openxmlformats.org/officeDocument/2006/relationships/image" Target="../media/image111.gif"/><Relationship Id="rId2" Type="http://schemas.openxmlformats.org/officeDocument/2006/relationships/notesSlide" Target="../notesSlides/notesSlide9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61.png"/><Relationship Id="rId10" Type="http://schemas.openxmlformats.org/officeDocument/2006/relationships/image" Target="../media/image109.gif"/><Relationship Id="rId4" Type="http://schemas.openxmlformats.org/officeDocument/2006/relationships/image" Target="../media/image53.jpeg"/><Relationship Id="rId9" Type="http://schemas.openxmlformats.org/officeDocument/2006/relationships/image" Target="../media/image108.png"/><Relationship Id="rId14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12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11" Type="http://schemas.openxmlformats.org/officeDocument/2006/relationships/image" Target="../media/image61.png"/><Relationship Id="rId5" Type="http://schemas.openxmlformats.org/officeDocument/2006/relationships/image" Target="../media/image52.png"/><Relationship Id="rId10" Type="http://schemas.openxmlformats.org/officeDocument/2006/relationships/image" Target="../media/image60.jpeg"/><Relationship Id="rId4" Type="http://schemas.openxmlformats.org/officeDocument/2006/relationships/image" Target="../media/image114.gif"/><Relationship Id="rId9" Type="http://schemas.openxmlformats.org/officeDocument/2006/relationships/image" Target="../media/image1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1.wdp"/><Relationship Id="rId3" Type="http://schemas.openxmlformats.org/officeDocument/2006/relationships/image" Target="../media/image119.png"/><Relationship Id="rId7" Type="http://schemas.openxmlformats.org/officeDocument/2006/relationships/image" Target="../media/image55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png"/><Relationship Id="rId11" Type="http://schemas.openxmlformats.org/officeDocument/2006/relationships/image" Target="../media/image60.jpeg"/><Relationship Id="rId5" Type="http://schemas.openxmlformats.org/officeDocument/2006/relationships/image" Target="../media/image121.png"/><Relationship Id="rId10" Type="http://schemas.openxmlformats.org/officeDocument/2006/relationships/image" Target="../media/image124.png"/><Relationship Id="rId4" Type="http://schemas.openxmlformats.org/officeDocument/2006/relationships/image" Target="../media/image120.png"/><Relationship Id="rId9" Type="http://schemas.openxmlformats.org/officeDocument/2006/relationships/image" Target="../media/image1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sv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" Type="http://schemas.openxmlformats.org/officeDocument/2006/relationships/image" Target="../media/image23.png"/><Relationship Id="rId21" Type="http://schemas.openxmlformats.org/officeDocument/2006/relationships/image" Target="../media/image37.png"/><Relationship Id="rId7" Type="http://schemas.openxmlformats.org/officeDocument/2006/relationships/image" Target="../media/image26.jpe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sv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11" Type="http://schemas.openxmlformats.org/officeDocument/2006/relationships/image" Target="../media/image18.svg"/><Relationship Id="rId24" Type="http://schemas.openxmlformats.org/officeDocument/2006/relationships/image" Target="../media/image40.sv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13.png"/><Relationship Id="rId10" Type="http://schemas.openxmlformats.org/officeDocument/2006/relationships/image" Target="../media/image27.jpeg"/><Relationship Id="rId19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16.svg"/><Relationship Id="rId14" Type="http://schemas.openxmlformats.org/officeDocument/2006/relationships/image" Target="../media/image30.png"/><Relationship Id="rId22" Type="http://schemas.openxmlformats.org/officeDocument/2006/relationships/image" Target="../media/image38.svg"/><Relationship Id="rId27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png"/><Relationship Id="rId3" Type="http://schemas.openxmlformats.org/officeDocument/2006/relationships/image" Target="../media/image60.jpe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66.png"/><Relationship Id="rId5" Type="http://schemas.microsoft.com/office/2007/relationships/hdphoto" Target="../media/hdphoto1.wdp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3" Type="http://schemas.microsoft.com/office/2018/10/relationships/comments" Target="../comments/modernComment_7FE4E669_3E519A40.xml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45.png"/><Relationship Id="rId15" Type="http://schemas.openxmlformats.org/officeDocument/2006/relationships/image" Target="../media/image61.png"/><Relationship Id="rId10" Type="http://schemas.openxmlformats.org/officeDocument/2006/relationships/image" Target="../media/image46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Relationship Id="rId14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image" Target="../media/image77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11" Type="http://schemas.openxmlformats.org/officeDocument/2006/relationships/image" Target="../media/image46.png"/><Relationship Id="rId5" Type="http://schemas.openxmlformats.org/officeDocument/2006/relationships/image" Target="../media/image80.png"/><Relationship Id="rId15" Type="http://schemas.openxmlformats.org/officeDocument/2006/relationships/image" Target="../media/image61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6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60.jpeg"/><Relationship Id="rId3" Type="http://schemas.microsoft.com/office/2018/10/relationships/comments" Target="../comments/modernComment_7FE4E66B_309A6914.xml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57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8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48.png"/><Relationship Id="rId10" Type="http://schemas.openxmlformats.org/officeDocument/2006/relationships/image" Target="../media/image94.jpeg"/><Relationship Id="rId19" Type="http://schemas.openxmlformats.org/officeDocument/2006/relationships/image" Target="../media/image61.png"/><Relationship Id="rId4" Type="http://schemas.openxmlformats.org/officeDocument/2006/relationships/image" Target="../media/image88.emf"/><Relationship Id="rId9" Type="http://schemas.openxmlformats.org/officeDocument/2006/relationships/image" Target="../media/image93.emf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microsoft.com/office/2007/relationships/hdphoto" Target="../media/hdphoto1.wdp"/><Relationship Id="rId4" Type="http://schemas.openxmlformats.org/officeDocument/2006/relationships/image" Target="../media/image100.pn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B0668-98BB-B6CE-1FA3-A5AABA3FD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C79EE5-8AD1-4E28-BA2A-065BC302C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1DE08-C4B3-DE49-F01C-5C8D588E7951}"/>
              </a:ext>
            </a:extLst>
          </p:cNvPr>
          <p:cNvSpPr txBox="1"/>
          <p:nvPr/>
        </p:nvSpPr>
        <p:spPr>
          <a:xfrm>
            <a:off x="0" y="2443641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Body Engineering </a:t>
            </a:r>
            <a:endParaRPr lang="en-IN" sz="4000" b="1">
              <a:solidFill>
                <a:schemeClr val="bg1"/>
              </a:solidFill>
            </a:endParaRPr>
          </a:p>
        </p:txBody>
      </p:sp>
      <p:pic>
        <p:nvPicPr>
          <p:cNvPr id="3" name="Picture 2" descr="A group of logos in hexagons&#10;&#10;AI-generated content may be incorrect.">
            <a:extLst>
              <a:ext uri="{FF2B5EF4-FFF2-40B4-BE49-F238E27FC236}">
                <a16:creationId xmlns:a16="http://schemas.microsoft.com/office/drawing/2014/main" id="{E7DA553A-7ACF-E4CD-9C9C-42029C6CA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22" y="193917"/>
            <a:ext cx="2030814" cy="205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93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 descr="EP_D_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166677" y="2856850"/>
            <a:ext cx="1161898" cy="135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23ED7D8-62D3-44DF-A3C4-CDE0D0EE8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4954" y="1340015"/>
            <a:ext cx="2125343" cy="13376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5898" y="3041165"/>
            <a:ext cx="2222858" cy="112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CB097C3-C749-840F-1D1B-6715B49D4FB6}"/>
              </a:ext>
            </a:extLst>
          </p:cNvPr>
          <p:cNvGrpSpPr/>
          <p:nvPr/>
        </p:nvGrpSpPr>
        <p:grpSpPr>
          <a:xfrm>
            <a:off x="5315774" y="4631398"/>
            <a:ext cx="6372872" cy="1728689"/>
            <a:chOff x="618578" y="4562573"/>
            <a:chExt cx="6372872" cy="172868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2EF87FE-22D3-7A0F-B19E-AC71FF6DD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1560"/>
            <a:stretch/>
          </p:blipFill>
          <p:spPr>
            <a:xfrm>
              <a:off x="618578" y="4562573"/>
              <a:ext cx="6372872" cy="1728689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7459E24-8C85-4688-5DBF-CA476A301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4278" y="5808325"/>
              <a:ext cx="237352" cy="7482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46A6DA5-B856-13E8-7783-16F08EFD88CD}"/>
              </a:ext>
            </a:extLst>
          </p:cNvPr>
          <p:cNvSpPr txBox="1"/>
          <p:nvPr/>
        </p:nvSpPr>
        <p:spPr>
          <a:xfrm>
            <a:off x="7421380" y="4271788"/>
            <a:ext cx="1913473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0E4383"/>
                </a:solidFill>
              </a:defRPr>
            </a:lvl1pPr>
          </a:lstStyle>
          <a:p>
            <a:r>
              <a:rPr lang="en-US" sz="1400"/>
              <a:t>Door system level tests</a:t>
            </a:r>
          </a:p>
        </p:txBody>
      </p:sp>
      <p:grpSp>
        <p:nvGrpSpPr>
          <p:cNvPr id="4" name="Group 25">
            <a:extLst>
              <a:ext uri="{FF2B5EF4-FFF2-40B4-BE49-F238E27FC236}">
                <a16:creationId xmlns:a16="http://schemas.microsoft.com/office/drawing/2014/main" id="{58CEDB5E-DD15-8835-0F81-4189E54EA17C}"/>
              </a:ext>
            </a:extLst>
          </p:cNvPr>
          <p:cNvGrpSpPr>
            <a:grpSpLocks/>
          </p:cNvGrpSpPr>
          <p:nvPr/>
        </p:nvGrpSpPr>
        <p:grpSpPr bwMode="auto">
          <a:xfrm>
            <a:off x="5315774" y="1167196"/>
            <a:ext cx="2280962" cy="1630240"/>
            <a:chOff x="128588" y="2900363"/>
            <a:chExt cx="4079052" cy="3341687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09305D1F-3C2E-8995-BF5E-DC9661395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88" y="2900363"/>
              <a:ext cx="708025" cy="334168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AACA95A0-4E52-F389-94F5-E040BB947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65" y="3268663"/>
              <a:ext cx="3559175" cy="297338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2">
              <a:extLst>
                <a:ext uri="{FF2B5EF4-FFF2-40B4-BE49-F238E27FC236}">
                  <a16:creationId xmlns:a16="http://schemas.microsoft.com/office/drawing/2014/main" id="{2B91AFCA-FE61-C020-7B7B-9368AE14CC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615" y="3151188"/>
              <a:ext cx="2168525" cy="23495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2A6EBB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3" descr="F:\Share\vasanth\Kitchen_sink\Seat.gif">
            <a:extLst>
              <a:ext uri="{FF2B5EF4-FFF2-40B4-BE49-F238E27FC236}">
                <a16:creationId xmlns:a16="http://schemas.microsoft.com/office/drawing/2014/main" id="{BFD5685E-6FE7-4C2C-1328-EF7DA5B5B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66698" y="1289561"/>
            <a:ext cx="2118555" cy="1472880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020D15-3042-82BA-12D3-F6A72D35154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066" y="2869448"/>
            <a:ext cx="2003300" cy="13252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2EFDC75-80B8-96DE-8A29-D65241F32110}"/>
              </a:ext>
            </a:extLst>
          </p:cNvPr>
          <p:cNvGrpSpPr/>
          <p:nvPr/>
        </p:nvGrpSpPr>
        <p:grpSpPr>
          <a:xfrm>
            <a:off x="519243" y="912345"/>
            <a:ext cx="4397929" cy="5945655"/>
            <a:chOff x="7802618" y="912345"/>
            <a:chExt cx="4397929" cy="594565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2F3F427-4653-D59E-C77C-25722BA647E9}"/>
                </a:ext>
              </a:extLst>
            </p:cNvPr>
            <p:cNvGrpSpPr/>
            <p:nvPr/>
          </p:nvGrpSpPr>
          <p:grpSpPr>
            <a:xfrm>
              <a:off x="7802618" y="912345"/>
              <a:ext cx="4397929" cy="5945655"/>
              <a:chOff x="7802618" y="809625"/>
              <a:chExt cx="4397929" cy="5916159"/>
            </a:xfrm>
          </p:grpSpPr>
          <p:pic>
            <p:nvPicPr>
              <p:cNvPr id="19" name="Picture 18" descr="A blue and white background&#10;&#10;AI-generated content may be incorrect.">
                <a:extLst>
                  <a:ext uri="{FF2B5EF4-FFF2-40B4-BE49-F238E27FC236}">
                    <a16:creationId xmlns:a16="http://schemas.microsoft.com/office/drawing/2014/main" id="{545F0838-E172-1004-2594-13FE3188B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06" r="2521"/>
              <a:stretch/>
            </p:blipFill>
            <p:spPr>
              <a:xfrm>
                <a:off x="7802618" y="809625"/>
                <a:ext cx="4397929" cy="5916159"/>
              </a:xfrm>
              <a:prstGeom prst="rect">
                <a:avLst/>
              </a:prstGeom>
            </p:spPr>
          </p:pic>
          <p:pic>
            <p:nvPicPr>
              <p:cNvPr id="20" name="Picture 19" descr="A blue dots on a black background&#10;&#10;AI-generated content may be incorrect.">
                <a:extLst>
                  <a:ext uri="{FF2B5EF4-FFF2-40B4-BE49-F238E27FC236}">
                    <a16:creationId xmlns:a16="http://schemas.microsoft.com/office/drawing/2014/main" id="{357B123C-D0B5-B93D-AF1C-4C9AA1482D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66722" y="2757569"/>
                <a:ext cx="3933825" cy="3933825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BCA456-8CC0-0E0D-5F85-F9BE8F7A8B72}"/>
                </a:ext>
              </a:extLst>
            </p:cNvPr>
            <p:cNvSpPr txBox="1"/>
            <p:nvPr/>
          </p:nvSpPr>
          <p:spPr>
            <a:xfrm>
              <a:off x="7957996" y="997022"/>
              <a:ext cx="4137434" cy="5324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Modal analysis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Torsional stiffness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Bending stiffness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Crash analysis (Safety &amp; regulatory)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Door slam / durability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Component level performance tests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Thermal analysis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Seat &amp; restraint tests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Vibration analysis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Mold flow simulation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BEF3819-CAD9-C355-0A90-52062CC79F8A}"/>
              </a:ext>
            </a:extLst>
          </p:cNvPr>
          <p:cNvSpPr txBox="1"/>
          <p:nvPr/>
        </p:nvSpPr>
        <p:spPr>
          <a:xfrm>
            <a:off x="9551718" y="6396201"/>
            <a:ext cx="23182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/>
              <a:t>Note: Image for illustrative purposes only</a:t>
            </a:r>
            <a:endParaRPr lang="en-IN" sz="1000" i="1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BBB88ECC-D295-7CA1-AD38-DEE0624D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lang="en-US"/>
              <a:t>Design validation/CAE (virtual) - Body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493138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53FB4-D18D-FF62-C607-91D9EC428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528B1-611B-6402-BAAD-D28CAB670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729" y="1331896"/>
            <a:ext cx="3764991" cy="1301051"/>
          </a:xfrm>
          <a:prstGeom prst="rect">
            <a:avLst/>
          </a:prstGeom>
        </p:spPr>
      </p:pic>
      <p:pic>
        <p:nvPicPr>
          <p:cNvPr id="7" name="Picture 9" descr="H:\Crash\report_crash\nov7_iso.gif">
            <a:extLst>
              <a:ext uri="{FF2B5EF4-FFF2-40B4-BE49-F238E27FC236}">
                <a16:creationId xmlns:a16="http://schemas.microsoft.com/office/drawing/2014/main" id="{21270D31-098F-58C5-3027-8220D8D45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56342" y="1119462"/>
            <a:ext cx="2459766" cy="185103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BE93DB-595B-A12F-38C6-83C71B9174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7275" y="2739627"/>
            <a:ext cx="2798834" cy="17992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EC46F8-9B7E-308E-96AE-DFB43753E5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9" t="4826" r="7168" b="5204"/>
          <a:stretch/>
        </p:blipFill>
        <p:spPr>
          <a:xfrm>
            <a:off x="5117587" y="4883607"/>
            <a:ext cx="3430566" cy="1513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A7AF71-0ED1-1E8E-F689-B646A8A441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7274" y="4737006"/>
            <a:ext cx="2649495" cy="12647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9CF78F-8F9F-2829-A9AB-73A3FB92BA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137" t="20000" r="81176" b="51215"/>
          <a:stretch/>
        </p:blipFill>
        <p:spPr>
          <a:xfrm>
            <a:off x="5144481" y="2872913"/>
            <a:ext cx="2177090" cy="12483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E8D60D-47B1-93C0-623C-80A91A100E6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471" t="25493" r="76029" b="23884"/>
          <a:stretch/>
        </p:blipFill>
        <p:spPr>
          <a:xfrm>
            <a:off x="7068448" y="2726876"/>
            <a:ext cx="1857965" cy="16795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F268DF-BCB8-0A6E-6D8C-3496F27983ED}"/>
              </a:ext>
            </a:extLst>
          </p:cNvPr>
          <p:cNvGrpSpPr/>
          <p:nvPr/>
        </p:nvGrpSpPr>
        <p:grpSpPr>
          <a:xfrm>
            <a:off x="492308" y="912345"/>
            <a:ext cx="4397929" cy="5945655"/>
            <a:chOff x="7802618" y="912345"/>
            <a:chExt cx="4397929" cy="594565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791ADCB-89DB-18B7-3667-32B9FD038E6C}"/>
                </a:ext>
              </a:extLst>
            </p:cNvPr>
            <p:cNvGrpSpPr/>
            <p:nvPr/>
          </p:nvGrpSpPr>
          <p:grpSpPr>
            <a:xfrm>
              <a:off x="7802618" y="912345"/>
              <a:ext cx="4397929" cy="5945655"/>
              <a:chOff x="7802618" y="809625"/>
              <a:chExt cx="4397929" cy="5916159"/>
            </a:xfrm>
          </p:grpSpPr>
          <p:pic>
            <p:nvPicPr>
              <p:cNvPr id="18" name="Picture 17" descr="A blue and white background&#10;&#10;AI-generated content may be incorrect.">
                <a:extLst>
                  <a:ext uri="{FF2B5EF4-FFF2-40B4-BE49-F238E27FC236}">
                    <a16:creationId xmlns:a16="http://schemas.microsoft.com/office/drawing/2014/main" id="{2ED83578-2FA4-8D33-3C15-2D7512D27D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06" r="2521"/>
              <a:stretch/>
            </p:blipFill>
            <p:spPr>
              <a:xfrm>
                <a:off x="7802618" y="809625"/>
                <a:ext cx="4397929" cy="5916159"/>
              </a:xfrm>
              <a:prstGeom prst="rect">
                <a:avLst/>
              </a:prstGeom>
            </p:spPr>
          </p:pic>
          <p:pic>
            <p:nvPicPr>
              <p:cNvPr id="19" name="Picture 18" descr="A blue dots on a black background&#10;&#10;AI-generated content may be incorrect.">
                <a:extLst>
                  <a:ext uri="{FF2B5EF4-FFF2-40B4-BE49-F238E27FC236}">
                    <a16:creationId xmlns:a16="http://schemas.microsoft.com/office/drawing/2014/main" id="{B7A1B9ED-DFF1-3CAC-DBB4-47BFF42B1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66722" y="2757569"/>
                <a:ext cx="3933825" cy="3933825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8989E7-2A9C-D98F-49EE-D0BD1D6CDF00}"/>
                </a:ext>
              </a:extLst>
            </p:cNvPr>
            <p:cNvSpPr txBox="1"/>
            <p:nvPr/>
          </p:nvSpPr>
          <p:spPr>
            <a:xfrm>
              <a:off x="7957996" y="997022"/>
              <a:ext cx="4137434" cy="5324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Modal analysis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Bending / torsional stiffness analysis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RLDA based durability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Multi-body dynamics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Ride &amp; handling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Crash/regulatory test analysis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Thermal analysis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CFD analysis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Ergonomics &amp; cabin comfort analysis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Field failure correlation &amp; countermeasures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794687C-B1D6-B23E-CA48-3654D1988B84}"/>
              </a:ext>
            </a:extLst>
          </p:cNvPr>
          <p:cNvSpPr txBox="1"/>
          <p:nvPr/>
        </p:nvSpPr>
        <p:spPr>
          <a:xfrm>
            <a:off x="9381429" y="6465027"/>
            <a:ext cx="23182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/>
              <a:t>Note: Image for illustrative purposes only</a:t>
            </a:r>
            <a:endParaRPr lang="en-IN" sz="1000" i="1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28C4495-741C-A05F-075F-A04E222F3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lang="en-US"/>
              <a:t>Design validation/CAE (virtual) - Vehicle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2918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F5F0E80A-D4FD-D523-4261-88F4E15CE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1244" y="1331154"/>
            <a:ext cx="2181225" cy="16859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3462F04-EC04-2453-CA4B-170A4962EB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340" y="5033806"/>
            <a:ext cx="2249773" cy="13809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A42C232-08D3-182B-083A-49D53FF1D7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5324" y="5024675"/>
            <a:ext cx="2313930" cy="13901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E091C71-9026-A1AA-C600-ADB9168075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9335" y="3469242"/>
            <a:ext cx="1983134" cy="12589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F27176-BBB0-2422-D38C-C22B2EEFCD05}"/>
              </a:ext>
            </a:extLst>
          </p:cNvPr>
          <p:cNvSpPr txBox="1"/>
          <p:nvPr/>
        </p:nvSpPr>
        <p:spPr>
          <a:xfrm>
            <a:off x="9259547" y="998193"/>
            <a:ext cx="2539862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0E4383"/>
                </a:solidFill>
              </a:defRPr>
            </a:lvl1pPr>
          </a:lstStyle>
          <a:p>
            <a:r>
              <a:rPr lang="en-US" sz="1400"/>
              <a:t>Failure identification &amp;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01DF02-0E37-24DB-A90A-28440513DB02}"/>
              </a:ext>
            </a:extLst>
          </p:cNvPr>
          <p:cNvSpPr txBox="1"/>
          <p:nvPr/>
        </p:nvSpPr>
        <p:spPr>
          <a:xfrm>
            <a:off x="9654075" y="3042263"/>
            <a:ext cx="1855637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0E4383"/>
                </a:solidFill>
              </a:defRPr>
            </a:lvl1pPr>
          </a:lstStyle>
          <a:p>
            <a:r>
              <a:rPr lang="en-US" sz="1400"/>
              <a:t>Door sag test mapping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38C3A7-0078-7754-C962-5F51927D5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4128" y="5024675"/>
            <a:ext cx="1401341" cy="1390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2F24C4-95A6-97FE-20D2-00A30EAF09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9340" y="1345429"/>
            <a:ext cx="2123698" cy="16046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1FC3A0-8475-D994-BBE9-5C6EDB891E8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1256" t="20705" r="66839" b="23765"/>
          <a:stretch/>
        </p:blipFill>
        <p:spPr>
          <a:xfrm>
            <a:off x="7516107" y="1354856"/>
            <a:ext cx="1483260" cy="16573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2612C4-946D-7BB2-CBD0-DAFBA474106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8309" t="58353" r="58207" b="14117"/>
          <a:stretch/>
        </p:blipFill>
        <p:spPr>
          <a:xfrm>
            <a:off x="5109340" y="3428367"/>
            <a:ext cx="4082368" cy="12710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9331C77-D840-E81F-B955-6DE743D6C0D0}"/>
              </a:ext>
            </a:extLst>
          </p:cNvPr>
          <p:cNvGrpSpPr/>
          <p:nvPr/>
        </p:nvGrpSpPr>
        <p:grpSpPr>
          <a:xfrm>
            <a:off x="507802" y="912345"/>
            <a:ext cx="4397929" cy="5945655"/>
            <a:chOff x="7802618" y="912345"/>
            <a:chExt cx="4397929" cy="594565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9D10793-5F5C-221F-2160-6A18ED5202AC}"/>
                </a:ext>
              </a:extLst>
            </p:cNvPr>
            <p:cNvGrpSpPr/>
            <p:nvPr/>
          </p:nvGrpSpPr>
          <p:grpSpPr>
            <a:xfrm>
              <a:off x="7802618" y="912345"/>
              <a:ext cx="4397929" cy="5945655"/>
              <a:chOff x="7802618" y="809625"/>
              <a:chExt cx="4397929" cy="5916159"/>
            </a:xfrm>
          </p:grpSpPr>
          <p:pic>
            <p:nvPicPr>
              <p:cNvPr id="17" name="Picture 16" descr="A blue and white background&#10;&#10;AI-generated content may be incorrect.">
                <a:extLst>
                  <a:ext uri="{FF2B5EF4-FFF2-40B4-BE49-F238E27FC236}">
                    <a16:creationId xmlns:a16="http://schemas.microsoft.com/office/drawing/2014/main" id="{58B74821-4912-E48F-3F37-856A12C28E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06" r="2521"/>
              <a:stretch/>
            </p:blipFill>
            <p:spPr>
              <a:xfrm>
                <a:off x="7802618" y="809625"/>
                <a:ext cx="4397929" cy="5916159"/>
              </a:xfrm>
              <a:prstGeom prst="rect">
                <a:avLst/>
              </a:prstGeom>
            </p:spPr>
          </p:pic>
          <p:pic>
            <p:nvPicPr>
              <p:cNvPr id="18" name="Picture 17" descr="A blue dots on a black background&#10;&#10;AI-generated content may be incorrect.">
                <a:extLst>
                  <a:ext uri="{FF2B5EF4-FFF2-40B4-BE49-F238E27FC236}">
                    <a16:creationId xmlns:a16="http://schemas.microsoft.com/office/drawing/2014/main" id="{ADA3F92A-8E96-18F6-594C-4EF233DF46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66722" y="2757569"/>
                <a:ext cx="3933825" cy="3933825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C542D9-DF72-C186-6740-98D0C2F90CED}"/>
                </a:ext>
              </a:extLst>
            </p:cNvPr>
            <p:cNvSpPr txBox="1"/>
            <p:nvPr/>
          </p:nvSpPr>
          <p:spPr>
            <a:xfrm>
              <a:off x="7957996" y="997022"/>
              <a:ext cx="4137434" cy="5324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Soft tooling / rapid proto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Vehicle build (batch)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Proto evaluation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System &amp; component-level testing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Vehicle-level testing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Durability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Reliability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Fitment testing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Functional testing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Performance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05314AE-4CC9-15F3-649B-08118857F309}"/>
              </a:ext>
            </a:extLst>
          </p:cNvPr>
          <p:cNvSpPr txBox="1"/>
          <p:nvPr/>
        </p:nvSpPr>
        <p:spPr>
          <a:xfrm>
            <a:off x="9379312" y="6494524"/>
            <a:ext cx="23182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/>
              <a:t>Note: Image for illustrative purposes only</a:t>
            </a:r>
            <a:endParaRPr lang="en-IN" sz="1000" i="1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7AF6E065-9446-39F8-6C90-60BDE9A60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lang="en-IN"/>
              <a:t>Prototyping &amp; validation</a:t>
            </a:r>
          </a:p>
        </p:txBody>
      </p:sp>
    </p:spTree>
    <p:extLst>
      <p:ext uri="{BB962C8B-B14F-4D97-AF65-F5344CB8AC3E}">
        <p14:creationId xmlns:p14="http://schemas.microsoft.com/office/powerpoint/2010/main" val="2308432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932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70817-C359-EBE7-39BB-27FA60933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61B9E1-297B-F0BA-B973-31B7970B8272}"/>
              </a:ext>
            </a:extLst>
          </p:cNvPr>
          <p:cNvSpPr/>
          <p:nvPr/>
        </p:nvSpPr>
        <p:spPr>
          <a:xfrm>
            <a:off x="8116382" y="1353058"/>
            <a:ext cx="3501615" cy="1472249"/>
          </a:xfrm>
          <a:prstGeom prst="roundRect">
            <a:avLst>
              <a:gd name="adj" fmla="val 9088"/>
            </a:avLst>
          </a:prstGeom>
          <a:solidFill>
            <a:srgbClr val="0F72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B4F1130-4A1E-9BA2-13B0-A972E5690B63}"/>
              </a:ext>
            </a:extLst>
          </p:cNvPr>
          <p:cNvSpPr/>
          <p:nvPr/>
        </p:nvSpPr>
        <p:spPr>
          <a:xfrm>
            <a:off x="503260" y="2946223"/>
            <a:ext cx="7362546" cy="3777059"/>
          </a:xfrm>
          <a:prstGeom prst="roundRect">
            <a:avLst>
              <a:gd name="adj" fmla="val 3166"/>
            </a:avLst>
          </a:prstGeom>
          <a:solidFill>
            <a:schemeClr val="bg1"/>
          </a:solidFill>
          <a:ln w="9525">
            <a:solidFill>
              <a:srgbClr val="086AA7"/>
            </a:solidFill>
            <a:prstDash val="dash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057" tIns="67057" rIns="67057" bIns="67057" numCol="1" spcCol="1270" rtlCol="0" anchor="ctr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1600" b="1" i="0" u="none" strike="noStrike" kern="1200" cap="none" spc="0" normalizeH="0" baseline="0" noProof="0">
              <a:ln>
                <a:noFill/>
              </a:ln>
              <a:solidFill>
                <a:srgbClr val="05487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6F94D5-AA39-64EA-1A8A-1B58E797318A}"/>
              </a:ext>
            </a:extLst>
          </p:cNvPr>
          <p:cNvSpPr/>
          <p:nvPr/>
        </p:nvSpPr>
        <p:spPr>
          <a:xfrm>
            <a:off x="503260" y="1360165"/>
            <a:ext cx="7362546" cy="1437144"/>
          </a:xfrm>
          <a:prstGeom prst="roundRect">
            <a:avLst>
              <a:gd name="adj" fmla="val 6125"/>
            </a:avLst>
          </a:prstGeom>
          <a:solidFill>
            <a:schemeClr val="bg1"/>
          </a:solidFill>
          <a:ln w="9525">
            <a:solidFill>
              <a:srgbClr val="086AA7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057" tIns="67057" rIns="67057" bIns="67057" numCol="1" spcCol="1270" rtlCol="0" anchor="ctr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1600" b="1" i="0" u="none" strike="noStrike" kern="1200" cap="none" spc="0" normalizeH="0" baseline="0" noProof="0">
              <a:ln>
                <a:noFill/>
              </a:ln>
              <a:solidFill>
                <a:srgbClr val="05487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A57C-4C21-3D65-A87E-82A66F5EEBBB}"/>
              </a:ext>
            </a:extLst>
          </p:cNvPr>
          <p:cNvGrpSpPr/>
          <p:nvPr/>
        </p:nvGrpSpPr>
        <p:grpSpPr>
          <a:xfrm>
            <a:off x="7936012" y="2894948"/>
            <a:ext cx="2094720" cy="3746685"/>
            <a:chOff x="24740" y="2340076"/>
            <a:chExt cx="2094720" cy="3746685"/>
          </a:xfrm>
        </p:grpSpPr>
        <p:pic>
          <p:nvPicPr>
            <p:cNvPr id="146" name="Picture 145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BBA468CE-7F1E-6ACD-955B-F30500F02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28" r="76782"/>
            <a:stretch/>
          </p:blipFill>
          <p:spPr>
            <a:xfrm>
              <a:off x="150688" y="2340076"/>
              <a:ext cx="1648808" cy="3610010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CD21B286-0216-97CB-1A57-53059BEACD91}"/>
                </a:ext>
              </a:extLst>
            </p:cNvPr>
            <p:cNvSpPr txBox="1"/>
            <p:nvPr/>
          </p:nvSpPr>
          <p:spPr>
            <a:xfrm>
              <a:off x="24740" y="3898348"/>
              <a:ext cx="209472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1100">
                  <a:solidFill>
                    <a:srgbClr val="0868A5"/>
                  </a:solidFill>
                </a:rPr>
                <a:t>Commercial vehicle (Truck)</a:t>
              </a:r>
              <a:endParaRPr lang="en-IN" sz="1100">
                <a:solidFill>
                  <a:srgbClr val="0868A5"/>
                </a:solidFill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0AE0A7B7-4D9D-D25A-C26A-9EBA28BEEC8D}"/>
                </a:ext>
              </a:extLst>
            </p:cNvPr>
            <p:cNvSpPr txBox="1"/>
            <p:nvPr/>
          </p:nvSpPr>
          <p:spPr>
            <a:xfrm>
              <a:off x="139759" y="4958059"/>
              <a:ext cx="186468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i="0" u="none" strike="noStrike" kern="1200" cap="none" spc="0" normalizeH="0" baseline="0" noProof="0">
                  <a:ln>
                    <a:noFill/>
                  </a:ln>
                  <a:solidFill>
                    <a:srgbClr val="0868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Commercial vehicle (Bus)</a:t>
              </a:r>
              <a:endParaRPr kumimoji="0" lang="en-IN" sz="1100" i="0" u="none" strike="noStrike" kern="1200" cap="none" spc="0" normalizeH="0" baseline="0" noProof="0">
                <a:ln>
                  <a:noFill/>
                </a:ln>
                <a:solidFill>
                  <a:srgbClr val="0868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AB9F7BC8-F1E7-5BCD-2CAD-E68DAE6AF460}"/>
                </a:ext>
              </a:extLst>
            </p:cNvPr>
            <p:cNvSpPr txBox="1"/>
            <p:nvPr/>
          </p:nvSpPr>
          <p:spPr>
            <a:xfrm>
              <a:off x="275810" y="5825151"/>
              <a:ext cx="159258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IN" sz="1100">
                  <a:solidFill>
                    <a:srgbClr val="0868A5"/>
                  </a:solidFill>
                </a:rPr>
                <a:t>Two wheeler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7C4CBB1D-3CFE-3E86-2EA2-764546717459}"/>
                </a:ext>
              </a:extLst>
            </p:cNvPr>
            <p:cNvSpPr txBox="1"/>
            <p:nvPr/>
          </p:nvSpPr>
          <p:spPr>
            <a:xfrm>
              <a:off x="358600" y="2949428"/>
              <a:ext cx="142700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IN" sz="1100" dirty="0">
                  <a:solidFill>
                    <a:srgbClr val="0868A5"/>
                  </a:solidFill>
                </a:rPr>
                <a:t>Passenger vehicle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6D02762-AEEB-3D64-D5AB-FF906F2FCAA2}"/>
              </a:ext>
            </a:extLst>
          </p:cNvPr>
          <p:cNvGrpSpPr/>
          <p:nvPr/>
        </p:nvGrpSpPr>
        <p:grpSpPr>
          <a:xfrm>
            <a:off x="10298197" y="2841488"/>
            <a:ext cx="1468135" cy="3746684"/>
            <a:chOff x="10440271" y="2340077"/>
            <a:chExt cx="1468135" cy="3746684"/>
          </a:xfrm>
        </p:grpSpPr>
        <p:pic>
          <p:nvPicPr>
            <p:cNvPr id="147" name="Picture 146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BF48A1D9-A60F-BFC9-B78E-D4F1DE55A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93" t="9629"/>
            <a:stretch/>
          </p:blipFill>
          <p:spPr>
            <a:xfrm>
              <a:off x="10487604" y="2340077"/>
              <a:ext cx="1420802" cy="3610010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322591FB-C068-439B-DE3D-73F0DF71CD5B}"/>
                </a:ext>
              </a:extLst>
            </p:cNvPr>
            <p:cNvSpPr txBox="1"/>
            <p:nvPr/>
          </p:nvSpPr>
          <p:spPr>
            <a:xfrm>
              <a:off x="10440271" y="3878684"/>
              <a:ext cx="145726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100">
                  <a:solidFill>
                    <a:srgbClr val="0868A5"/>
                  </a:solidFill>
                </a:rPr>
                <a:t>Defense vehicle</a:t>
              </a:r>
              <a:endParaRPr lang="en-IN" sz="1100">
                <a:solidFill>
                  <a:srgbClr val="0868A5"/>
                </a:solidFill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0514D0C-B8B5-3567-5978-F041DF32A5A3}"/>
                </a:ext>
              </a:extLst>
            </p:cNvPr>
            <p:cNvSpPr txBox="1"/>
            <p:nvPr/>
          </p:nvSpPr>
          <p:spPr>
            <a:xfrm>
              <a:off x="10489269" y="5825151"/>
              <a:ext cx="135926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100">
                  <a:solidFill>
                    <a:srgbClr val="0868A5"/>
                  </a:solidFill>
                </a:rPr>
                <a:t>Off-road vehicles</a:t>
              </a:r>
              <a:endParaRPr lang="en-IN" sz="1100">
                <a:solidFill>
                  <a:srgbClr val="0868A5"/>
                </a:solidFill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E2DFA1EB-7503-68E2-D742-205F777050E6}"/>
                </a:ext>
              </a:extLst>
            </p:cNvPr>
            <p:cNvSpPr txBox="1"/>
            <p:nvPr/>
          </p:nvSpPr>
          <p:spPr>
            <a:xfrm>
              <a:off x="10565315" y="4958059"/>
              <a:ext cx="120717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>
                  <a:solidFill>
                    <a:srgbClr val="0868A5"/>
                  </a:solidFill>
                  <a:latin typeface="Calibri" panose="020F0502020204030204"/>
                </a:rPr>
                <a:t>Mining vehicles</a:t>
              </a:r>
              <a:endParaRPr kumimoji="0" lang="en-IN" sz="1100" i="0" u="none" strike="noStrike" kern="1200" cap="none" spc="0" normalizeH="0" baseline="0" noProof="0">
                <a:ln>
                  <a:noFill/>
                </a:ln>
                <a:solidFill>
                  <a:srgbClr val="0868A5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32F87037-F9E1-C938-A2EF-368E936B6F58}"/>
                </a:ext>
              </a:extLst>
            </p:cNvPr>
            <p:cNvSpPr txBox="1"/>
            <p:nvPr/>
          </p:nvSpPr>
          <p:spPr>
            <a:xfrm>
              <a:off x="10472692" y="3008420"/>
              <a:ext cx="13924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1100" dirty="0">
                  <a:solidFill>
                    <a:srgbClr val="0868A5"/>
                  </a:solidFill>
                </a:rPr>
                <a:t>Agriculture vehicle</a:t>
              </a:r>
              <a:endParaRPr lang="en-IN" sz="1100" dirty="0">
                <a:solidFill>
                  <a:srgbClr val="0868A5"/>
                </a:solidFill>
              </a:endParaRPr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45A08F34-2ACA-DC03-CEB1-2C14CC2A6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Body engineering offerings for the mobility industry </a:t>
            </a:r>
            <a:endParaRPr lang="en-IN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E870054-20B1-5777-9735-AB2FF2122064}"/>
              </a:ext>
            </a:extLst>
          </p:cNvPr>
          <p:cNvSpPr/>
          <p:nvPr/>
        </p:nvSpPr>
        <p:spPr>
          <a:xfrm>
            <a:off x="955752" y="2965011"/>
            <a:ext cx="3509767" cy="1698927"/>
          </a:xfrm>
          <a:custGeom>
            <a:avLst/>
            <a:gdLst>
              <a:gd name="connsiteX0" fmla="*/ 0 w 4242140"/>
              <a:gd name="connsiteY0" fmla="*/ 0 h 1315428"/>
              <a:gd name="connsiteX1" fmla="*/ 4242140 w 4242140"/>
              <a:gd name="connsiteY1" fmla="*/ 0 h 1315428"/>
              <a:gd name="connsiteX2" fmla="*/ 4242140 w 4242140"/>
              <a:gd name="connsiteY2" fmla="*/ 1315428 h 1315428"/>
              <a:gd name="connsiteX3" fmla="*/ 0 w 4242140"/>
              <a:gd name="connsiteY3" fmla="*/ 1315428 h 1315428"/>
              <a:gd name="connsiteX4" fmla="*/ 0 w 4242140"/>
              <a:gd name="connsiteY4" fmla="*/ 0 h 131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2140" h="1315428">
                <a:moveTo>
                  <a:pt x="0" y="0"/>
                </a:moveTo>
                <a:lnTo>
                  <a:pt x="4242140" y="0"/>
                </a:lnTo>
                <a:lnTo>
                  <a:pt x="4242140" y="1315428"/>
                </a:lnTo>
                <a:lnTo>
                  <a:pt x="0" y="131542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1600" b="1" dirty="0">
                <a:solidFill>
                  <a:srgbClr val="215F9A"/>
                </a:solidFill>
                <a:latin typeface="Calibri" panose="020F0502020204030204"/>
              </a:rPr>
              <a:t>Services 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15F9A"/>
                </a:solidFill>
                <a:latin typeface="Calibri" panose="020F0502020204030204"/>
              </a:rPr>
              <a:t>Underbody &amp; upper body design &amp; devolvement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rgbClr val="215F9A"/>
                </a:solidFill>
              </a:rPr>
              <a:t>Refreshes &amp;  facelifts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215F9A"/>
                </a:solidFill>
              </a:rPr>
              <a:t>Variants 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215F9A"/>
                </a:solidFill>
              </a:rPr>
              <a:t>development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15F9A"/>
                </a:solidFill>
                <a:latin typeface="Calibri" panose="020F0502020204030204"/>
              </a:rPr>
              <a:t>Electrification related Changes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F683BB3-EFB1-F8A6-52E1-1CD3973525AB}"/>
              </a:ext>
            </a:extLst>
          </p:cNvPr>
          <p:cNvSpPr/>
          <p:nvPr/>
        </p:nvSpPr>
        <p:spPr>
          <a:xfrm>
            <a:off x="4298092" y="2965011"/>
            <a:ext cx="4473220" cy="1268039"/>
          </a:xfrm>
          <a:custGeom>
            <a:avLst/>
            <a:gdLst>
              <a:gd name="connsiteX0" fmla="*/ 0 w 4242140"/>
              <a:gd name="connsiteY0" fmla="*/ 0 h 1315428"/>
              <a:gd name="connsiteX1" fmla="*/ 4242140 w 4242140"/>
              <a:gd name="connsiteY1" fmla="*/ 0 h 1315428"/>
              <a:gd name="connsiteX2" fmla="*/ 4242140 w 4242140"/>
              <a:gd name="connsiteY2" fmla="*/ 1315428 h 1315428"/>
              <a:gd name="connsiteX3" fmla="*/ 0 w 4242140"/>
              <a:gd name="connsiteY3" fmla="*/ 1315428 h 1315428"/>
              <a:gd name="connsiteX4" fmla="*/ 0 w 4242140"/>
              <a:gd name="connsiteY4" fmla="*/ 0 h 131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2140" h="1315428">
                <a:moveTo>
                  <a:pt x="0" y="0"/>
                </a:moveTo>
                <a:lnTo>
                  <a:pt x="4242140" y="0"/>
                </a:lnTo>
                <a:lnTo>
                  <a:pt x="4242140" y="1315428"/>
                </a:lnTo>
                <a:lnTo>
                  <a:pt x="0" y="131542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1600" b="1" dirty="0">
                <a:solidFill>
                  <a:srgbClr val="215F9A"/>
                </a:solidFill>
                <a:latin typeface="Calibri" panose="020F0502020204030204"/>
              </a:rPr>
              <a:t>Areas 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15F9A"/>
                </a:solidFill>
                <a:latin typeface="Calibri" panose="020F0502020204030204"/>
              </a:rPr>
              <a:t>Underbody / Platform / </a:t>
            </a:r>
            <a:r>
              <a:rPr lang="en-US" sz="1400" dirty="0" err="1">
                <a:solidFill>
                  <a:srgbClr val="215F9A"/>
                </a:solidFill>
                <a:latin typeface="Calibri" panose="020F0502020204030204"/>
              </a:rPr>
              <a:t>BiW</a:t>
            </a:r>
            <a:endParaRPr lang="en-US" sz="1400" dirty="0">
              <a:solidFill>
                <a:srgbClr val="215F9A"/>
              </a:solidFill>
              <a:latin typeface="Calibri" panose="020F0502020204030204"/>
            </a:endParaRP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rgbClr val="215F9A"/>
                </a:solidFill>
              </a:rPr>
              <a:t>Closure Systems 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215F9A"/>
                </a:solidFill>
              </a:rPr>
              <a:t>Interior Trims 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215F9A"/>
                </a:solidFill>
              </a:rPr>
              <a:t>Exterior Trims 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E162192-CAEC-40C0-6A66-5BBADD320B9B}"/>
              </a:ext>
            </a:extLst>
          </p:cNvPr>
          <p:cNvSpPr/>
          <p:nvPr/>
        </p:nvSpPr>
        <p:spPr>
          <a:xfrm>
            <a:off x="1012777" y="4698609"/>
            <a:ext cx="2498569" cy="286232"/>
          </a:xfrm>
          <a:custGeom>
            <a:avLst/>
            <a:gdLst>
              <a:gd name="connsiteX0" fmla="*/ 0 w 4242140"/>
              <a:gd name="connsiteY0" fmla="*/ 0 h 1315428"/>
              <a:gd name="connsiteX1" fmla="*/ 4242140 w 4242140"/>
              <a:gd name="connsiteY1" fmla="*/ 0 h 1315428"/>
              <a:gd name="connsiteX2" fmla="*/ 4242140 w 4242140"/>
              <a:gd name="connsiteY2" fmla="*/ 1315428 h 1315428"/>
              <a:gd name="connsiteX3" fmla="*/ 0 w 4242140"/>
              <a:gd name="connsiteY3" fmla="*/ 1315428 h 1315428"/>
              <a:gd name="connsiteX4" fmla="*/ 0 w 4242140"/>
              <a:gd name="connsiteY4" fmla="*/ 0 h 131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2140" h="1315428">
                <a:moveTo>
                  <a:pt x="0" y="0"/>
                </a:moveTo>
                <a:lnTo>
                  <a:pt x="4242140" y="0"/>
                </a:lnTo>
                <a:lnTo>
                  <a:pt x="4242140" y="1315428"/>
                </a:lnTo>
                <a:lnTo>
                  <a:pt x="0" y="131542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1400" b="1" dirty="0">
                <a:solidFill>
                  <a:srgbClr val="215F9A"/>
                </a:solidFill>
                <a:latin typeface="Calibri" panose="020F0502020204030204"/>
              </a:rPr>
              <a:t>Materials Handled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C05A21F-E5C9-3D87-74F7-52B487B45F42}"/>
              </a:ext>
            </a:extLst>
          </p:cNvPr>
          <p:cNvGrpSpPr/>
          <p:nvPr/>
        </p:nvGrpSpPr>
        <p:grpSpPr>
          <a:xfrm>
            <a:off x="875015" y="5081005"/>
            <a:ext cx="2497228" cy="1599984"/>
            <a:chOff x="274883" y="5050101"/>
            <a:chExt cx="2497228" cy="159998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A0A6DFF-EC62-2253-A3CD-E6B504170717}"/>
                </a:ext>
              </a:extLst>
            </p:cNvPr>
            <p:cNvGrpSpPr/>
            <p:nvPr/>
          </p:nvGrpSpPr>
          <p:grpSpPr>
            <a:xfrm>
              <a:off x="503260" y="5050101"/>
              <a:ext cx="407099" cy="407099"/>
              <a:chOff x="3907742" y="3772234"/>
              <a:chExt cx="513663" cy="51366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F08261D-B489-58AD-5AC7-12AE85C4D6EE}"/>
                  </a:ext>
                </a:extLst>
              </p:cNvPr>
              <p:cNvSpPr/>
              <p:nvPr/>
            </p:nvSpPr>
            <p:spPr>
              <a:xfrm>
                <a:off x="3907742" y="4126980"/>
                <a:ext cx="513663" cy="158917"/>
              </a:xfrm>
              <a:custGeom>
                <a:avLst/>
                <a:gdLst>
                  <a:gd name="connsiteX0" fmla="*/ 0 w 513663"/>
                  <a:gd name="connsiteY0" fmla="*/ 0 h 158917"/>
                  <a:gd name="connsiteX1" fmla="*/ 0 w 513663"/>
                  <a:gd name="connsiteY1" fmla="*/ 24535 h 158917"/>
                  <a:gd name="connsiteX2" fmla="*/ 134382 w 513663"/>
                  <a:gd name="connsiteY2" fmla="*/ 158917 h 158917"/>
                  <a:gd name="connsiteX3" fmla="*/ 379281 w 513663"/>
                  <a:gd name="connsiteY3" fmla="*/ 158917 h 158917"/>
                  <a:gd name="connsiteX4" fmla="*/ 513664 w 513663"/>
                  <a:gd name="connsiteY4" fmla="*/ 24535 h 158917"/>
                  <a:gd name="connsiteX5" fmla="*/ 513664 w 513663"/>
                  <a:gd name="connsiteY5" fmla="*/ 0 h 158917"/>
                  <a:gd name="connsiteX6" fmla="*/ 0 w 513663"/>
                  <a:gd name="connsiteY6" fmla="*/ 0 h 158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3663" h="158917">
                    <a:moveTo>
                      <a:pt x="0" y="0"/>
                    </a:moveTo>
                    <a:lnTo>
                      <a:pt x="0" y="24535"/>
                    </a:lnTo>
                    <a:cubicBezTo>
                      <a:pt x="0" y="98439"/>
                      <a:pt x="60468" y="158917"/>
                      <a:pt x="134382" y="158917"/>
                    </a:cubicBezTo>
                    <a:lnTo>
                      <a:pt x="379281" y="158917"/>
                    </a:lnTo>
                    <a:cubicBezTo>
                      <a:pt x="453186" y="158917"/>
                      <a:pt x="513664" y="98449"/>
                      <a:pt x="513664" y="24535"/>
                    </a:cubicBezTo>
                    <a:lnTo>
                      <a:pt x="51366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AED"/>
              </a:solidFill>
              <a:ln w="9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29518E6-78A3-6CE2-698B-735CABD2A229}"/>
                  </a:ext>
                </a:extLst>
              </p:cNvPr>
              <p:cNvSpPr/>
              <p:nvPr/>
            </p:nvSpPr>
            <p:spPr>
              <a:xfrm>
                <a:off x="3907742" y="3772234"/>
                <a:ext cx="513663" cy="354746"/>
              </a:xfrm>
              <a:custGeom>
                <a:avLst/>
                <a:gdLst>
                  <a:gd name="connsiteX0" fmla="*/ 513664 w 513663"/>
                  <a:gd name="connsiteY0" fmla="*/ 354747 h 354746"/>
                  <a:gd name="connsiteX1" fmla="*/ 513664 w 513663"/>
                  <a:gd name="connsiteY1" fmla="*/ 134382 h 354746"/>
                  <a:gd name="connsiteX2" fmla="*/ 379281 w 513663"/>
                  <a:gd name="connsiteY2" fmla="*/ 0 h 354746"/>
                  <a:gd name="connsiteX3" fmla="*/ 134382 w 513663"/>
                  <a:gd name="connsiteY3" fmla="*/ 0 h 354746"/>
                  <a:gd name="connsiteX4" fmla="*/ 0 w 513663"/>
                  <a:gd name="connsiteY4" fmla="*/ 134382 h 354746"/>
                  <a:gd name="connsiteX5" fmla="*/ 0 w 513663"/>
                  <a:gd name="connsiteY5" fmla="*/ 354747 h 354746"/>
                  <a:gd name="connsiteX6" fmla="*/ 513664 w 513663"/>
                  <a:gd name="connsiteY6" fmla="*/ 354747 h 35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3663" h="354746">
                    <a:moveTo>
                      <a:pt x="513664" y="354747"/>
                    </a:moveTo>
                    <a:lnTo>
                      <a:pt x="513664" y="134382"/>
                    </a:lnTo>
                    <a:cubicBezTo>
                      <a:pt x="513664" y="60468"/>
                      <a:pt x="453186" y="0"/>
                      <a:pt x="379281" y="0"/>
                    </a:cubicBezTo>
                    <a:lnTo>
                      <a:pt x="134382" y="0"/>
                    </a:lnTo>
                    <a:cubicBezTo>
                      <a:pt x="60468" y="0"/>
                      <a:pt x="0" y="60468"/>
                      <a:pt x="0" y="134382"/>
                    </a:cubicBezTo>
                    <a:lnTo>
                      <a:pt x="0" y="354747"/>
                    </a:lnTo>
                    <a:lnTo>
                      <a:pt x="513664" y="354747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9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D92CAD-B88A-2B1C-AE15-4DC235C339D0}"/>
                </a:ext>
              </a:extLst>
            </p:cNvPr>
            <p:cNvSpPr txBox="1"/>
            <p:nvPr/>
          </p:nvSpPr>
          <p:spPr>
            <a:xfrm>
              <a:off x="274883" y="5486212"/>
              <a:ext cx="878308" cy="410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defRPr/>
              </a:pPr>
              <a:r>
                <a:rPr lang="en-US" sz="1100">
                  <a:solidFill>
                    <a:srgbClr val="215F9A"/>
                  </a:solidFill>
                  <a:latin typeface="Calibri" panose="020F0502020204030204"/>
                </a:rPr>
                <a:t>Auto </a:t>
              </a:r>
            </a:p>
            <a:p>
              <a:pPr marL="0" lvl="1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defRPr/>
              </a:pPr>
              <a:r>
                <a:rPr lang="en-US" sz="1100">
                  <a:solidFill>
                    <a:srgbClr val="215F9A"/>
                  </a:solidFill>
                  <a:latin typeface="Calibri" panose="020F0502020204030204"/>
                </a:rPr>
                <a:t>steel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4BFAB6E-A697-C3CD-982F-E3C7B9F23C6B}"/>
                </a:ext>
              </a:extLst>
            </p:cNvPr>
            <p:cNvGrpSpPr/>
            <p:nvPr/>
          </p:nvGrpSpPr>
          <p:grpSpPr>
            <a:xfrm>
              <a:off x="1061507" y="5061450"/>
              <a:ext cx="407820" cy="410495"/>
              <a:chOff x="4869434" y="3373213"/>
              <a:chExt cx="514572" cy="51794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7433287-8A0F-6A8C-0062-E99868EAB79B}"/>
                  </a:ext>
                </a:extLst>
              </p:cNvPr>
              <p:cNvSpPr/>
              <p:nvPr/>
            </p:nvSpPr>
            <p:spPr>
              <a:xfrm>
                <a:off x="4869434" y="3377497"/>
                <a:ext cx="513663" cy="354746"/>
              </a:xfrm>
              <a:custGeom>
                <a:avLst/>
                <a:gdLst>
                  <a:gd name="connsiteX0" fmla="*/ 513664 w 513663"/>
                  <a:gd name="connsiteY0" fmla="*/ 354747 h 354746"/>
                  <a:gd name="connsiteX1" fmla="*/ 513664 w 513663"/>
                  <a:gd name="connsiteY1" fmla="*/ 134382 h 354746"/>
                  <a:gd name="connsiteX2" fmla="*/ 379281 w 513663"/>
                  <a:gd name="connsiteY2" fmla="*/ 0 h 354746"/>
                  <a:gd name="connsiteX3" fmla="*/ 134382 w 513663"/>
                  <a:gd name="connsiteY3" fmla="*/ 0 h 354746"/>
                  <a:gd name="connsiteX4" fmla="*/ 0 w 513663"/>
                  <a:gd name="connsiteY4" fmla="*/ 134382 h 354746"/>
                  <a:gd name="connsiteX5" fmla="*/ 0 w 513663"/>
                  <a:gd name="connsiteY5" fmla="*/ 354747 h 354746"/>
                  <a:gd name="connsiteX6" fmla="*/ 513664 w 513663"/>
                  <a:gd name="connsiteY6" fmla="*/ 354747 h 35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3663" h="354746">
                    <a:moveTo>
                      <a:pt x="513664" y="354747"/>
                    </a:moveTo>
                    <a:lnTo>
                      <a:pt x="513664" y="134382"/>
                    </a:lnTo>
                    <a:cubicBezTo>
                      <a:pt x="513664" y="60468"/>
                      <a:pt x="453186" y="0"/>
                      <a:pt x="379281" y="0"/>
                    </a:cubicBezTo>
                    <a:lnTo>
                      <a:pt x="134382" y="0"/>
                    </a:lnTo>
                    <a:cubicBezTo>
                      <a:pt x="60468" y="0"/>
                      <a:pt x="0" y="60468"/>
                      <a:pt x="0" y="134382"/>
                    </a:cubicBezTo>
                    <a:lnTo>
                      <a:pt x="0" y="354747"/>
                    </a:lnTo>
                    <a:lnTo>
                      <a:pt x="513664" y="354747"/>
                    </a:lnTo>
                    <a:close/>
                  </a:path>
                </a:pathLst>
              </a:custGeom>
              <a:solidFill>
                <a:srgbClr val="B5BDC1"/>
              </a:solidFill>
              <a:ln w="9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pic>
            <p:nvPicPr>
              <p:cNvPr id="24" name="Picture 23" descr="A close up of a silver&#10;&#10;AI-generated content may be incorrect.">
                <a:extLst>
                  <a:ext uri="{FF2B5EF4-FFF2-40B4-BE49-F238E27FC236}">
                    <a16:creationId xmlns:a16="http://schemas.microsoft.com/office/drawing/2014/main" id="{A54C43F6-1AE9-5C7B-1057-1E60871BE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2037" y="3373213"/>
                <a:ext cx="511969" cy="510605"/>
              </a:xfrm>
              <a:prstGeom prst="roundRect">
                <a:avLst>
                  <a:gd name="adj" fmla="val 27571"/>
                </a:avLst>
              </a:prstGeom>
            </p:spPr>
          </p:pic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82EFB014-2384-C693-ECB4-81E1843AC4B1}"/>
                  </a:ext>
                </a:extLst>
              </p:cNvPr>
              <p:cNvSpPr/>
              <p:nvPr/>
            </p:nvSpPr>
            <p:spPr>
              <a:xfrm>
                <a:off x="4869434" y="3732243"/>
                <a:ext cx="513663" cy="158917"/>
              </a:xfrm>
              <a:custGeom>
                <a:avLst/>
                <a:gdLst>
                  <a:gd name="connsiteX0" fmla="*/ 0 w 513663"/>
                  <a:gd name="connsiteY0" fmla="*/ 0 h 158917"/>
                  <a:gd name="connsiteX1" fmla="*/ 0 w 513663"/>
                  <a:gd name="connsiteY1" fmla="*/ 24535 h 158917"/>
                  <a:gd name="connsiteX2" fmla="*/ 134382 w 513663"/>
                  <a:gd name="connsiteY2" fmla="*/ 158917 h 158917"/>
                  <a:gd name="connsiteX3" fmla="*/ 379281 w 513663"/>
                  <a:gd name="connsiteY3" fmla="*/ 158917 h 158917"/>
                  <a:gd name="connsiteX4" fmla="*/ 513664 w 513663"/>
                  <a:gd name="connsiteY4" fmla="*/ 24535 h 158917"/>
                  <a:gd name="connsiteX5" fmla="*/ 513664 w 513663"/>
                  <a:gd name="connsiteY5" fmla="*/ 0 h 158917"/>
                  <a:gd name="connsiteX6" fmla="*/ 0 w 513663"/>
                  <a:gd name="connsiteY6" fmla="*/ 0 h 158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3663" h="158917">
                    <a:moveTo>
                      <a:pt x="0" y="0"/>
                    </a:moveTo>
                    <a:lnTo>
                      <a:pt x="0" y="24535"/>
                    </a:lnTo>
                    <a:cubicBezTo>
                      <a:pt x="0" y="98439"/>
                      <a:pt x="60468" y="158917"/>
                      <a:pt x="134382" y="158917"/>
                    </a:cubicBezTo>
                    <a:lnTo>
                      <a:pt x="379281" y="158917"/>
                    </a:lnTo>
                    <a:cubicBezTo>
                      <a:pt x="453186" y="158917"/>
                      <a:pt x="513664" y="98449"/>
                      <a:pt x="513664" y="24535"/>
                    </a:cubicBezTo>
                    <a:lnTo>
                      <a:pt x="51366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AED"/>
              </a:solidFill>
              <a:ln w="9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8668BA9B-4805-D68C-4F03-4D975A346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22558" y="5073345"/>
              <a:ext cx="406950" cy="4069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4DC5E9-A4E8-4A0E-1729-9B76CDF7AD8D}"/>
                </a:ext>
              </a:extLst>
            </p:cNvPr>
            <p:cNvSpPr txBox="1"/>
            <p:nvPr/>
          </p:nvSpPr>
          <p:spPr>
            <a:xfrm>
              <a:off x="1412300" y="5486212"/>
              <a:ext cx="785260" cy="410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defRPr/>
              </a:pPr>
              <a:r>
                <a:rPr lang="en-US" sz="1100">
                  <a:solidFill>
                    <a:srgbClr val="215F9A"/>
                  </a:solidFill>
                  <a:latin typeface="Calibri" panose="020F0502020204030204"/>
                </a:rPr>
                <a:t>Alloy </a:t>
              </a:r>
            </a:p>
            <a:p>
              <a:pPr marL="0" lvl="1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defRPr/>
              </a:pPr>
              <a:r>
                <a:rPr lang="en-US" sz="1100">
                  <a:solidFill>
                    <a:srgbClr val="215F9A"/>
                  </a:solidFill>
                  <a:latin typeface="Calibri" panose="020F0502020204030204"/>
                </a:rPr>
                <a:t>cast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27D62B4-B568-9875-56BF-63F7D6937BD1}"/>
                </a:ext>
              </a:extLst>
            </p:cNvPr>
            <p:cNvGrpSpPr/>
            <p:nvPr/>
          </p:nvGrpSpPr>
          <p:grpSpPr>
            <a:xfrm>
              <a:off x="2153028" y="5090663"/>
              <a:ext cx="408347" cy="407172"/>
              <a:chOff x="6792819" y="3377406"/>
              <a:chExt cx="515237" cy="5137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CC3E568-CBE4-D5B9-0197-E23FC5BE04B1}"/>
                  </a:ext>
                </a:extLst>
              </p:cNvPr>
              <p:cNvSpPr/>
              <p:nvPr/>
            </p:nvSpPr>
            <p:spPr>
              <a:xfrm>
                <a:off x="6792819" y="3377497"/>
                <a:ext cx="513663" cy="354746"/>
              </a:xfrm>
              <a:custGeom>
                <a:avLst/>
                <a:gdLst>
                  <a:gd name="connsiteX0" fmla="*/ 513664 w 513663"/>
                  <a:gd name="connsiteY0" fmla="*/ 354747 h 354746"/>
                  <a:gd name="connsiteX1" fmla="*/ 513664 w 513663"/>
                  <a:gd name="connsiteY1" fmla="*/ 134382 h 354746"/>
                  <a:gd name="connsiteX2" fmla="*/ 379281 w 513663"/>
                  <a:gd name="connsiteY2" fmla="*/ 0 h 354746"/>
                  <a:gd name="connsiteX3" fmla="*/ 134382 w 513663"/>
                  <a:gd name="connsiteY3" fmla="*/ 0 h 354746"/>
                  <a:gd name="connsiteX4" fmla="*/ 0 w 513663"/>
                  <a:gd name="connsiteY4" fmla="*/ 134382 h 354746"/>
                  <a:gd name="connsiteX5" fmla="*/ 0 w 513663"/>
                  <a:gd name="connsiteY5" fmla="*/ 354747 h 354746"/>
                  <a:gd name="connsiteX6" fmla="*/ 513664 w 513663"/>
                  <a:gd name="connsiteY6" fmla="*/ 354747 h 35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3663" h="354746">
                    <a:moveTo>
                      <a:pt x="513664" y="354747"/>
                    </a:moveTo>
                    <a:lnTo>
                      <a:pt x="513664" y="134382"/>
                    </a:lnTo>
                    <a:cubicBezTo>
                      <a:pt x="513664" y="60468"/>
                      <a:pt x="453186" y="0"/>
                      <a:pt x="379281" y="0"/>
                    </a:cubicBezTo>
                    <a:lnTo>
                      <a:pt x="134382" y="0"/>
                    </a:lnTo>
                    <a:cubicBezTo>
                      <a:pt x="60468" y="0"/>
                      <a:pt x="0" y="60468"/>
                      <a:pt x="0" y="134382"/>
                    </a:cubicBezTo>
                    <a:lnTo>
                      <a:pt x="0" y="354747"/>
                    </a:lnTo>
                    <a:lnTo>
                      <a:pt x="513664" y="354747"/>
                    </a:lnTo>
                    <a:close/>
                  </a:path>
                </a:pathLst>
              </a:custGeom>
              <a:solidFill>
                <a:srgbClr val="B5BDC1"/>
              </a:solidFill>
              <a:ln w="9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pic>
            <p:nvPicPr>
              <p:cNvPr id="30" name="Picture 29" descr="A close-up of a black textured surface&#10;&#10;AI-generated content may be incorrect.">
                <a:extLst>
                  <a:ext uri="{FF2B5EF4-FFF2-40B4-BE49-F238E27FC236}">
                    <a16:creationId xmlns:a16="http://schemas.microsoft.com/office/drawing/2014/main" id="{88A152C3-851F-B083-A991-BAC1C2E8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6088" y="3377406"/>
                <a:ext cx="511968" cy="467846"/>
              </a:xfrm>
              <a:prstGeom prst="roundRect">
                <a:avLst>
                  <a:gd name="adj" fmla="val 28883"/>
                </a:avLst>
              </a:prstGeom>
            </p:spPr>
          </p:pic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F4730C0-5B36-50D2-3413-8064B7466CF3}"/>
                  </a:ext>
                </a:extLst>
              </p:cNvPr>
              <p:cNvSpPr/>
              <p:nvPr/>
            </p:nvSpPr>
            <p:spPr>
              <a:xfrm>
                <a:off x="6792819" y="3732243"/>
                <a:ext cx="513663" cy="158917"/>
              </a:xfrm>
              <a:custGeom>
                <a:avLst/>
                <a:gdLst>
                  <a:gd name="connsiteX0" fmla="*/ 0 w 513663"/>
                  <a:gd name="connsiteY0" fmla="*/ 0 h 158917"/>
                  <a:gd name="connsiteX1" fmla="*/ 0 w 513663"/>
                  <a:gd name="connsiteY1" fmla="*/ 24535 h 158917"/>
                  <a:gd name="connsiteX2" fmla="*/ 134382 w 513663"/>
                  <a:gd name="connsiteY2" fmla="*/ 158917 h 158917"/>
                  <a:gd name="connsiteX3" fmla="*/ 379281 w 513663"/>
                  <a:gd name="connsiteY3" fmla="*/ 158917 h 158917"/>
                  <a:gd name="connsiteX4" fmla="*/ 513664 w 513663"/>
                  <a:gd name="connsiteY4" fmla="*/ 24535 h 158917"/>
                  <a:gd name="connsiteX5" fmla="*/ 513664 w 513663"/>
                  <a:gd name="connsiteY5" fmla="*/ 0 h 158917"/>
                  <a:gd name="connsiteX6" fmla="*/ 0 w 513663"/>
                  <a:gd name="connsiteY6" fmla="*/ 0 h 158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3663" h="158917">
                    <a:moveTo>
                      <a:pt x="0" y="0"/>
                    </a:moveTo>
                    <a:lnTo>
                      <a:pt x="0" y="24535"/>
                    </a:lnTo>
                    <a:cubicBezTo>
                      <a:pt x="0" y="98439"/>
                      <a:pt x="60468" y="158917"/>
                      <a:pt x="134382" y="158917"/>
                    </a:cubicBezTo>
                    <a:lnTo>
                      <a:pt x="379281" y="158917"/>
                    </a:lnTo>
                    <a:cubicBezTo>
                      <a:pt x="453186" y="158917"/>
                      <a:pt x="513664" y="98449"/>
                      <a:pt x="513664" y="24535"/>
                    </a:cubicBezTo>
                    <a:lnTo>
                      <a:pt x="51366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AED"/>
              </a:solidFill>
              <a:ln w="9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83D1C97-12BC-0101-2587-D7A2D80686B9}"/>
                </a:ext>
              </a:extLst>
            </p:cNvPr>
            <p:cNvGrpSpPr/>
            <p:nvPr/>
          </p:nvGrpSpPr>
          <p:grpSpPr>
            <a:xfrm>
              <a:off x="412644" y="5984871"/>
              <a:ext cx="2269527" cy="665214"/>
              <a:chOff x="6620474" y="3377406"/>
              <a:chExt cx="2811895" cy="82418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CEAA0641-36C7-3756-164B-F8D6736EB356}"/>
                  </a:ext>
                </a:extLst>
              </p:cNvPr>
              <p:cNvGrpSpPr/>
              <p:nvPr/>
            </p:nvGrpSpPr>
            <p:grpSpPr>
              <a:xfrm>
                <a:off x="6792819" y="3377406"/>
                <a:ext cx="515237" cy="513754"/>
                <a:chOff x="6792819" y="3377406"/>
                <a:chExt cx="515237" cy="51375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6725DC82-BD9E-9461-BC03-6A908B14E867}"/>
                    </a:ext>
                  </a:extLst>
                </p:cNvPr>
                <p:cNvSpPr/>
                <p:nvPr/>
              </p:nvSpPr>
              <p:spPr>
                <a:xfrm>
                  <a:off x="6792819" y="3377497"/>
                  <a:ext cx="513663" cy="354746"/>
                </a:xfrm>
                <a:custGeom>
                  <a:avLst/>
                  <a:gdLst>
                    <a:gd name="connsiteX0" fmla="*/ 513664 w 513663"/>
                    <a:gd name="connsiteY0" fmla="*/ 354747 h 354746"/>
                    <a:gd name="connsiteX1" fmla="*/ 513664 w 513663"/>
                    <a:gd name="connsiteY1" fmla="*/ 134382 h 354746"/>
                    <a:gd name="connsiteX2" fmla="*/ 379281 w 513663"/>
                    <a:gd name="connsiteY2" fmla="*/ 0 h 354746"/>
                    <a:gd name="connsiteX3" fmla="*/ 134382 w 513663"/>
                    <a:gd name="connsiteY3" fmla="*/ 0 h 354746"/>
                    <a:gd name="connsiteX4" fmla="*/ 0 w 513663"/>
                    <a:gd name="connsiteY4" fmla="*/ 134382 h 354746"/>
                    <a:gd name="connsiteX5" fmla="*/ 0 w 513663"/>
                    <a:gd name="connsiteY5" fmla="*/ 354747 h 354746"/>
                    <a:gd name="connsiteX6" fmla="*/ 513664 w 513663"/>
                    <a:gd name="connsiteY6" fmla="*/ 354747 h 35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3663" h="354746">
                      <a:moveTo>
                        <a:pt x="513664" y="354747"/>
                      </a:moveTo>
                      <a:lnTo>
                        <a:pt x="513664" y="134382"/>
                      </a:lnTo>
                      <a:cubicBezTo>
                        <a:pt x="513664" y="60468"/>
                        <a:pt x="453186" y="0"/>
                        <a:pt x="379281" y="0"/>
                      </a:cubicBezTo>
                      <a:lnTo>
                        <a:pt x="134382" y="0"/>
                      </a:lnTo>
                      <a:cubicBezTo>
                        <a:pt x="60468" y="0"/>
                        <a:pt x="0" y="60468"/>
                        <a:pt x="0" y="134382"/>
                      </a:cubicBezTo>
                      <a:lnTo>
                        <a:pt x="0" y="354747"/>
                      </a:lnTo>
                      <a:lnTo>
                        <a:pt x="513664" y="354747"/>
                      </a:lnTo>
                      <a:close/>
                    </a:path>
                  </a:pathLst>
                </a:custGeom>
                <a:solidFill>
                  <a:srgbClr val="B5BDC1"/>
                </a:solidFill>
                <a:ln w="9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pic>
              <p:nvPicPr>
                <p:cNvPr id="39" name="Picture 38" descr="A close-up of a black textured surface&#10;&#10;AI-generated content may be incorrect.">
                  <a:extLst>
                    <a:ext uri="{FF2B5EF4-FFF2-40B4-BE49-F238E27FC236}">
                      <a16:creationId xmlns:a16="http://schemas.microsoft.com/office/drawing/2014/main" id="{FB470BFB-CE91-63B7-9E70-5E864B3AF4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96088" y="3377406"/>
                  <a:ext cx="511968" cy="467846"/>
                </a:xfrm>
                <a:prstGeom prst="roundRect">
                  <a:avLst>
                    <a:gd name="adj" fmla="val 28883"/>
                  </a:avLst>
                </a:prstGeom>
              </p:spPr>
            </p:pic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9F05A7C1-7A6E-5462-F536-4E366FDFDDA1}"/>
                    </a:ext>
                  </a:extLst>
                </p:cNvPr>
                <p:cNvSpPr/>
                <p:nvPr/>
              </p:nvSpPr>
              <p:spPr>
                <a:xfrm>
                  <a:off x="6792819" y="3732243"/>
                  <a:ext cx="513663" cy="158917"/>
                </a:xfrm>
                <a:custGeom>
                  <a:avLst/>
                  <a:gdLst>
                    <a:gd name="connsiteX0" fmla="*/ 0 w 513663"/>
                    <a:gd name="connsiteY0" fmla="*/ 0 h 158917"/>
                    <a:gd name="connsiteX1" fmla="*/ 0 w 513663"/>
                    <a:gd name="connsiteY1" fmla="*/ 24535 h 158917"/>
                    <a:gd name="connsiteX2" fmla="*/ 134382 w 513663"/>
                    <a:gd name="connsiteY2" fmla="*/ 158917 h 158917"/>
                    <a:gd name="connsiteX3" fmla="*/ 379281 w 513663"/>
                    <a:gd name="connsiteY3" fmla="*/ 158917 h 158917"/>
                    <a:gd name="connsiteX4" fmla="*/ 513664 w 513663"/>
                    <a:gd name="connsiteY4" fmla="*/ 24535 h 158917"/>
                    <a:gd name="connsiteX5" fmla="*/ 513664 w 513663"/>
                    <a:gd name="connsiteY5" fmla="*/ 0 h 158917"/>
                    <a:gd name="connsiteX6" fmla="*/ 0 w 513663"/>
                    <a:gd name="connsiteY6" fmla="*/ 0 h 158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3663" h="158917">
                      <a:moveTo>
                        <a:pt x="0" y="0"/>
                      </a:moveTo>
                      <a:lnTo>
                        <a:pt x="0" y="24535"/>
                      </a:lnTo>
                      <a:cubicBezTo>
                        <a:pt x="0" y="98439"/>
                        <a:pt x="60468" y="158917"/>
                        <a:pt x="134382" y="158917"/>
                      </a:cubicBezTo>
                      <a:lnTo>
                        <a:pt x="379281" y="158917"/>
                      </a:lnTo>
                      <a:cubicBezTo>
                        <a:pt x="453186" y="158917"/>
                        <a:pt x="513664" y="98449"/>
                        <a:pt x="513664" y="24535"/>
                      </a:cubicBezTo>
                      <a:lnTo>
                        <a:pt x="51366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6EAED"/>
                </a:solidFill>
                <a:ln w="9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C33CFE5-78FA-AF57-758F-39E48B4E5968}"/>
                  </a:ext>
                </a:extLst>
              </p:cNvPr>
              <p:cNvSpPr txBox="1"/>
              <p:nvPr/>
            </p:nvSpPr>
            <p:spPr>
              <a:xfrm>
                <a:off x="6620474" y="3913102"/>
                <a:ext cx="858163" cy="288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20000"/>
                  </a:spcAft>
                  <a:defRPr/>
                </a:pPr>
                <a:r>
                  <a:rPr lang="en-US" sz="1100">
                    <a:solidFill>
                      <a:srgbClr val="215F9A"/>
                    </a:solidFill>
                    <a:latin typeface="Calibri" panose="020F0502020204030204"/>
                  </a:rPr>
                  <a:t>CFRP</a:t>
                </a: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36C58B0-B323-A103-68BE-AF23AB56FFC6}"/>
                  </a:ext>
                </a:extLst>
              </p:cNvPr>
              <p:cNvGrpSpPr/>
              <p:nvPr/>
            </p:nvGrpSpPr>
            <p:grpSpPr>
              <a:xfrm>
                <a:off x="7754512" y="3377497"/>
                <a:ext cx="1677857" cy="513474"/>
                <a:chOff x="7754512" y="3618242"/>
                <a:chExt cx="1677857" cy="513474"/>
              </a:xfrm>
            </p:grpSpPr>
            <p:pic>
              <p:nvPicPr>
                <p:cNvPr id="36" name="Graphic 35">
                  <a:extLst>
                    <a:ext uri="{FF2B5EF4-FFF2-40B4-BE49-F238E27FC236}">
                      <a16:creationId xmlns:a16="http://schemas.microsoft.com/office/drawing/2014/main" id="{EE0275AF-3544-BB73-B61E-0159BAFFBE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54512" y="3618242"/>
                  <a:ext cx="513474" cy="5134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61D40B9-4D73-27C2-733A-18EC6EB05A0C}"/>
                    </a:ext>
                  </a:extLst>
                </p:cNvPr>
                <p:cNvSpPr txBox="1"/>
                <p:nvPr/>
              </p:nvSpPr>
              <p:spPr>
                <a:xfrm>
                  <a:off x="8288719" y="3663597"/>
                  <a:ext cx="1143650" cy="4681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lvl="1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20000"/>
                    </a:spcAft>
                    <a:defRPr/>
                  </a:pPr>
                  <a:r>
                    <a:rPr lang="fr-FR" sz="1100">
                      <a:solidFill>
                        <a:srgbClr val="215F9A"/>
                      </a:solidFill>
                      <a:latin typeface="Calibri" panose="020F0502020204030204"/>
                    </a:rPr>
                    <a:t>Plastics (PP, PU, ABS, PC)</a:t>
                  </a:r>
                  <a:endParaRPr lang="en-US" sz="1100">
                    <a:solidFill>
                      <a:srgbClr val="215F9A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45C66DB-BFD7-DEF9-4C8D-177ADDB36D91}"/>
                </a:ext>
              </a:extLst>
            </p:cNvPr>
            <p:cNvSpPr txBox="1"/>
            <p:nvPr/>
          </p:nvSpPr>
          <p:spPr>
            <a:xfrm>
              <a:off x="855558" y="5486212"/>
              <a:ext cx="878308" cy="232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defRPr/>
              </a:pPr>
              <a:r>
                <a:rPr lang="en-US" sz="1100">
                  <a:solidFill>
                    <a:srgbClr val="215F9A"/>
                  </a:solidFill>
                  <a:latin typeface="Calibri" panose="020F0502020204030204"/>
                </a:rPr>
                <a:t>Aluminum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62056E-2527-2C2C-15F7-B2F7D72DE78F}"/>
                </a:ext>
              </a:extLst>
            </p:cNvPr>
            <p:cNvSpPr txBox="1"/>
            <p:nvPr/>
          </p:nvSpPr>
          <p:spPr>
            <a:xfrm>
              <a:off x="1893803" y="5486212"/>
              <a:ext cx="878308" cy="232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defRPr/>
              </a:pPr>
              <a:r>
                <a:rPr lang="en-US" sz="1100">
                  <a:solidFill>
                    <a:srgbClr val="215F9A"/>
                  </a:solidFill>
                  <a:latin typeface="Calibri" panose="020F0502020204030204"/>
                </a:rPr>
                <a:t>CFRP</a:t>
              </a:r>
            </a:p>
          </p:txBody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A587570F-10AA-8074-53F7-3E5A2D591399}"/>
              </a:ext>
            </a:extLst>
          </p:cNvPr>
          <p:cNvSpPr/>
          <p:nvPr/>
        </p:nvSpPr>
        <p:spPr>
          <a:xfrm>
            <a:off x="4258750" y="4760459"/>
            <a:ext cx="4473220" cy="1979003"/>
          </a:xfrm>
          <a:custGeom>
            <a:avLst/>
            <a:gdLst>
              <a:gd name="connsiteX0" fmla="*/ 0 w 4242140"/>
              <a:gd name="connsiteY0" fmla="*/ 0 h 1315428"/>
              <a:gd name="connsiteX1" fmla="*/ 4242140 w 4242140"/>
              <a:gd name="connsiteY1" fmla="*/ 0 h 1315428"/>
              <a:gd name="connsiteX2" fmla="*/ 4242140 w 4242140"/>
              <a:gd name="connsiteY2" fmla="*/ 1315428 h 1315428"/>
              <a:gd name="connsiteX3" fmla="*/ 0 w 4242140"/>
              <a:gd name="connsiteY3" fmla="*/ 1315428 h 1315428"/>
              <a:gd name="connsiteX4" fmla="*/ 0 w 4242140"/>
              <a:gd name="connsiteY4" fmla="*/ 0 h 131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2140" h="1315428">
                <a:moveTo>
                  <a:pt x="0" y="0"/>
                </a:moveTo>
                <a:lnTo>
                  <a:pt x="4242140" y="0"/>
                </a:lnTo>
                <a:lnTo>
                  <a:pt x="4242140" y="1315428"/>
                </a:lnTo>
                <a:lnTo>
                  <a:pt x="0" y="131542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1600" b="1" dirty="0">
                <a:solidFill>
                  <a:srgbClr val="215F9A"/>
                </a:solidFill>
                <a:latin typeface="Calibri" panose="020F0502020204030204"/>
              </a:rPr>
              <a:t>Manufacturing Process Expertise 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15F9A"/>
                </a:solidFill>
                <a:latin typeface="Calibri" panose="020F0502020204030204"/>
              </a:rPr>
              <a:t>Stamping 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215F9A"/>
                </a:solidFill>
                <a:latin typeface="Calibri" panose="020F0502020204030204"/>
              </a:rPr>
              <a:t>Extrusion 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215F9A"/>
                </a:solidFill>
                <a:latin typeface="Calibri" panose="020F0502020204030204"/>
              </a:rPr>
              <a:t>Injection molding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215F9A"/>
                </a:solidFill>
                <a:latin typeface="Calibri" panose="020F0502020204030204"/>
              </a:rPr>
              <a:t>Blow molding 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215F9A"/>
                </a:solidFill>
                <a:latin typeface="Calibri" panose="020F0502020204030204"/>
              </a:rPr>
              <a:t>Vacuum Forming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215F9A"/>
                </a:solidFill>
                <a:latin typeface="Calibri" panose="020F0502020204030204"/>
              </a:rPr>
              <a:t>CFRP 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215F9A"/>
                </a:solidFill>
                <a:latin typeface="Calibri" panose="020F0502020204030204"/>
              </a:rPr>
              <a:t>RTM</a:t>
            </a:r>
            <a:endParaRPr lang="en-US" altLang="en-US" sz="1400" dirty="0">
              <a:solidFill>
                <a:srgbClr val="215F9A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AF65E4D-D7E5-EFD3-71C7-D5259144B044}"/>
              </a:ext>
            </a:extLst>
          </p:cNvPr>
          <p:cNvSpPr txBox="1"/>
          <p:nvPr/>
        </p:nvSpPr>
        <p:spPr>
          <a:xfrm>
            <a:off x="8116382" y="1387174"/>
            <a:ext cx="28617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Trusted by major Global OEMs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Design to Cost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Frugal Engineering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Global Delivery Model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Over 100+ project experience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700+ Supply Chain partners  </a:t>
            </a:r>
            <a:endParaRPr lang="en-IN" sz="1400">
              <a:solidFill>
                <a:schemeClr val="bg1"/>
              </a:solidFill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EF7916B2-28DC-36E7-A1B5-63588FF71FF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54" y="1564434"/>
            <a:ext cx="1888332" cy="1062186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461D1EAD-AE89-C0D8-2CFB-3E4572196EF8}"/>
              </a:ext>
            </a:extLst>
          </p:cNvPr>
          <p:cNvSpPr txBox="1"/>
          <p:nvPr/>
        </p:nvSpPr>
        <p:spPr>
          <a:xfrm>
            <a:off x="408868" y="983042"/>
            <a:ext cx="2480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>
                <a:solidFill>
                  <a:srgbClr val="215F9A"/>
                </a:solidFill>
              </a:rPr>
              <a:t>Concept to SOP Support</a:t>
            </a:r>
            <a:endParaRPr lang="en-IN" b="1">
              <a:solidFill>
                <a:srgbClr val="215F9A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9FBD8D6-B176-BCF2-26E4-D81D53C47BC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9847" y="1550809"/>
            <a:ext cx="1559830" cy="877404"/>
          </a:xfrm>
          <a:prstGeom prst="rect">
            <a:avLst/>
          </a:prstGeom>
        </p:spPr>
      </p:pic>
      <p:pic>
        <p:nvPicPr>
          <p:cNvPr id="1026" name="Picture 2" descr="Advanced automotive body structures and closures - ScienceDirect">
            <a:extLst>
              <a:ext uri="{FF2B5EF4-FFF2-40B4-BE49-F238E27FC236}">
                <a16:creationId xmlns:a16="http://schemas.microsoft.com/office/drawing/2014/main" id="{7597DEF2-463E-1818-5F69-2AB7A2760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032" y="1402307"/>
            <a:ext cx="1269232" cy="101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tomotive exterior">
            <a:extLst>
              <a:ext uri="{FF2B5EF4-FFF2-40B4-BE49-F238E27FC236}">
                <a16:creationId xmlns:a16="http://schemas.microsoft.com/office/drawing/2014/main" id="{F1DF8C08-FE1A-BA08-038B-CADA689D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84" y="1504336"/>
            <a:ext cx="1534740" cy="73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48933F7-CA90-25BB-8827-3CB7856D63D7}"/>
              </a:ext>
            </a:extLst>
          </p:cNvPr>
          <p:cNvSpPr txBox="1"/>
          <p:nvPr/>
        </p:nvSpPr>
        <p:spPr>
          <a:xfrm>
            <a:off x="1087522" y="2413203"/>
            <a:ext cx="6434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err="1">
                <a:solidFill>
                  <a:srgbClr val="215F9A"/>
                </a:solidFill>
              </a:rPr>
              <a:t>BiW</a:t>
            </a:r>
            <a:r>
              <a:rPr lang="en-US" sz="1600" b="1">
                <a:solidFill>
                  <a:srgbClr val="215F9A"/>
                </a:solidFill>
              </a:rPr>
              <a:t>	                    Closures		 Interior		Exterior</a:t>
            </a:r>
            <a:endParaRPr lang="en-IN" sz="1600" b="1">
              <a:solidFill>
                <a:srgbClr val="215F9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1623B1-C520-CD2E-FA85-44334C6C9E17}"/>
              </a:ext>
            </a:extLst>
          </p:cNvPr>
          <p:cNvSpPr txBox="1"/>
          <p:nvPr/>
        </p:nvSpPr>
        <p:spPr>
          <a:xfrm>
            <a:off x="8088083" y="983042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>
                <a:solidFill>
                  <a:srgbClr val="215F9A"/>
                </a:solidFill>
              </a:rPr>
              <a:t>USP</a:t>
            </a:r>
          </a:p>
        </p:txBody>
      </p:sp>
    </p:spTree>
    <p:extLst>
      <p:ext uri="{BB962C8B-B14F-4D97-AF65-F5344CB8AC3E}">
        <p14:creationId xmlns:p14="http://schemas.microsoft.com/office/powerpoint/2010/main" val="367696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F497A-8327-A04F-4F24-A2EB8F5A6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aphic 75">
            <a:extLst>
              <a:ext uri="{FF2B5EF4-FFF2-40B4-BE49-F238E27FC236}">
                <a16:creationId xmlns:a16="http://schemas.microsoft.com/office/drawing/2014/main" id="{EB077E7D-F59F-FC7F-C010-6E4BCDF6318F}"/>
              </a:ext>
            </a:extLst>
          </p:cNvPr>
          <p:cNvGrpSpPr/>
          <p:nvPr/>
        </p:nvGrpSpPr>
        <p:grpSpPr>
          <a:xfrm>
            <a:off x="556984" y="2978663"/>
            <a:ext cx="1710207" cy="381889"/>
            <a:chOff x="556984" y="3098248"/>
            <a:chExt cx="1710207" cy="381889"/>
          </a:xfrm>
        </p:grpSpPr>
        <p:grpSp>
          <p:nvGrpSpPr>
            <p:cNvPr id="97" name="Graphic 75">
              <a:extLst>
                <a:ext uri="{FF2B5EF4-FFF2-40B4-BE49-F238E27FC236}">
                  <a16:creationId xmlns:a16="http://schemas.microsoft.com/office/drawing/2014/main" id="{987DCE56-703A-A430-3849-CDFFCA0DB098}"/>
                </a:ext>
              </a:extLst>
            </p:cNvPr>
            <p:cNvGrpSpPr/>
            <p:nvPr/>
          </p:nvGrpSpPr>
          <p:grpSpPr>
            <a:xfrm>
              <a:off x="768333" y="3129189"/>
              <a:ext cx="1242150" cy="253072"/>
              <a:chOff x="768333" y="3129189"/>
              <a:chExt cx="1242150" cy="253072"/>
            </a:xfrm>
          </p:grpSpPr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41B59F33-9065-647E-5973-8822F8FD5ED6}"/>
                  </a:ext>
                </a:extLst>
              </p:cNvPr>
              <p:cNvSpPr/>
              <p:nvPr/>
            </p:nvSpPr>
            <p:spPr>
              <a:xfrm>
                <a:off x="768333" y="3129189"/>
                <a:ext cx="1242150" cy="253072"/>
              </a:xfrm>
              <a:custGeom>
                <a:avLst/>
                <a:gdLst>
                  <a:gd name="connsiteX0" fmla="*/ 0 w 1832808"/>
                  <a:gd name="connsiteY0" fmla="*/ 253073 h 253072"/>
                  <a:gd name="connsiteX1" fmla="*/ 1765070 w 1832808"/>
                  <a:gd name="connsiteY1" fmla="*/ 253073 h 253072"/>
                  <a:gd name="connsiteX2" fmla="*/ 1832809 w 1832808"/>
                  <a:gd name="connsiteY2" fmla="*/ 185333 h 253072"/>
                  <a:gd name="connsiteX3" fmla="*/ 1832809 w 1832808"/>
                  <a:gd name="connsiteY3" fmla="*/ 185333 h 253072"/>
                  <a:gd name="connsiteX4" fmla="*/ 1647476 w 1832808"/>
                  <a:gd name="connsiteY4" fmla="*/ 0 h 253072"/>
                  <a:gd name="connsiteX5" fmla="*/ 0 w 1832808"/>
                  <a:gd name="connsiteY5" fmla="*/ 0 h 253072"/>
                  <a:gd name="connsiteX6" fmla="*/ 0 w 1832808"/>
                  <a:gd name="connsiteY6" fmla="*/ 253073 h 25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2808" h="253072">
                    <a:moveTo>
                      <a:pt x="0" y="253073"/>
                    </a:moveTo>
                    <a:lnTo>
                      <a:pt x="1765070" y="253073"/>
                    </a:lnTo>
                    <a:cubicBezTo>
                      <a:pt x="1802494" y="253073"/>
                      <a:pt x="1832809" y="222758"/>
                      <a:pt x="1832809" y="185333"/>
                    </a:cubicBezTo>
                    <a:lnTo>
                      <a:pt x="1832809" y="185333"/>
                    </a:lnTo>
                    <a:cubicBezTo>
                      <a:pt x="1832809" y="82986"/>
                      <a:pt x="1749823" y="0"/>
                      <a:pt x="1647476" y="0"/>
                    </a:cubicBezTo>
                    <a:lnTo>
                      <a:pt x="0" y="0"/>
                    </a:lnTo>
                    <a:lnTo>
                      <a:pt x="0" y="253073"/>
                    </a:lnTo>
                    <a:close/>
                  </a:path>
                </a:pathLst>
              </a:custGeom>
              <a:solidFill>
                <a:srgbClr val="EDEDED"/>
              </a:solidFill>
              <a:ln w="44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614E496-A184-4B26-BE70-0D0A0632EB78}"/>
                  </a:ext>
                </a:extLst>
              </p:cNvPr>
              <p:cNvSpPr/>
              <p:nvPr/>
            </p:nvSpPr>
            <p:spPr>
              <a:xfrm>
                <a:off x="831742" y="3129189"/>
                <a:ext cx="213010" cy="253072"/>
              </a:xfrm>
              <a:custGeom>
                <a:avLst/>
                <a:gdLst>
                  <a:gd name="connsiteX0" fmla="*/ 0 w 213010"/>
                  <a:gd name="connsiteY0" fmla="*/ 253073 h 253072"/>
                  <a:gd name="connsiteX1" fmla="*/ 213010 w 213010"/>
                  <a:gd name="connsiteY1" fmla="*/ 253073 h 253072"/>
                  <a:gd name="connsiteX2" fmla="*/ 46993 w 213010"/>
                  <a:gd name="connsiteY2" fmla="*/ 0 h 253072"/>
                  <a:gd name="connsiteX3" fmla="*/ 45 w 213010"/>
                  <a:gd name="connsiteY3" fmla="*/ 0 h 253072"/>
                  <a:gd name="connsiteX4" fmla="*/ 45 w 213010"/>
                  <a:gd name="connsiteY4" fmla="*/ 253073 h 25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010" h="253072">
                    <a:moveTo>
                      <a:pt x="0" y="253073"/>
                    </a:moveTo>
                    <a:lnTo>
                      <a:pt x="213010" y="253073"/>
                    </a:lnTo>
                    <a:cubicBezTo>
                      <a:pt x="207555" y="141917"/>
                      <a:pt x="141381" y="46769"/>
                      <a:pt x="46993" y="0"/>
                    </a:cubicBezTo>
                    <a:lnTo>
                      <a:pt x="45" y="0"/>
                    </a:lnTo>
                    <a:lnTo>
                      <a:pt x="45" y="253073"/>
                    </a:lnTo>
                    <a:close/>
                  </a:path>
                </a:pathLst>
              </a:custGeom>
              <a:solidFill>
                <a:srgbClr val="CDD0D1"/>
              </a:solidFill>
              <a:ln w="44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100" name="Graphic 75">
              <a:extLst>
                <a:ext uri="{FF2B5EF4-FFF2-40B4-BE49-F238E27FC236}">
                  <a16:creationId xmlns:a16="http://schemas.microsoft.com/office/drawing/2014/main" id="{6DD15E2F-6CC5-8402-6EF9-5995D20541BF}"/>
                </a:ext>
              </a:extLst>
            </p:cNvPr>
            <p:cNvGrpSpPr/>
            <p:nvPr/>
          </p:nvGrpSpPr>
          <p:grpSpPr>
            <a:xfrm>
              <a:off x="941198" y="3419060"/>
              <a:ext cx="1325993" cy="31343"/>
              <a:chOff x="941198" y="3419060"/>
              <a:chExt cx="1325993" cy="31343"/>
            </a:xfrm>
          </p:grpSpPr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E290E24-16C0-39AE-0088-21F06C866100}"/>
                  </a:ext>
                </a:extLst>
              </p:cNvPr>
              <p:cNvSpPr/>
              <p:nvPr/>
            </p:nvSpPr>
            <p:spPr>
              <a:xfrm>
                <a:off x="941198" y="3419060"/>
                <a:ext cx="1325993" cy="31343"/>
              </a:xfrm>
              <a:custGeom>
                <a:avLst/>
                <a:gdLst>
                  <a:gd name="connsiteX0" fmla="*/ 0 w 1325993"/>
                  <a:gd name="connsiteY0" fmla="*/ 31343 h 31343"/>
                  <a:gd name="connsiteX1" fmla="*/ 1321566 w 1325993"/>
                  <a:gd name="connsiteY1" fmla="*/ 31343 h 31343"/>
                  <a:gd name="connsiteX2" fmla="*/ 1325993 w 1325993"/>
                  <a:gd name="connsiteY2" fmla="*/ 26917 h 31343"/>
                  <a:gd name="connsiteX3" fmla="*/ 1325993 w 1325993"/>
                  <a:gd name="connsiteY3" fmla="*/ 26917 h 31343"/>
                  <a:gd name="connsiteX4" fmla="*/ 1299076 w 1325993"/>
                  <a:gd name="connsiteY4" fmla="*/ 0 h 31343"/>
                  <a:gd name="connsiteX5" fmla="*/ 0 w 1325993"/>
                  <a:gd name="connsiteY5" fmla="*/ 0 h 31343"/>
                  <a:gd name="connsiteX6" fmla="*/ 0 w 1325993"/>
                  <a:gd name="connsiteY6" fmla="*/ 31299 h 3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25993" h="31343">
                    <a:moveTo>
                      <a:pt x="0" y="31343"/>
                    </a:moveTo>
                    <a:lnTo>
                      <a:pt x="1321566" y="31343"/>
                    </a:lnTo>
                    <a:cubicBezTo>
                      <a:pt x="1323981" y="31343"/>
                      <a:pt x="1325993" y="29376"/>
                      <a:pt x="1325993" y="26917"/>
                    </a:cubicBezTo>
                    <a:lnTo>
                      <a:pt x="1325993" y="26917"/>
                    </a:lnTo>
                    <a:cubicBezTo>
                      <a:pt x="1325993" y="12072"/>
                      <a:pt x="1313965" y="0"/>
                      <a:pt x="1299076" y="0"/>
                    </a:cubicBezTo>
                    <a:lnTo>
                      <a:pt x="0" y="0"/>
                    </a:lnTo>
                    <a:lnTo>
                      <a:pt x="0" y="31299"/>
                    </a:lnTo>
                    <a:close/>
                  </a:path>
                </a:pathLst>
              </a:custGeom>
              <a:gradFill>
                <a:gsLst>
                  <a:gs pos="0">
                    <a:srgbClr val="00ABFF"/>
                  </a:gs>
                  <a:gs pos="50000">
                    <a:srgbClr val="008AFF"/>
                  </a:gs>
                  <a:gs pos="100000">
                    <a:srgbClr val="006AFF"/>
                  </a:gs>
                </a:gsLst>
                <a:lin ang="10800000" scaled="1"/>
              </a:gradFill>
              <a:ln w="44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3BD73215-090B-148E-6FB7-45819C8337B3}"/>
                  </a:ext>
                </a:extLst>
              </p:cNvPr>
              <p:cNvSpPr/>
              <p:nvPr/>
            </p:nvSpPr>
            <p:spPr>
              <a:xfrm>
                <a:off x="941198" y="3419105"/>
                <a:ext cx="112585" cy="31298"/>
              </a:xfrm>
              <a:custGeom>
                <a:avLst/>
                <a:gdLst>
                  <a:gd name="connsiteX0" fmla="*/ 112586 w 112585"/>
                  <a:gd name="connsiteY0" fmla="*/ 0 h 31298"/>
                  <a:gd name="connsiteX1" fmla="*/ 0 w 112585"/>
                  <a:gd name="connsiteY1" fmla="*/ 0 h 31298"/>
                  <a:gd name="connsiteX2" fmla="*/ 0 w 112585"/>
                  <a:gd name="connsiteY2" fmla="*/ 31299 h 31298"/>
                  <a:gd name="connsiteX3" fmla="*/ 96221 w 112585"/>
                  <a:gd name="connsiteY3" fmla="*/ 31299 h 31298"/>
                  <a:gd name="connsiteX4" fmla="*/ 112586 w 112585"/>
                  <a:gd name="connsiteY4" fmla="*/ 0 h 31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85" h="31298">
                    <a:moveTo>
                      <a:pt x="112586" y="0"/>
                    </a:moveTo>
                    <a:lnTo>
                      <a:pt x="0" y="0"/>
                    </a:lnTo>
                    <a:lnTo>
                      <a:pt x="0" y="31299"/>
                    </a:lnTo>
                    <a:lnTo>
                      <a:pt x="96221" y="31299"/>
                    </a:lnTo>
                    <a:cubicBezTo>
                      <a:pt x="103778" y="22312"/>
                      <a:pt x="109367" y="11670"/>
                      <a:pt x="112586" y="0"/>
                    </a:cubicBezTo>
                    <a:close/>
                  </a:path>
                </a:pathLst>
              </a:custGeom>
              <a:solidFill>
                <a:srgbClr val="CDD0D1"/>
              </a:solidFill>
              <a:ln w="44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F22D593-4B79-F733-3150-EF96AC9723BA}"/>
                </a:ext>
              </a:extLst>
            </p:cNvPr>
            <p:cNvSpPr/>
            <p:nvPr/>
          </p:nvSpPr>
          <p:spPr>
            <a:xfrm rot="10800000">
              <a:off x="556984" y="3098248"/>
              <a:ext cx="450254" cy="381889"/>
            </a:xfrm>
            <a:custGeom>
              <a:avLst/>
              <a:gdLst>
                <a:gd name="connsiteX0" fmla="*/ 83031 w 450254"/>
                <a:gd name="connsiteY0" fmla="*/ 0 h 381889"/>
                <a:gd name="connsiteX1" fmla="*/ 367224 w 450254"/>
                <a:gd name="connsiteY1" fmla="*/ 0 h 381889"/>
                <a:gd name="connsiteX2" fmla="*/ 450255 w 450254"/>
                <a:gd name="connsiteY2" fmla="*/ 83031 h 381889"/>
                <a:gd name="connsiteX3" fmla="*/ 450255 w 450254"/>
                <a:gd name="connsiteY3" fmla="*/ 298858 h 381889"/>
                <a:gd name="connsiteX4" fmla="*/ 367224 w 450254"/>
                <a:gd name="connsiteY4" fmla="*/ 381889 h 381889"/>
                <a:gd name="connsiteX5" fmla="*/ 298858 w 450254"/>
                <a:gd name="connsiteY5" fmla="*/ 381889 h 381889"/>
                <a:gd name="connsiteX6" fmla="*/ 0 w 450254"/>
                <a:gd name="connsiteY6" fmla="*/ 83031 h 381889"/>
                <a:gd name="connsiteX7" fmla="*/ 0 w 450254"/>
                <a:gd name="connsiteY7" fmla="*/ 83031 h 381889"/>
                <a:gd name="connsiteX8" fmla="*/ 83031 w 450254"/>
                <a:gd name="connsiteY8" fmla="*/ 0 h 38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254" h="381889">
                  <a:moveTo>
                    <a:pt x="83031" y="0"/>
                  </a:moveTo>
                  <a:lnTo>
                    <a:pt x="367224" y="0"/>
                  </a:lnTo>
                  <a:cubicBezTo>
                    <a:pt x="413054" y="0"/>
                    <a:pt x="450255" y="37201"/>
                    <a:pt x="450255" y="83031"/>
                  </a:cubicBezTo>
                  <a:lnTo>
                    <a:pt x="450255" y="298858"/>
                  </a:lnTo>
                  <a:cubicBezTo>
                    <a:pt x="450255" y="344689"/>
                    <a:pt x="413054" y="381889"/>
                    <a:pt x="367224" y="381889"/>
                  </a:cubicBezTo>
                  <a:lnTo>
                    <a:pt x="298858" y="381889"/>
                  </a:lnTo>
                  <a:cubicBezTo>
                    <a:pt x="133914" y="381889"/>
                    <a:pt x="0" y="247976"/>
                    <a:pt x="0" y="83031"/>
                  </a:cubicBezTo>
                  <a:lnTo>
                    <a:pt x="0" y="83031"/>
                  </a:lnTo>
                  <a:cubicBezTo>
                    <a:pt x="0" y="37201"/>
                    <a:pt x="37201" y="0"/>
                    <a:pt x="83031" y="0"/>
                  </a:cubicBezTo>
                  <a:close/>
                </a:path>
              </a:pathLst>
            </a:custGeom>
            <a:solidFill>
              <a:srgbClr val="0070C0"/>
            </a:solidFill>
            <a:ln w="44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dirty="0"/>
            </a:p>
          </p:txBody>
        </p:sp>
      </p:grp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50E6D661-CF4B-4D2F-63E8-349932957B21}"/>
              </a:ext>
            </a:extLst>
          </p:cNvPr>
          <p:cNvSpPr/>
          <p:nvPr/>
        </p:nvSpPr>
        <p:spPr>
          <a:xfrm>
            <a:off x="4033066" y="3009604"/>
            <a:ext cx="1517904" cy="253072"/>
          </a:xfrm>
          <a:custGeom>
            <a:avLst/>
            <a:gdLst>
              <a:gd name="connsiteX0" fmla="*/ 0 w 1832808"/>
              <a:gd name="connsiteY0" fmla="*/ 253073 h 253072"/>
              <a:gd name="connsiteX1" fmla="*/ 1765070 w 1832808"/>
              <a:gd name="connsiteY1" fmla="*/ 253073 h 253072"/>
              <a:gd name="connsiteX2" fmla="*/ 1832809 w 1832808"/>
              <a:gd name="connsiteY2" fmla="*/ 185333 h 253072"/>
              <a:gd name="connsiteX3" fmla="*/ 1832809 w 1832808"/>
              <a:gd name="connsiteY3" fmla="*/ 185333 h 253072"/>
              <a:gd name="connsiteX4" fmla="*/ 1647476 w 1832808"/>
              <a:gd name="connsiteY4" fmla="*/ 0 h 253072"/>
              <a:gd name="connsiteX5" fmla="*/ 0 w 1832808"/>
              <a:gd name="connsiteY5" fmla="*/ 0 h 253072"/>
              <a:gd name="connsiteX6" fmla="*/ 0 w 1832808"/>
              <a:gd name="connsiteY6" fmla="*/ 253073 h 25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2808" h="253072">
                <a:moveTo>
                  <a:pt x="0" y="253073"/>
                </a:moveTo>
                <a:lnTo>
                  <a:pt x="1765070" y="253073"/>
                </a:lnTo>
                <a:cubicBezTo>
                  <a:pt x="1802494" y="253073"/>
                  <a:pt x="1832809" y="222758"/>
                  <a:pt x="1832809" y="185333"/>
                </a:cubicBezTo>
                <a:lnTo>
                  <a:pt x="1832809" y="185333"/>
                </a:lnTo>
                <a:cubicBezTo>
                  <a:pt x="1832809" y="82986"/>
                  <a:pt x="1749823" y="0"/>
                  <a:pt x="1647476" y="0"/>
                </a:cubicBezTo>
                <a:lnTo>
                  <a:pt x="0" y="0"/>
                </a:lnTo>
                <a:lnTo>
                  <a:pt x="0" y="253073"/>
                </a:lnTo>
                <a:close/>
              </a:path>
            </a:pathLst>
          </a:custGeom>
          <a:solidFill>
            <a:srgbClr val="EDEDED"/>
          </a:solidFill>
          <a:ln w="4471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11AC30AB-3A65-35EC-3DB7-8C23BAE147A2}"/>
              </a:ext>
            </a:extLst>
          </p:cNvPr>
          <p:cNvSpPr/>
          <p:nvPr/>
        </p:nvSpPr>
        <p:spPr>
          <a:xfrm>
            <a:off x="4262879" y="3009604"/>
            <a:ext cx="213010" cy="253072"/>
          </a:xfrm>
          <a:custGeom>
            <a:avLst/>
            <a:gdLst>
              <a:gd name="connsiteX0" fmla="*/ 0 w 213010"/>
              <a:gd name="connsiteY0" fmla="*/ 253073 h 253072"/>
              <a:gd name="connsiteX1" fmla="*/ 213010 w 213010"/>
              <a:gd name="connsiteY1" fmla="*/ 253073 h 253072"/>
              <a:gd name="connsiteX2" fmla="*/ 46993 w 213010"/>
              <a:gd name="connsiteY2" fmla="*/ 0 h 253072"/>
              <a:gd name="connsiteX3" fmla="*/ 45 w 213010"/>
              <a:gd name="connsiteY3" fmla="*/ 0 h 253072"/>
              <a:gd name="connsiteX4" fmla="*/ 45 w 213010"/>
              <a:gd name="connsiteY4" fmla="*/ 253073 h 25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010" h="253072">
                <a:moveTo>
                  <a:pt x="0" y="253073"/>
                </a:moveTo>
                <a:lnTo>
                  <a:pt x="213010" y="253073"/>
                </a:lnTo>
                <a:cubicBezTo>
                  <a:pt x="207555" y="141917"/>
                  <a:pt x="141381" y="46769"/>
                  <a:pt x="46993" y="0"/>
                </a:cubicBezTo>
                <a:lnTo>
                  <a:pt x="45" y="0"/>
                </a:lnTo>
                <a:lnTo>
                  <a:pt x="45" y="253073"/>
                </a:lnTo>
                <a:close/>
              </a:path>
            </a:pathLst>
          </a:custGeom>
          <a:solidFill>
            <a:srgbClr val="CDD0D1"/>
          </a:solidFill>
          <a:ln w="4471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2C7DE4E-8B05-3922-7CA0-9721BD0CB5B3}"/>
              </a:ext>
            </a:extLst>
          </p:cNvPr>
          <p:cNvSpPr/>
          <p:nvPr/>
        </p:nvSpPr>
        <p:spPr>
          <a:xfrm>
            <a:off x="7586663" y="3009604"/>
            <a:ext cx="1101135" cy="25307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80" name="Graphic 77">
            <a:extLst>
              <a:ext uri="{FF2B5EF4-FFF2-40B4-BE49-F238E27FC236}">
                <a16:creationId xmlns:a16="http://schemas.microsoft.com/office/drawing/2014/main" id="{DADAA6A0-E45E-64FB-6066-F80B3E7D7F19}"/>
              </a:ext>
            </a:extLst>
          </p:cNvPr>
          <p:cNvGrpSpPr/>
          <p:nvPr/>
        </p:nvGrpSpPr>
        <p:grpSpPr>
          <a:xfrm>
            <a:off x="7568133" y="3009604"/>
            <a:ext cx="2952473" cy="253072"/>
            <a:chOff x="7568133" y="3129189"/>
            <a:chExt cx="2952473" cy="253072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1DA2C67-3233-C9AC-EDEF-93CED415F05C}"/>
                </a:ext>
              </a:extLst>
            </p:cNvPr>
            <p:cNvSpPr/>
            <p:nvPr/>
          </p:nvSpPr>
          <p:spPr>
            <a:xfrm>
              <a:off x="8687798" y="3129189"/>
              <a:ext cx="1832808" cy="253072"/>
            </a:xfrm>
            <a:custGeom>
              <a:avLst/>
              <a:gdLst>
                <a:gd name="connsiteX0" fmla="*/ 0 w 1832808"/>
                <a:gd name="connsiteY0" fmla="*/ 253073 h 253072"/>
                <a:gd name="connsiteX1" fmla="*/ 1765070 w 1832808"/>
                <a:gd name="connsiteY1" fmla="*/ 253073 h 253072"/>
                <a:gd name="connsiteX2" fmla="*/ 1832809 w 1832808"/>
                <a:gd name="connsiteY2" fmla="*/ 185333 h 253072"/>
                <a:gd name="connsiteX3" fmla="*/ 1832809 w 1832808"/>
                <a:gd name="connsiteY3" fmla="*/ 185333 h 253072"/>
                <a:gd name="connsiteX4" fmla="*/ 1647476 w 1832808"/>
                <a:gd name="connsiteY4" fmla="*/ 0 h 253072"/>
                <a:gd name="connsiteX5" fmla="*/ 0 w 1832808"/>
                <a:gd name="connsiteY5" fmla="*/ 0 h 253072"/>
                <a:gd name="connsiteX6" fmla="*/ 0 w 1832808"/>
                <a:gd name="connsiteY6" fmla="*/ 253073 h 25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2808" h="253072">
                  <a:moveTo>
                    <a:pt x="0" y="253073"/>
                  </a:moveTo>
                  <a:lnTo>
                    <a:pt x="1765070" y="253073"/>
                  </a:lnTo>
                  <a:cubicBezTo>
                    <a:pt x="1802494" y="253073"/>
                    <a:pt x="1832809" y="222758"/>
                    <a:pt x="1832809" y="185333"/>
                  </a:cubicBezTo>
                  <a:lnTo>
                    <a:pt x="1832809" y="185333"/>
                  </a:lnTo>
                  <a:cubicBezTo>
                    <a:pt x="1832809" y="82986"/>
                    <a:pt x="1749823" y="0"/>
                    <a:pt x="1647476" y="0"/>
                  </a:cubicBezTo>
                  <a:lnTo>
                    <a:pt x="0" y="0"/>
                  </a:lnTo>
                  <a:lnTo>
                    <a:pt x="0" y="253073"/>
                  </a:lnTo>
                  <a:close/>
                </a:path>
              </a:pathLst>
            </a:custGeom>
            <a:solidFill>
              <a:srgbClr val="EDEDED"/>
            </a:solidFill>
            <a:ln w="44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38CDFC7-595A-903A-4493-3F5097B42F64}"/>
                </a:ext>
              </a:extLst>
            </p:cNvPr>
            <p:cNvSpPr/>
            <p:nvPr/>
          </p:nvSpPr>
          <p:spPr>
            <a:xfrm>
              <a:off x="7568133" y="3129189"/>
              <a:ext cx="213010" cy="253072"/>
            </a:xfrm>
            <a:custGeom>
              <a:avLst/>
              <a:gdLst>
                <a:gd name="connsiteX0" fmla="*/ 0 w 213010"/>
                <a:gd name="connsiteY0" fmla="*/ 253073 h 253072"/>
                <a:gd name="connsiteX1" fmla="*/ 213010 w 213010"/>
                <a:gd name="connsiteY1" fmla="*/ 253073 h 253072"/>
                <a:gd name="connsiteX2" fmla="*/ 46993 w 213010"/>
                <a:gd name="connsiteY2" fmla="*/ 0 h 253072"/>
                <a:gd name="connsiteX3" fmla="*/ 45 w 213010"/>
                <a:gd name="connsiteY3" fmla="*/ 0 h 253072"/>
                <a:gd name="connsiteX4" fmla="*/ 45 w 213010"/>
                <a:gd name="connsiteY4" fmla="*/ 253073 h 25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010" h="253072">
                  <a:moveTo>
                    <a:pt x="0" y="253073"/>
                  </a:moveTo>
                  <a:lnTo>
                    <a:pt x="213010" y="253073"/>
                  </a:lnTo>
                  <a:cubicBezTo>
                    <a:pt x="207555" y="141917"/>
                    <a:pt x="141381" y="46769"/>
                    <a:pt x="46993" y="0"/>
                  </a:cubicBezTo>
                  <a:lnTo>
                    <a:pt x="45" y="0"/>
                  </a:lnTo>
                  <a:lnTo>
                    <a:pt x="45" y="253073"/>
                  </a:lnTo>
                  <a:close/>
                </a:path>
              </a:pathLst>
            </a:custGeom>
            <a:solidFill>
              <a:srgbClr val="CDD0D1"/>
            </a:solidFill>
            <a:ln w="44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9FED5C8-7DE4-B9F2-87BC-4FC425EE8A31}"/>
              </a:ext>
            </a:extLst>
          </p:cNvPr>
          <p:cNvSpPr/>
          <p:nvPr/>
        </p:nvSpPr>
        <p:spPr>
          <a:xfrm>
            <a:off x="503261" y="5411294"/>
            <a:ext cx="5355308" cy="958768"/>
          </a:xfrm>
          <a:prstGeom prst="roundRect">
            <a:avLst>
              <a:gd name="adj" fmla="val 9202"/>
            </a:avLst>
          </a:prstGeom>
          <a:solidFill>
            <a:schemeClr val="bg1">
              <a:lumMod val="95000"/>
            </a:schemeClr>
          </a:solidFill>
          <a:ln w="952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057" tIns="67057" rIns="67057" bIns="67057" numCol="1" spcCol="1270" rtlCol="0" anchor="ctr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1600" b="1" i="0" u="none" strike="noStrike" kern="1200" cap="none" spc="0" normalizeH="0" baseline="0" noProof="0">
              <a:ln>
                <a:noFill/>
              </a:ln>
              <a:solidFill>
                <a:srgbClr val="05487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B929AA52-A562-A737-C7CB-39E0258D7AA4}"/>
              </a:ext>
            </a:extLst>
          </p:cNvPr>
          <p:cNvSpPr/>
          <p:nvPr/>
        </p:nvSpPr>
        <p:spPr>
          <a:xfrm>
            <a:off x="503260" y="1531440"/>
            <a:ext cx="7011965" cy="1189227"/>
          </a:xfrm>
          <a:prstGeom prst="roundRect">
            <a:avLst>
              <a:gd name="adj" fmla="val 9202"/>
            </a:avLst>
          </a:prstGeom>
          <a:solidFill>
            <a:schemeClr val="bg1"/>
          </a:solidFill>
          <a:ln w="9525">
            <a:solidFill>
              <a:srgbClr val="086AA7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057" tIns="67057" rIns="67057" bIns="67057" numCol="1" spcCol="1270" rtlCol="0" anchor="ctr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1600" b="1" i="0" u="none" strike="noStrike" kern="1200" cap="none" spc="0" normalizeH="0" baseline="0" noProof="0">
              <a:ln>
                <a:noFill/>
              </a:ln>
              <a:solidFill>
                <a:srgbClr val="05487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8AEF575-73EE-7A37-F6BF-91B53831A9C6}"/>
              </a:ext>
            </a:extLst>
          </p:cNvPr>
          <p:cNvSpPr/>
          <p:nvPr/>
        </p:nvSpPr>
        <p:spPr>
          <a:xfrm>
            <a:off x="8081716" y="1022724"/>
            <a:ext cx="595441" cy="358498"/>
          </a:xfrm>
          <a:prstGeom prst="roundRect">
            <a:avLst>
              <a:gd name="adj" fmla="val 20757"/>
            </a:avLst>
          </a:prstGeom>
          <a:solidFill>
            <a:srgbClr val="0F72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61514A8-B44A-CF2B-CA97-24DF817EBABC}"/>
              </a:ext>
            </a:extLst>
          </p:cNvPr>
          <p:cNvSpPr/>
          <p:nvPr/>
        </p:nvSpPr>
        <p:spPr>
          <a:xfrm>
            <a:off x="601506" y="1022724"/>
            <a:ext cx="2451994" cy="358498"/>
          </a:xfrm>
          <a:prstGeom prst="roundRect">
            <a:avLst>
              <a:gd name="adj" fmla="val 20757"/>
            </a:avLst>
          </a:prstGeom>
          <a:solidFill>
            <a:srgbClr val="0F72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1C2161A-19FC-D11B-5731-C06ECB8E8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Body engineering offerings for the mobility industry </a:t>
            </a:r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C118D-954B-A293-55D9-51E058CAC853}"/>
              </a:ext>
            </a:extLst>
          </p:cNvPr>
          <p:cNvSpPr txBox="1"/>
          <p:nvPr/>
        </p:nvSpPr>
        <p:spPr>
          <a:xfrm>
            <a:off x="698321" y="1028376"/>
            <a:ext cx="2228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Concept to SOP Support</a:t>
            </a:r>
            <a:endParaRPr lang="en-IN" sz="16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51B15A-1839-3EA1-1385-EB0A06CC08D1}"/>
              </a:ext>
            </a:extLst>
          </p:cNvPr>
          <p:cNvSpPr txBox="1"/>
          <p:nvPr/>
        </p:nvSpPr>
        <p:spPr>
          <a:xfrm>
            <a:off x="1206185" y="2406078"/>
            <a:ext cx="492894" cy="31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215F9A"/>
                </a:solidFill>
              </a:rPr>
              <a:t>BiW</a:t>
            </a:r>
            <a:endParaRPr lang="en-IN" sz="1400" b="1" dirty="0">
              <a:solidFill>
                <a:srgbClr val="215F9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07AAE-7073-05D3-17D5-164C9DBA75F3}"/>
              </a:ext>
            </a:extLst>
          </p:cNvPr>
          <p:cNvSpPr txBox="1"/>
          <p:nvPr/>
        </p:nvSpPr>
        <p:spPr>
          <a:xfrm>
            <a:off x="2825521" y="2406078"/>
            <a:ext cx="828181" cy="31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15F9A"/>
                </a:solidFill>
              </a:rPr>
              <a:t>Closures</a:t>
            </a:r>
            <a:endParaRPr lang="en-IN" sz="1400" b="1" dirty="0">
              <a:solidFill>
                <a:srgbClr val="215F9A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448D07-9EBB-8610-5505-5E47C1558EDF}"/>
              </a:ext>
            </a:extLst>
          </p:cNvPr>
          <p:cNvSpPr txBox="1"/>
          <p:nvPr/>
        </p:nvSpPr>
        <p:spPr>
          <a:xfrm>
            <a:off x="4542424" y="2406078"/>
            <a:ext cx="828181" cy="31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215F9A"/>
                </a:solidFill>
              </a:rPr>
              <a:t>Interior</a:t>
            </a:r>
            <a:endParaRPr lang="en-IN" sz="1400" b="1">
              <a:solidFill>
                <a:srgbClr val="215F9A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642BEA-12F7-5B50-D967-0BCBBA7F8E21}"/>
              </a:ext>
            </a:extLst>
          </p:cNvPr>
          <p:cNvSpPr txBox="1"/>
          <p:nvPr/>
        </p:nvSpPr>
        <p:spPr>
          <a:xfrm>
            <a:off x="6338938" y="2406078"/>
            <a:ext cx="828181" cy="31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15F9A"/>
                </a:solidFill>
              </a:rPr>
              <a:t>Exterior</a:t>
            </a:r>
            <a:endParaRPr lang="en-IN" sz="1400" b="1" dirty="0">
              <a:solidFill>
                <a:srgbClr val="215F9A"/>
              </a:solidFill>
            </a:endParaRPr>
          </a:p>
        </p:txBody>
      </p:sp>
      <p:pic>
        <p:nvPicPr>
          <p:cNvPr id="11" name="Picture 10" descr="A silver car with no frame&#10;&#10;AI-generated content may be incorrect.">
            <a:extLst>
              <a:ext uri="{FF2B5EF4-FFF2-40B4-BE49-F238E27FC236}">
                <a16:creationId xmlns:a16="http://schemas.microsoft.com/office/drawing/2014/main" id="{11A0CF8E-3EC9-BF99-10BB-BECCB701C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18386" r="5607" b="23563"/>
          <a:stretch>
            <a:fillRect/>
          </a:stretch>
        </p:blipFill>
        <p:spPr>
          <a:xfrm>
            <a:off x="613147" y="1644379"/>
            <a:ext cx="1770072" cy="651000"/>
          </a:xfrm>
          <a:prstGeom prst="rect">
            <a:avLst/>
          </a:prstGeom>
        </p:spPr>
      </p:pic>
      <p:pic>
        <p:nvPicPr>
          <p:cNvPr id="14" name="Picture 13" descr="A silver car with the hood open&#10;&#10;AI-generated content may be incorrect.">
            <a:extLst>
              <a:ext uri="{FF2B5EF4-FFF2-40B4-BE49-F238E27FC236}">
                <a16:creationId xmlns:a16="http://schemas.microsoft.com/office/drawing/2014/main" id="{66451B81-90D5-BD54-06B1-D7ADBEC19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6" t="12099" r="11746" b="20391"/>
          <a:stretch>
            <a:fillRect/>
          </a:stretch>
        </p:blipFill>
        <p:spPr>
          <a:xfrm>
            <a:off x="2615750" y="1591869"/>
            <a:ext cx="1313277" cy="788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7DDF38-B546-5B6B-4A95-FF456E8EA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8" b="21753"/>
          <a:stretch>
            <a:fillRect/>
          </a:stretch>
        </p:blipFill>
        <p:spPr>
          <a:xfrm>
            <a:off x="4063740" y="1672579"/>
            <a:ext cx="1794828" cy="61312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D7D12EE-7C32-74EC-D26F-03F7BAAE9541}"/>
              </a:ext>
            </a:extLst>
          </p:cNvPr>
          <p:cNvCxnSpPr>
            <a:cxnSpLocks/>
          </p:cNvCxnSpPr>
          <p:nvPr/>
        </p:nvCxnSpPr>
        <p:spPr>
          <a:xfrm>
            <a:off x="2499362" y="1585350"/>
            <a:ext cx="0" cy="891215"/>
          </a:xfrm>
          <a:prstGeom prst="line">
            <a:avLst/>
          </a:prstGeom>
          <a:ln w="12700" cap="rnd"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4A07D8-ED6D-9CFB-854B-15E307FF79A2}"/>
              </a:ext>
            </a:extLst>
          </p:cNvPr>
          <p:cNvCxnSpPr>
            <a:cxnSpLocks/>
          </p:cNvCxnSpPr>
          <p:nvPr/>
        </p:nvCxnSpPr>
        <p:spPr>
          <a:xfrm>
            <a:off x="4035454" y="1585350"/>
            <a:ext cx="0" cy="891215"/>
          </a:xfrm>
          <a:prstGeom prst="line">
            <a:avLst/>
          </a:prstGeom>
          <a:ln w="12700" cap="rnd"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C86712-D305-D081-A7D1-98F775789EA3}"/>
              </a:ext>
            </a:extLst>
          </p:cNvPr>
          <p:cNvCxnSpPr>
            <a:cxnSpLocks/>
          </p:cNvCxnSpPr>
          <p:nvPr/>
        </p:nvCxnSpPr>
        <p:spPr>
          <a:xfrm>
            <a:off x="5858568" y="1585350"/>
            <a:ext cx="0" cy="891215"/>
          </a:xfrm>
          <a:prstGeom prst="line">
            <a:avLst/>
          </a:prstGeom>
          <a:ln w="12700" cap="rnd"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6AC45CF-4FD1-558D-5928-B60FE0BB3A60}"/>
              </a:ext>
            </a:extLst>
          </p:cNvPr>
          <p:cNvSpPr txBox="1"/>
          <p:nvPr/>
        </p:nvSpPr>
        <p:spPr>
          <a:xfrm>
            <a:off x="8230665" y="1443450"/>
            <a:ext cx="26886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A4E7C"/>
                </a:solidFill>
              </a:rPr>
              <a:t>Trusted by major Global OEMs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A4E7C"/>
                </a:solidFill>
              </a:rPr>
              <a:t>Design to Cost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A4E7C"/>
                </a:solidFill>
              </a:rPr>
              <a:t>Frugal Engineering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A4E7C"/>
                </a:solidFill>
              </a:rPr>
              <a:t>Global Delivery Model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A4E7C"/>
                </a:solidFill>
              </a:rPr>
              <a:t>Over 100+ project experience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A4E7C"/>
                </a:solidFill>
              </a:rPr>
              <a:t>700+ Supply Chain partners  </a:t>
            </a:r>
            <a:endParaRPr lang="en-IN" sz="1400" dirty="0">
              <a:solidFill>
                <a:srgbClr val="0A4E7C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69AEBB-C623-DB74-DFBE-D641F2FF817E}"/>
              </a:ext>
            </a:extLst>
          </p:cNvPr>
          <p:cNvSpPr txBox="1"/>
          <p:nvPr/>
        </p:nvSpPr>
        <p:spPr>
          <a:xfrm>
            <a:off x="8116383" y="1030228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</a:rPr>
              <a:t>USP</a:t>
            </a:r>
          </a:p>
        </p:txBody>
      </p:sp>
      <p:pic>
        <p:nvPicPr>
          <p:cNvPr id="35" name="Picture 4" descr="Automotive exterior">
            <a:extLst>
              <a:ext uri="{FF2B5EF4-FFF2-40B4-BE49-F238E27FC236}">
                <a16:creationId xmlns:a16="http://schemas.microsoft.com/office/drawing/2014/main" id="{2AB07C12-2873-5A7B-2C8B-78E64F2FB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538" y="1684548"/>
            <a:ext cx="1369558" cy="6521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9012624-6E23-C9D5-BA66-EF9FDB01C135}"/>
              </a:ext>
            </a:extLst>
          </p:cNvPr>
          <p:cNvGrpSpPr/>
          <p:nvPr/>
        </p:nvGrpSpPr>
        <p:grpSpPr>
          <a:xfrm>
            <a:off x="649735" y="5520473"/>
            <a:ext cx="5087754" cy="845460"/>
            <a:chOff x="2547090" y="3373213"/>
            <a:chExt cx="6125435" cy="1017899"/>
          </a:xfrm>
        </p:grpSpPr>
        <p:sp>
          <p:nvSpPr>
            <p:cNvPr id="17" name="Google Shape;65;p14">
              <a:extLst>
                <a:ext uri="{FF2B5EF4-FFF2-40B4-BE49-F238E27FC236}">
                  <a16:creationId xmlns:a16="http://schemas.microsoft.com/office/drawing/2014/main" id="{0F6F4F2C-F52B-726D-C950-10590484C36D}"/>
                </a:ext>
              </a:extLst>
            </p:cNvPr>
            <p:cNvSpPr txBox="1">
              <a:spLocks/>
            </p:cNvSpPr>
            <p:nvPr/>
          </p:nvSpPr>
          <p:spPr>
            <a:xfrm>
              <a:off x="2547090" y="3513106"/>
              <a:ext cx="1192314" cy="6299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1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</a:defRPr>
              </a:lvl1pPr>
            </a:lstStyle>
            <a:p>
              <a:pPr marL="0" lvl="1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</a:pPr>
              <a:r>
                <a:rPr lang="en-US" sz="1400" b="1" dirty="0">
                  <a:solidFill>
                    <a:srgbClr val="215F9A"/>
                  </a:solidFill>
                </a:rPr>
                <a:t>Materials </a:t>
              </a:r>
            </a:p>
            <a:p>
              <a:pPr marL="0" lvl="1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</a:pPr>
              <a:r>
                <a:rPr lang="en-US" sz="1400" b="1" dirty="0">
                  <a:solidFill>
                    <a:srgbClr val="215F9A"/>
                  </a:solidFill>
                </a:rPr>
                <a:t>Handled 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10B80FC-43BB-2178-2443-31EE755C1E46}"/>
                </a:ext>
              </a:extLst>
            </p:cNvPr>
            <p:cNvGrpSpPr/>
            <p:nvPr/>
          </p:nvGrpSpPr>
          <p:grpSpPr>
            <a:xfrm>
              <a:off x="3735491" y="3377497"/>
              <a:ext cx="858163" cy="1013615"/>
              <a:chOff x="3735491" y="3618242"/>
              <a:chExt cx="858163" cy="1013615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8BFFC418-BCD9-7B72-559A-96A4C5FA4B01}"/>
                  </a:ext>
                </a:extLst>
              </p:cNvPr>
              <p:cNvGrpSpPr/>
              <p:nvPr/>
            </p:nvGrpSpPr>
            <p:grpSpPr>
              <a:xfrm>
                <a:off x="3907742" y="3618242"/>
                <a:ext cx="513663" cy="513663"/>
                <a:chOff x="3907742" y="3772234"/>
                <a:chExt cx="513663" cy="513663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344C5B2A-9685-1972-AF3D-8ECDC5814298}"/>
                    </a:ext>
                  </a:extLst>
                </p:cNvPr>
                <p:cNvSpPr/>
                <p:nvPr/>
              </p:nvSpPr>
              <p:spPr>
                <a:xfrm>
                  <a:off x="3907742" y="4126980"/>
                  <a:ext cx="513663" cy="158917"/>
                </a:xfrm>
                <a:custGeom>
                  <a:avLst/>
                  <a:gdLst>
                    <a:gd name="connsiteX0" fmla="*/ 0 w 513663"/>
                    <a:gd name="connsiteY0" fmla="*/ 0 h 158917"/>
                    <a:gd name="connsiteX1" fmla="*/ 0 w 513663"/>
                    <a:gd name="connsiteY1" fmla="*/ 24535 h 158917"/>
                    <a:gd name="connsiteX2" fmla="*/ 134382 w 513663"/>
                    <a:gd name="connsiteY2" fmla="*/ 158917 h 158917"/>
                    <a:gd name="connsiteX3" fmla="*/ 379281 w 513663"/>
                    <a:gd name="connsiteY3" fmla="*/ 158917 h 158917"/>
                    <a:gd name="connsiteX4" fmla="*/ 513664 w 513663"/>
                    <a:gd name="connsiteY4" fmla="*/ 24535 h 158917"/>
                    <a:gd name="connsiteX5" fmla="*/ 513664 w 513663"/>
                    <a:gd name="connsiteY5" fmla="*/ 0 h 158917"/>
                    <a:gd name="connsiteX6" fmla="*/ 0 w 513663"/>
                    <a:gd name="connsiteY6" fmla="*/ 0 h 158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3663" h="158917">
                      <a:moveTo>
                        <a:pt x="0" y="0"/>
                      </a:moveTo>
                      <a:lnTo>
                        <a:pt x="0" y="24535"/>
                      </a:lnTo>
                      <a:cubicBezTo>
                        <a:pt x="0" y="98439"/>
                        <a:pt x="60468" y="158917"/>
                        <a:pt x="134382" y="158917"/>
                      </a:cubicBezTo>
                      <a:lnTo>
                        <a:pt x="379281" y="158917"/>
                      </a:lnTo>
                      <a:cubicBezTo>
                        <a:pt x="453186" y="158917"/>
                        <a:pt x="513664" y="98449"/>
                        <a:pt x="513664" y="24535"/>
                      </a:cubicBezTo>
                      <a:lnTo>
                        <a:pt x="51366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6EAED"/>
                </a:solidFill>
                <a:ln w="9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9E4FDB23-241D-186D-E0AB-7634CB850607}"/>
                    </a:ext>
                  </a:extLst>
                </p:cNvPr>
                <p:cNvSpPr/>
                <p:nvPr/>
              </p:nvSpPr>
              <p:spPr>
                <a:xfrm>
                  <a:off x="3907742" y="3772234"/>
                  <a:ext cx="513663" cy="354746"/>
                </a:xfrm>
                <a:custGeom>
                  <a:avLst/>
                  <a:gdLst>
                    <a:gd name="connsiteX0" fmla="*/ 513664 w 513663"/>
                    <a:gd name="connsiteY0" fmla="*/ 354747 h 354746"/>
                    <a:gd name="connsiteX1" fmla="*/ 513664 w 513663"/>
                    <a:gd name="connsiteY1" fmla="*/ 134382 h 354746"/>
                    <a:gd name="connsiteX2" fmla="*/ 379281 w 513663"/>
                    <a:gd name="connsiteY2" fmla="*/ 0 h 354746"/>
                    <a:gd name="connsiteX3" fmla="*/ 134382 w 513663"/>
                    <a:gd name="connsiteY3" fmla="*/ 0 h 354746"/>
                    <a:gd name="connsiteX4" fmla="*/ 0 w 513663"/>
                    <a:gd name="connsiteY4" fmla="*/ 134382 h 354746"/>
                    <a:gd name="connsiteX5" fmla="*/ 0 w 513663"/>
                    <a:gd name="connsiteY5" fmla="*/ 354747 h 354746"/>
                    <a:gd name="connsiteX6" fmla="*/ 513664 w 513663"/>
                    <a:gd name="connsiteY6" fmla="*/ 354747 h 35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3663" h="354746">
                      <a:moveTo>
                        <a:pt x="513664" y="354747"/>
                      </a:moveTo>
                      <a:lnTo>
                        <a:pt x="513664" y="134382"/>
                      </a:lnTo>
                      <a:cubicBezTo>
                        <a:pt x="513664" y="60468"/>
                        <a:pt x="453186" y="0"/>
                        <a:pt x="379281" y="0"/>
                      </a:cubicBezTo>
                      <a:lnTo>
                        <a:pt x="134382" y="0"/>
                      </a:lnTo>
                      <a:cubicBezTo>
                        <a:pt x="60468" y="0"/>
                        <a:pt x="0" y="60468"/>
                        <a:pt x="0" y="134382"/>
                      </a:cubicBezTo>
                      <a:lnTo>
                        <a:pt x="0" y="354747"/>
                      </a:lnTo>
                      <a:lnTo>
                        <a:pt x="513664" y="354747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9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8189DA7-866C-2C6D-F4C3-8D9D5D41E617}"/>
                  </a:ext>
                </a:extLst>
              </p:cNvPr>
              <p:cNvSpPr txBox="1"/>
              <p:nvPr/>
            </p:nvSpPr>
            <p:spPr>
              <a:xfrm>
                <a:off x="3735491" y="4153847"/>
                <a:ext cx="858163" cy="478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20000"/>
                  </a:spcAft>
                  <a:defRPr/>
                </a:pPr>
                <a:r>
                  <a:rPr lang="en-US" sz="1050">
                    <a:solidFill>
                      <a:srgbClr val="215F9A"/>
                    </a:solidFill>
                    <a:latin typeface="Calibri" panose="020F0502020204030204"/>
                  </a:rPr>
                  <a:t>Auto steel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4EC791A-B371-4D8F-FF32-471BA12F2831}"/>
                </a:ext>
              </a:extLst>
            </p:cNvPr>
            <p:cNvGrpSpPr/>
            <p:nvPr/>
          </p:nvGrpSpPr>
          <p:grpSpPr>
            <a:xfrm>
              <a:off x="4869434" y="3373213"/>
              <a:ext cx="514572" cy="517947"/>
              <a:chOff x="4869434" y="3373213"/>
              <a:chExt cx="514572" cy="51794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A647A5F-F040-E18F-B65E-C4897AC0F340}"/>
                  </a:ext>
                </a:extLst>
              </p:cNvPr>
              <p:cNvSpPr/>
              <p:nvPr/>
            </p:nvSpPr>
            <p:spPr>
              <a:xfrm>
                <a:off x="4869434" y="3377497"/>
                <a:ext cx="513663" cy="354746"/>
              </a:xfrm>
              <a:custGeom>
                <a:avLst/>
                <a:gdLst>
                  <a:gd name="connsiteX0" fmla="*/ 513664 w 513663"/>
                  <a:gd name="connsiteY0" fmla="*/ 354747 h 354746"/>
                  <a:gd name="connsiteX1" fmla="*/ 513664 w 513663"/>
                  <a:gd name="connsiteY1" fmla="*/ 134382 h 354746"/>
                  <a:gd name="connsiteX2" fmla="*/ 379281 w 513663"/>
                  <a:gd name="connsiteY2" fmla="*/ 0 h 354746"/>
                  <a:gd name="connsiteX3" fmla="*/ 134382 w 513663"/>
                  <a:gd name="connsiteY3" fmla="*/ 0 h 354746"/>
                  <a:gd name="connsiteX4" fmla="*/ 0 w 513663"/>
                  <a:gd name="connsiteY4" fmla="*/ 134382 h 354746"/>
                  <a:gd name="connsiteX5" fmla="*/ 0 w 513663"/>
                  <a:gd name="connsiteY5" fmla="*/ 354747 h 354746"/>
                  <a:gd name="connsiteX6" fmla="*/ 513664 w 513663"/>
                  <a:gd name="connsiteY6" fmla="*/ 354747 h 35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3663" h="354746">
                    <a:moveTo>
                      <a:pt x="513664" y="354747"/>
                    </a:moveTo>
                    <a:lnTo>
                      <a:pt x="513664" y="134382"/>
                    </a:lnTo>
                    <a:cubicBezTo>
                      <a:pt x="513664" y="60468"/>
                      <a:pt x="453186" y="0"/>
                      <a:pt x="379281" y="0"/>
                    </a:cubicBezTo>
                    <a:lnTo>
                      <a:pt x="134382" y="0"/>
                    </a:lnTo>
                    <a:cubicBezTo>
                      <a:pt x="60468" y="0"/>
                      <a:pt x="0" y="60468"/>
                      <a:pt x="0" y="134382"/>
                    </a:cubicBezTo>
                    <a:lnTo>
                      <a:pt x="0" y="354747"/>
                    </a:lnTo>
                    <a:lnTo>
                      <a:pt x="513664" y="354747"/>
                    </a:lnTo>
                    <a:close/>
                  </a:path>
                </a:pathLst>
              </a:custGeom>
              <a:solidFill>
                <a:srgbClr val="B5BDC1"/>
              </a:solidFill>
              <a:ln w="9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pic>
            <p:nvPicPr>
              <p:cNvPr id="52" name="Picture 51" descr="A close up of a silver&#10;&#10;AI-generated content may be incorrect.">
                <a:extLst>
                  <a:ext uri="{FF2B5EF4-FFF2-40B4-BE49-F238E27FC236}">
                    <a16:creationId xmlns:a16="http://schemas.microsoft.com/office/drawing/2014/main" id="{0A485BF5-FD6A-9114-9981-5858F3C92C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2037" y="3373213"/>
                <a:ext cx="511969" cy="510605"/>
              </a:xfrm>
              <a:prstGeom prst="roundRect">
                <a:avLst>
                  <a:gd name="adj" fmla="val 27571"/>
                </a:avLst>
              </a:prstGeom>
            </p:spPr>
          </p:pic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4176CD0-021B-DC19-C507-44ABE9AD0EB5}"/>
                  </a:ext>
                </a:extLst>
              </p:cNvPr>
              <p:cNvSpPr/>
              <p:nvPr/>
            </p:nvSpPr>
            <p:spPr>
              <a:xfrm>
                <a:off x="4869434" y="3732243"/>
                <a:ext cx="513663" cy="158917"/>
              </a:xfrm>
              <a:custGeom>
                <a:avLst/>
                <a:gdLst>
                  <a:gd name="connsiteX0" fmla="*/ 0 w 513663"/>
                  <a:gd name="connsiteY0" fmla="*/ 0 h 158917"/>
                  <a:gd name="connsiteX1" fmla="*/ 0 w 513663"/>
                  <a:gd name="connsiteY1" fmla="*/ 24535 h 158917"/>
                  <a:gd name="connsiteX2" fmla="*/ 134382 w 513663"/>
                  <a:gd name="connsiteY2" fmla="*/ 158917 h 158917"/>
                  <a:gd name="connsiteX3" fmla="*/ 379281 w 513663"/>
                  <a:gd name="connsiteY3" fmla="*/ 158917 h 158917"/>
                  <a:gd name="connsiteX4" fmla="*/ 513664 w 513663"/>
                  <a:gd name="connsiteY4" fmla="*/ 24535 h 158917"/>
                  <a:gd name="connsiteX5" fmla="*/ 513664 w 513663"/>
                  <a:gd name="connsiteY5" fmla="*/ 0 h 158917"/>
                  <a:gd name="connsiteX6" fmla="*/ 0 w 513663"/>
                  <a:gd name="connsiteY6" fmla="*/ 0 h 158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3663" h="158917">
                    <a:moveTo>
                      <a:pt x="0" y="0"/>
                    </a:moveTo>
                    <a:lnTo>
                      <a:pt x="0" y="24535"/>
                    </a:lnTo>
                    <a:cubicBezTo>
                      <a:pt x="0" y="98439"/>
                      <a:pt x="60468" y="158917"/>
                      <a:pt x="134382" y="158917"/>
                    </a:cubicBezTo>
                    <a:lnTo>
                      <a:pt x="379281" y="158917"/>
                    </a:lnTo>
                    <a:cubicBezTo>
                      <a:pt x="453186" y="158917"/>
                      <a:pt x="513664" y="98449"/>
                      <a:pt x="513664" y="24535"/>
                    </a:cubicBezTo>
                    <a:lnTo>
                      <a:pt x="51366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AED"/>
              </a:solidFill>
              <a:ln w="9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6FCF15-393D-9A96-7E2A-4B91814EF11C}"/>
                </a:ext>
              </a:extLst>
            </p:cNvPr>
            <p:cNvSpPr txBox="1"/>
            <p:nvPr/>
          </p:nvSpPr>
          <p:spPr>
            <a:xfrm>
              <a:off x="4658315" y="3913102"/>
              <a:ext cx="924258" cy="286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defRPr/>
              </a:pPr>
              <a:r>
                <a:rPr lang="en-US" sz="1050">
                  <a:solidFill>
                    <a:srgbClr val="215F9A"/>
                  </a:solidFill>
                  <a:latin typeface="Calibri" panose="020F0502020204030204"/>
                </a:rPr>
                <a:t>Aluminum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D2ADD66-2CAA-8044-FEDB-36061793785E}"/>
                </a:ext>
              </a:extLst>
            </p:cNvPr>
            <p:cNvGrpSpPr/>
            <p:nvPr/>
          </p:nvGrpSpPr>
          <p:grpSpPr>
            <a:xfrm>
              <a:off x="5658781" y="3377497"/>
              <a:ext cx="858163" cy="821855"/>
              <a:chOff x="5658781" y="3618242"/>
              <a:chExt cx="858163" cy="821855"/>
            </a:xfrm>
          </p:grpSpPr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7BE98736-DFC8-7749-368C-7F3CA8B53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831126" y="3618242"/>
                <a:ext cx="513474" cy="51347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32281A4-D9CC-7FBA-5B02-2AFA0EE61260}"/>
                  </a:ext>
                </a:extLst>
              </p:cNvPr>
              <p:cNvSpPr txBox="1"/>
              <p:nvPr/>
            </p:nvSpPr>
            <p:spPr>
              <a:xfrm>
                <a:off x="5658781" y="4153847"/>
                <a:ext cx="858163" cy="286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20000"/>
                  </a:spcAft>
                  <a:defRPr/>
                </a:pPr>
                <a:r>
                  <a:rPr lang="en-US" sz="1050">
                    <a:solidFill>
                      <a:srgbClr val="215F9A"/>
                    </a:solidFill>
                    <a:latin typeface="Calibri" panose="020F0502020204030204"/>
                  </a:rPr>
                  <a:t>Alloy cast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437D1BA-C4C5-C7B5-6618-6175DBEE389A}"/>
                </a:ext>
              </a:extLst>
            </p:cNvPr>
            <p:cNvGrpSpPr/>
            <p:nvPr/>
          </p:nvGrpSpPr>
          <p:grpSpPr>
            <a:xfrm>
              <a:off x="6792819" y="3377406"/>
              <a:ext cx="515237" cy="513754"/>
              <a:chOff x="6792819" y="3377406"/>
              <a:chExt cx="515237" cy="5137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E09A8041-ECF6-E58B-9910-6EF1F0E88DE2}"/>
                  </a:ext>
                </a:extLst>
              </p:cNvPr>
              <p:cNvSpPr/>
              <p:nvPr/>
            </p:nvSpPr>
            <p:spPr>
              <a:xfrm>
                <a:off x="6792819" y="3377497"/>
                <a:ext cx="513663" cy="354746"/>
              </a:xfrm>
              <a:custGeom>
                <a:avLst/>
                <a:gdLst>
                  <a:gd name="connsiteX0" fmla="*/ 513664 w 513663"/>
                  <a:gd name="connsiteY0" fmla="*/ 354747 h 354746"/>
                  <a:gd name="connsiteX1" fmla="*/ 513664 w 513663"/>
                  <a:gd name="connsiteY1" fmla="*/ 134382 h 354746"/>
                  <a:gd name="connsiteX2" fmla="*/ 379281 w 513663"/>
                  <a:gd name="connsiteY2" fmla="*/ 0 h 354746"/>
                  <a:gd name="connsiteX3" fmla="*/ 134382 w 513663"/>
                  <a:gd name="connsiteY3" fmla="*/ 0 h 354746"/>
                  <a:gd name="connsiteX4" fmla="*/ 0 w 513663"/>
                  <a:gd name="connsiteY4" fmla="*/ 134382 h 354746"/>
                  <a:gd name="connsiteX5" fmla="*/ 0 w 513663"/>
                  <a:gd name="connsiteY5" fmla="*/ 354747 h 354746"/>
                  <a:gd name="connsiteX6" fmla="*/ 513664 w 513663"/>
                  <a:gd name="connsiteY6" fmla="*/ 354747 h 35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3663" h="354746">
                    <a:moveTo>
                      <a:pt x="513664" y="354747"/>
                    </a:moveTo>
                    <a:lnTo>
                      <a:pt x="513664" y="134382"/>
                    </a:lnTo>
                    <a:cubicBezTo>
                      <a:pt x="513664" y="60468"/>
                      <a:pt x="453186" y="0"/>
                      <a:pt x="379281" y="0"/>
                    </a:cubicBezTo>
                    <a:lnTo>
                      <a:pt x="134382" y="0"/>
                    </a:lnTo>
                    <a:cubicBezTo>
                      <a:pt x="60468" y="0"/>
                      <a:pt x="0" y="60468"/>
                      <a:pt x="0" y="134382"/>
                    </a:cubicBezTo>
                    <a:lnTo>
                      <a:pt x="0" y="354747"/>
                    </a:lnTo>
                    <a:lnTo>
                      <a:pt x="513664" y="354747"/>
                    </a:lnTo>
                    <a:close/>
                  </a:path>
                </a:pathLst>
              </a:custGeom>
              <a:solidFill>
                <a:srgbClr val="B5BDC1"/>
              </a:solidFill>
              <a:ln w="9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pic>
            <p:nvPicPr>
              <p:cNvPr id="41" name="Picture 40" descr="A close-up of a black textured surface&#10;&#10;AI-generated content may be incorrect.">
                <a:extLst>
                  <a:ext uri="{FF2B5EF4-FFF2-40B4-BE49-F238E27FC236}">
                    <a16:creationId xmlns:a16="http://schemas.microsoft.com/office/drawing/2014/main" id="{7B8D36F7-46CD-CEDD-F786-A79159AE1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6088" y="3377406"/>
                <a:ext cx="511968" cy="467846"/>
              </a:xfrm>
              <a:prstGeom prst="roundRect">
                <a:avLst>
                  <a:gd name="adj" fmla="val 28883"/>
                </a:avLst>
              </a:prstGeom>
            </p:spPr>
          </p:pic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45C6FB7-F56B-D2C5-7604-7D059E781A02}"/>
                  </a:ext>
                </a:extLst>
              </p:cNvPr>
              <p:cNvSpPr/>
              <p:nvPr/>
            </p:nvSpPr>
            <p:spPr>
              <a:xfrm>
                <a:off x="6792819" y="3732243"/>
                <a:ext cx="513663" cy="158917"/>
              </a:xfrm>
              <a:custGeom>
                <a:avLst/>
                <a:gdLst>
                  <a:gd name="connsiteX0" fmla="*/ 0 w 513663"/>
                  <a:gd name="connsiteY0" fmla="*/ 0 h 158917"/>
                  <a:gd name="connsiteX1" fmla="*/ 0 w 513663"/>
                  <a:gd name="connsiteY1" fmla="*/ 24535 h 158917"/>
                  <a:gd name="connsiteX2" fmla="*/ 134382 w 513663"/>
                  <a:gd name="connsiteY2" fmla="*/ 158917 h 158917"/>
                  <a:gd name="connsiteX3" fmla="*/ 379281 w 513663"/>
                  <a:gd name="connsiteY3" fmla="*/ 158917 h 158917"/>
                  <a:gd name="connsiteX4" fmla="*/ 513664 w 513663"/>
                  <a:gd name="connsiteY4" fmla="*/ 24535 h 158917"/>
                  <a:gd name="connsiteX5" fmla="*/ 513664 w 513663"/>
                  <a:gd name="connsiteY5" fmla="*/ 0 h 158917"/>
                  <a:gd name="connsiteX6" fmla="*/ 0 w 513663"/>
                  <a:gd name="connsiteY6" fmla="*/ 0 h 158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3663" h="158917">
                    <a:moveTo>
                      <a:pt x="0" y="0"/>
                    </a:moveTo>
                    <a:lnTo>
                      <a:pt x="0" y="24535"/>
                    </a:lnTo>
                    <a:cubicBezTo>
                      <a:pt x="0" y="98439"/>
                      <a:pt x="60468" y="158917"/>
                      <a:pt x="134382" y="158917"/>
                    </a:cubicBezTo>
                    <a:lnTo>
                      <a:pt x="379281" y="158917"/>
                    </a:lnTo>
                    <a:cubicBezTo>
                      <a:pt x="453186" y="158917"/>
                      <a:pt x="513664" y="98449"/>
                      <a:pt x="513664" y="24535"/>
                    </a:cubicBezTo>
                    <a:lnTo>
                      <a:pt x="51366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AED"/>
              </a:solidFill>
              <a:ln w="9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725506-9288-E4FB-1ACC-C2A74219C7D8}"/>
                </a:ext>
              </a:extLst>
            </p:cNvPr>
            <p:cNvSpPr txBox="1"/>
            <p:nvPr/>
          </p:nvSpPr>
          <p:spPr>
            <a:xfrm>
              <a:off x="6620474" y="3913102"/>
              <a:ext cx="858164" cy="294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defRPr/>
              </a:pPr>
              <a:r>
                <a:rPr lang="en-US" sz="1050">
                  <a:solidFill>
                    <a:srgbClr val="215F9A"/>
                  </a:solidFill>
                  <a:latin typeface="Calibri" panose="020F0502020204030204"/>
                </a:rPr>
                <a:t>CFRP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319C11F-1DF1-75B4-09B3-8B9AED08B7D0}"/>
                </a:ext>
              </a:extLst>
            </p:cNvPr>
            <p:cNvGrpSpPr/>
            <p:nvPr/>
          </p:nvGrpSpPr>
          <p:grpSpPr>
            <a:xfrm>
              <a:off x="7349971" y="3377497"/>
              <a:ext cx="1322554" cy="996940"/>
              <a:chOff x="7349971" y="3618242"/>
              <a:chExt cx="1322554" cy="996940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F79DD386-3A92-1B73-8EBF-B542F6CA8B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754512" y="3618242"/>
                <a:ext cx="513474" cy="51347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15FFF3-7965-261E-1DD7-80AE98A4D18B}"/>
                  </a:ext>
                </a:extLst>
              </p:cNvPr>
              <p:cNvSpPr txBox="1"/>
              <p:nvPr/>
            </p:nvSpPr>
            <p:spPr>
              <a:xfrm>
                <a:off x="7349971" y="4153847"/>
                <a:ext cx="1322554" cy="461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20000"/>
                  </a:spcAft>
                  <a:defRPr/>
                </a:pPr>
                <a:r>
                  <a:rPr lang="fr-FR" sz="1050" dirty="0">
                    <a:solidFill>
                      <a:srgbClr val="215F9A"/>
                    </a:solidFill>
                    <a:latin typeface="Calibri" panose="020F0502020204030204"/>
                  </a:rPr>
                  <a:t>Plastics (PP, PU, ABS, PC)</a:t>
                </a:r>
                <a:endParaRPr lang="en-US" sz="1050" dirty="0">
                  <a:solidFill>
                    <a:srgbClr val="215F9A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58" name="Google Shape;65;p14">
            <a:extLst>
              <a:ext uri="{FF2B5EF4-FFF2-40B4-BE49-F238E27FC236}">
                <a16:creationId xmlns:a16="http://schemas.microsoft.com/office/drawing/2014/main" id="{8AD8359C-25A4-6B7D-76B3-8F774A121F0B}"/>
              </a:ext>
            </a:extLst>
          </p:cNvPr>
          <p:cNvSpPr txBox="1">
            <a:spLocks/>
          </p:cNvSpPr>
          <p:nvPr/>
        </p:nvSpPr>
        <p:spPr>
          <a:xfrm>
            <a:off x="1030179" y="3027051"/>
            <a:ext cx="963029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1400" b="1" dirty="0">
                <a:solidFill>
                  <a:srgbClr val="215F9A"/>
                </a:solidFill>
              </a:rPr>
              <a:t>Services </a:t>
            </a: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BC2EB607-3A06-D088-D524-775A0249BDE0}"/>
              </a:ext>
            </a:extLst>
          </p:cNvPr>
          <p:cNvSpPr/>
          <p:nvPr/>
        </p:nvSpPr>
        <p:spPr>
          <a:xfrm>
            <a:off x="556984" y="3426232"/>
            <a:ext cx="3509767" cy="1332673"/>
          </a:xfrm>
          <a:custGeom>
            <a:avLst/>
            <a:gdLst>
              <a:gd name="connsiteX0" fmla="*/ 0 w 4242140"/>
              <a:gd name="connsiteY0" fmla="*/ 0 h 1315428"/>
              <a:gd name="connsiteX1" fmla="*/ 4242140 w 4242140"/>
              <a:gd name="connsiteY1" fmla="*/ 0 h 1315428"/>
              <a:gd name="connsiteX2" fmla="*/ 4242140 w 4242140"/>
              <a:gd name="connsiteY2" fmla="*/ 1315428 h 1315428"/>
              <a:gd name="connsiteX3" fmla="*/ 0 w 4242140"/>
              <a:gd name="connsiteY3" fmla="*/ 1315428 h 1315428"/>
              <a:gd name="connsiteX4" fmla="*/ 0 w 4242140"/>
              <a:gd name="connsiteY4" fmla="*/ 0 h 131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2140" h="1315428">
                <a:moveTo>
                  <a:pt x="0" y="0"/>
                </a:moveTo>
                <a:lnTo>
                  <a:pt x="4242140" y="0"/>
                </a:lnTo>
                <a:lnTo>
                  <a:pt x="4242140" y="1315428"/>
                </a:lnTo>
                <a:lnTo>
                  <a:pt x="0" y="131542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25618A"/>
                </a:solidFill>
                <a:latin typeface="Calibri" panose="020F0502020204030204"/>
              </a:rPr>
              <a:t>Underbody &amp; upper body design &amp; devolvement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IN" sz="1300" dirty="0">
                <a:solidFill>
                  <a:srgbClr val="25618A"/>
                </a:solidFill>
              </a:rPr>
              <a:t>Refreshes &amp;  facelifts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en-US" sz="1300" dirty="0">
                <a:solidFill>
                  <a:srgbClr val="25618A"/>
                </a:solidFill>
              </a:rPr>
              <a:t>Variants 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en-US" sz="1300" dirty="0">
                <a:solidFill>
                  <a:srgbClr val="25618A"/>
                </a:solidFill>
              </a:rPr>
              <a:t>development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25618A"/>
                </a:solidFill>
                <a:latin typeface="Calibri" panose="020F0502020204030204"/>
              </a:rPr>
              <a:t>Electrification related Changes </a:t>
            </a:r>
          </a:p>
        </p:txBody>
      </p:sp>
      <p:sp>
        <p:nvSpPr>
          <p:cNvPr id="60" name="Google Shape;65;p14">
            <a:extLst>
              <a:ext uri="{FF2B5EF4-FFF2-40B4-BE49-F238E27FC236}">
                <a16:creationId xmlns:a16="http://schemas.microsoft.com/office/drawing/2014/main" id="{2DD906C9-43A5-6DEF-91C9-112E5F5DD088}"/>
              </a:ext>
            </a:extLst>
          </p:cNvPr>
          <p:cNvSpPr txBox="1">
            <a:spLocks/>
          </p:cNvSpPr>
          <p:nvPr/>
        </p:nvSpPr>
        <p:spPr>
          <a:xfrm>
            <a:off x="4474999" y="3016928"/>
            <a:ext cx="963029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1400" b="1" dirty="0">
                <a:solidFill>
                  <a:srgbClr val="215F9A"/>
                </a:solidFill>
              </a:rPr>
              <a:t>Areas </a:t>
            </a: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9CDF2950-B015-8BE8-C46E-90FCF39D8618}"/>
              </a:ext>
            </a:extLst>
          </p:cNvPr>
          <p:cNvSpPr/>
          <p:nvPr/>
        </p:nvSpPr>
        <p:spPr>
          <a:xfrm>
            <a:off x="3988121" y="3426232"/>
            <a:ext cx="2325426" cy="867930"/>
          </a:xfrm>
          <a:custGeom>
            <a:avLst/>
            <a:gdLst>
              <a:gd name="connsiteX0" fmla="*/ 0 w 4242140"/>
              <a:gd name="connsiteY0" fmla="*/ 0 h 1315428"/>
              <a:gd name="connsiteX1" fmla="*/ 4242140 w 4242140"/>
              <a:gd name="connsiteY1" fmla="*/ 0 h 1315428"/>
              <a:gd name="connsiteX2" fmla="*/ 4242140 w 4242140"/>
              <a:gd name="connsiteY2" fmla="*/ 1315428 h 1315428"/>
              <a:gd name="connsiteX3" fmla="*/ 0 w 4242140"/>
              <a:gd name="connsiteY3" fmla="*/ 1315428 h 1315428"/>
              <a:gd name="connsiteX4" fmla="*/ 0 w 4242140"/>
              <a:gd name="connsiteY4" fmla="*/ 0 h 131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2140" h="1315428">
                <a:moveTo>
                  <a:pt x="0" y="0"/>
                </a:moveTo>
                <a:lnTo>
                  <a:pt x="4242140" y="0"/>
                </a:lnTo>
                <a:lnTo>
                  <a:pt x="4242140" y="1315428"/>
                </a:lnTo>
                <a:lnTo>
                  <a:pt x="0" y="131542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5618A"/>
                </a:solidFill>
              </a:rPr>
              <a:t>Underbody / Platform / </a:t>
            </a:r>
            <a:r>
              <a:rPr lang="en-US" sz="1200" dirty="0" err="1">
                <a:solidFill>
                  <a:srgbClr val="25618A"/>
                </a:solidFill>
              </a:rPr>
              <a:t>BiW</a:t>
            </a:r>
            <a:endParaRPr lang="en-US" sz="1200" dirty="0">
              <a:solidFill>
                <a:srgbClr val="25618A"/>
              </a:solidFill>
            </a:endParaRP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25618A"/>
                </a:solidFill>
              </a:rPr>
              <a:t>Closure Systems 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25618A"/>
                </a:solidFill>
              </a:rPr>
              <a:t>Interior Trims 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25618A"/>
                </a:solidFill>
              </a:rPr>
              <a:t>Exterior Trims</a:t>
            </a:r>
            <a:endParaRPr lang="en-US" sz="1300" dirty="0">
              <a:solidFill>
                <a:srgbClr val="25618A"/>
              </a:solidFill>
              <a:latin typeface="Calibri" panose="020F0502020204030204"/>
            </a:endParaRPr>
          </a:p>
        </p:txBody>
      </p:sp>
      <p:sp>
        <p:nvSpPr>
          <p:cNvPr id="62" name="Google Shape;65;p14">
            <a:extLst>
              <a:ext uri="{FF2B5EF4-FFF2-40B4-BE49-F238E27FC236}">
                <a16:creationId xmlns:a16="http://schemas.microsoft.com/office/drawing/2014/main" id="{94917A8E-E49A-9720-A66B-09E680989B1B}"/>
              </a:ext>
            </a:extLst>
          </p:cNvPr>
          <p:cNvSpPr txBox="1">
            <a:spLocks/>
          </p:cNvSpPr>
          <p:nvPr/>
        </p:nvSpPr>
        <p:spPr>
          <a:xfrm>
            <a:off x="7771160" y="3016928"/>
            <a:ext cx="2625378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1400" b="1" dirty="0">
                <a:solidFill>
                  <a:srgbClr val="215F9A"/>
                </a:solidFill>
              </a:rPr>
              <a:t>Manufacturing Process Expertise </a:t>
            </a: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7BA52EB3-B895-B6CD-615B-0D7245BD8D55}"/>
              </a:ext>
            </a:extLst>
          </p:cNvPr>
          <p:cNvSpPr/>
          <p:nvPr/>
        </p:nvSpPr>
        <p:spPr>
          <a:xfrm>
            <a:off x="7293375" y="3426232"/>
            <a:ext cx="2997520" cy="1477328"/>
          </a:xfrm>
          <a:custGeom>
            <a:avLst/>
            <a:gdLst>
              <a:gd name="connsiteX0" fmla="*/ 0 w 4242140"/>
              <a:gd name="connsiteY0" fmla="*/ 0 h 1315428"/>
              <a:gd name="connsiteX1" fmla="*/ 4242140 w 4242140"/>
              <a:gd name="connsiteY1" fmla="*/ 0 h 1315428"/>
              <a:gd name="connsiteX2" fmla="*/ 4242140 w 4242140"/>
              <a:gd name="connsiteY2" fmla="*/ 1315428 h 1315428"/>
              <a:gd name="connsiteX3" fmla="*/ 0 w 4242140"/>
              <a:gd name="connsiteY3" fmla="*/ 1315428 h 1315428"/>
              <a:gd name="connsiteX4" fmla="*/ 0 w 4242140"/>
              <a:gd name="connsiteY4" fmla="*/ 0 h 131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2140" h="1315428">
                <a:moveTo>
                  <a:pt x="0" y="0"/>
                </a:moveTo>
                <a:lnTo>
                  <a:pt x="4242140" y="0"/>
                </a:lnTo>
                <a:lnTo>
                  <a:pt x="4242140" y="1315428"/>
                </a:lnTo>
                <a:lnTo>
                  <a:pt x="0" y="131542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5618A"/>
                </a:solidFill>
              </a:rPr>
              <a:t>Stamping 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25618A"/>
                </a:solidFill>
              </a:rPr>
              <a:t>Extrusion 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25618A"/>
                </a:solidFill>
              </a:rPr>
              <a:t>Injection molding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25618A"/>
                </a:solidFill>
              </a:rPr>
              <a:t>Blow molding 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25618A"/>
                </a:solidFill>
              </a:rPr>
              <a:t>Vacuum Forming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25618A"/>
                </a:solidFill>
              </a:rPr>
              <a:t>CFRP 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25618A"/>
                </a:solidFill>
              </a:rPr>
              <a:t>RTM</a:t>
            </a:r>
            <a:endParaRPr lang="en-US" sz="1300" dirty="0">
              <a:solidFill>
                <a:srgbClr val="25618A"/>
              </a:solidFill>
              <a:latin typeface="Calibri" panose="020F0502020204030204"/>
            </a:endParaRPr>
          </a:p>
        </p:txBody>
      </p:sp>
      <p:grpSp>
        <p:nvGrpSpPr>
          <p:cNvPr id="83" name="Graphic 77">
            <a:extLst>
              <a:ext uri="{FF2B5EF4-FFF2-40B4-BE49-F238E27FC236}">
                <a16:creationId xmlns:a16="http://schemas.microsoft.com/office/drawing/2014/main" id="{19AD42FE-346A-9DA0-1E38-03BF106CA621}"/>
              </a:ext>
            </a:extLst>
          </p:cNvPr>
          <p:cNvGrpSpPr/>
          <p:nvPr/>
        </p:nvGrpSpPr>
        <p:grpSpPr>
          <a:xfrm>
            <a:off x="7677589" y="3299475"/>
            <a:ext cx="1325993" cy="31343"/>
            <a:chOff x="7677589" y="3419060"/>
            <a:chExt cx="1325993" cy="31343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7E66FF4-E7BC-7CA3-70A0-01298D6402CF}"/>
                </a:ext>
              </a:extLst>
            </p:cNvPr>
            <p:cNvSpPr/>
            <p:nvPr/>
          </p:nvSpPr>
          <p:spPr>
            <a:xfrm>
              <a:off x="7677589" y="3419060"/>
              <a:ext cx="1325993" cy="31343"/>
            </a:xfrm>
            <a:custGeom>
              <a:avLst/>
              <a:gdLst>
                <a:gd name="connsiteX0" fmla="*/ 0 w 1325993"/>
                <a:gd name="connsiteY0" fmla="*/ 31343 h 31343"/>
                <a:gd name="connsiteX1" fmla="*/ 1321566 w 1325993"/>
                <a:gd name="connsiteY1" fmla="*/ 31343 h 31343"/>
                <a:gd name="connsiteX2" fmla="*/ 1325993 w 1325993"/>
                <a:gd name="connsiteY2" fmla="*/ 26917 h 31343"/>
                <a:gd name="connsiteX3" fmla="*/ 1325993 w 1325993"/>
                <a:gd name="connsiteY3" fmla="*/ 26917 h 31343"/>
                <a:gd name="connsiteX4" fmla="*/ 1299076 w 1325993"/>
                <a:gd name="connsiteY4" fmla="*/ 0 h 31343"/>
                <a:gd name="connsiteX5" fmla="*/ 0 w 1325993"/>
                <a:gd name="connsiteY5" fmla="*/ 0 h 31343"/>
                <a:gd name="connsiteX6" fmla="*/ 0 w 1325993"/>
                <a:gd name="connsiteY6" fmla="*/ 31299 h 3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5993" h="31343">
                  <a:moveTo>
                    <a:pt x="0" y="31343"/>
                  </a:moveTo>
                  <a:lnTo>
                    <a:pt x="1321566" y="31343"/>
                  </a:lnTo>
                  <a:cubicBezTo>
                    <a:pt x="1323981" y="31343"/>
                    <a:pt x="1325993" y="29376"/>
                    <a:pt x="1325993" y="26917"/>
                  </a:cubicBezTo>
                  <a:lnTo>
                    <a:pt x="1325993" y="26917"/>
                  </a:lnTo>
                  <a:cubicBezTo>
                    <a:pt x="1325993" y="12072"/>
                    <a:pt x="1313965" y="0"/>
                    <a:pt x="1299076" y="0"/>
                  </a:cubicBezTo>
                  <a:lnTo>
                    <a:pt x="0" y="0"/>
                  </a:lnTo>
                  <a:lnTo>
                    <a:pt x="0" y="31299"/>
                  </a:lnTo>
                  <a:close/>
                </a:path>
              </a:pathLst>
            </a:custGeom>
            <a:gradFill>
              <a:gsLst>
                <a:gs pos="0">
                  <a:srgbClr val="00ABFF"/>
                </a:gs>
                <a:gs pos="50000">
                  <a:srgbClr val="008AFF"/>
                </a:gs>
                <a:gs pos="100000">
                  <a:srgbClr val="006AFF"/>
                </a:gs>
              </a:gsLst>
              <a:lin ang="10800000" scaled="1"/>
            </a:gradFill>
            <a:ln w="44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E636F85-2B00-0561-E100-BC62CD5D0C4E}"/>
                </a:ext>
              </a:extLst>
            </p:cNvPr>
            <p:cNvSpPr/>
            <p:nvPr/>
          </p:nvSpPr>
          <p:spPr>
            <a:xfrm>
              <a:off x="7677589" y="3419105"/>
              <a:ext cx="112585" cy="31298"/>
            </a:xfrm>
            <a:custGeom>
              <a:avLst/>
              <a:gdLst>
                <a:gd name="connsiteX0" fmla="*/ 112586 w 112585"/>
                <a:gd name="connsiteY0" fmla="*/ 0 h 31298"/>
                <a:gd name="connsiteX1" fmla="*/ 0 w 112585"/>
                <a:gd name="connsiteY1" fmla="*/ 0 h 31298"/>
                <a:gd name="connsiteX2" fmla="*/ 0 w 112585"/>
                <a:gd name="connsiteY2" fmla="*/ 31299 h 31298"/>
                <a:gd name="connsiteX3" fmla="*/ 96221 w 112585"/>
                <a:gd name="connsiteY3" fmla="*/ 31299 h 31298"/>
                <a:gd name="connsiteX4" fmla="*/ 112586 w 112585"/>
                <a:gd name="connsiteY4" fmla="*/ 0 h 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85" h="31298">
                  <a:moveTo>
                    <a:pt x="112586" y="0"/>
                  </a:moveTo>
                  <a:lnTo>
                    <a:pt x="0" y="0"/>
                  </a:lnTo>
                  <a:lnTo>
                    <a:pt x="0" y="31299"/>
                  </a:lnTo>
                  <a:lnTo>
                    <a:pt x="96221" y="31299"/>
                  </a:lnTo>
                  <a:cubicBezTo>
                    <a:pt x="103778" y="22312"/>
                    <a:pt x="109367" y="11670"/>
                    <a:pt x="112586" y="0"/>
                  </a:cubicBezTo>
                  <a:close/>
                </a:path>
              </a:pathLst>
            </a:custGeom>
            <a:solidFill>
              <a:srgbClr val="CDD0D1"/>
            </a:solidFill>
            <a:ln w="44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40BC4F75-5351-7182-2A48-C4641AC65C44}"/>
              </a:ext>
            </a:extLst>
          </p:cNvPr>
          <p:cNvSpPr/>
          <p:nvPr/>
        </p:nvSpPr>
        <p:spPr>
          <a:xfrm rot="10800000">
            <a:off x="7293375" y="2978663"/>
            <a:ext cx="450254" cy="381889"/>
          </a:xfrm>
          <a:custGeom>
            <a:avLst/>
            <a:gdLst>
              <a:gd name="connsiteX0" fmla="*/ 83031 w 450254"/>
              <a:gd name="connsiteY0" fmla="*/ 0 h 381889"/>
              <a:gd name="connsiteX1" fmla="*/ 367224 w 450254"/>
              <a:gd name="connsiteY1" fmla="*/ 0 h 381889"/>
              <a:gd name="connsiteX2" fmla="*/ 450255 w 450254"/>
              <a:gd name="connsiteY2" fmla="*/ 83031 h 381889"/>
              <a:gd name="connsiteX3" fmla="*/ 450255 w 450254"/>
              <a:gd name="connsiteY3" fmla="*/ 298858 h 381889"/>
              <a:gd name="connsiteX4" fmla="*/ 367224 w 450254"/>
              <a:gd name="connsiteY4" fmla="*/ 381889 h 381889"/>
              <a:gd name="connsiteX5" fmla="*/ 298858 w 450254"/>
              <a:gd name="connsiteY5" fmla="*/ 381889 h 381889"/>
              <a:gd name="connsiteX6" fmla="*/ 0 w 450254"/>
              <a:gd name="connsiteY6" fmla="*/ 83031 h 381889"/>
              <a:gd name="connsiteX7" fmla="*/ 0 w 450254"/>
              <a:gd name="connsiteY7" fmla="*/ 83031 h 381889"/>
              <a:gd name="connsiteX8" fmla="*/ 83031 w 450254"/>
              <a:gd name="connsiteY8" fmla="*/ 0 h 38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254" h="381889">
                <a:moveTo>
                  <a:pt x="83031" y="0"/>
                </a:moveTo>
                <a:lnTo>
                  <a:pt x="367224" y="0"/>
                </a:lnTo>
                <a:cubicBezTo>
                  <a:pt x="413054" y="0"/>
                  <a:pt x="450255" y="37201"/>
                  <a:pt x="450255" y="83031"/>
                </a:cubicBezTo>
                <a:lnTo>
                  <a:pt x="450255" y="298858"/>
                </a:lnTo>
                <a:cubicBezTo>
                  <a:pt x="450255" y="344689"/>
                  <a:pt x="413054" y="381889"/>
                  <a:pt x="367224" y="381889"/>
                </a:cubicBezTo>
                <a:lnTo>
                  <a:pt x="298858" y="381889"/>
                </a:lnTo>
                <a:cubicBezTo>
                  <a:pt x="133914" y="381889"/>
                  <a:pt x="0" y="247976"/>
                  <a:pt x="0" y="83031"/>
                </a:cubicBezTo>
                <a:lnTo>
                  <a:pt x="0" y="83031"/>
                </a:lnTo>
                <a:cubicBezTo>
                  <a:pt x="0" y="37201"/>
                  <a:pt x="37201" y="0"/>
                  <a:pt x="83031" y="0"/>
                </a:cubicBezTo>
                <a:close/>
              </a:path>
            </a:pathLst>
          </a:custGeom>
          <a:solidFill>
            <a:srgbClr val="0070C0"/>
          </a:solidFill>
          <a:ln w="4471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grpSp>
        <p:nvGrpSpPr>
          <p:cNvPr id="92" name="Graphic 76">
            <a:extLst>
              <a:ext uri="{FF2B5EF4-FFF2-40B4-BE49-F238E27FC236}">
                <a16:creationId xmlns:a16="http://schemas.microsoft.com/office/drawing/2014/main" id="{D14419BD-A492-F4A1-B2C9-64D9DA53B8A1}"/>
              </a:ext>
            </a:extLst>
          </p:cNvPr>
          <p:cNvGrpSpPr/>
          <p:nvPr/>
        </p:nvGrpSpPr>
        <p:grpSpPr>
          <a:xfrm>
            <a:off x="4372335" y="3299475"/>
            <a:ext cx="1325993" cy="31343"/>
            <a:chOff x="4372335" y="3419060"/>
            <a:chExt cx="1325993" cy="3134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A036DD7-A2C9-AF64-281D-D11D49DC7FBD}"/>
                </a:ext>
              </a:extLst>
            </p:cNvPr>
            <p:cNvSpPr/>
            <p:nvPr/>
          </p:nvSpPr>
          <p:spPr>
            <a:xfrm>
              <a:off x="4372335" y="3419060"/>
              <a:ext cx="1325993" cy="31343"/>
            </a:xfrm>
            <a:custGeom>
              <a:avLst/>
              <a:gdLst>
                <a:gd name="connsiteX0" fmla="*/ 0 w 1325993"/>
                <a:gd name="connsiteY0" fmla="*/ 31343 h 31343"/>
                <a:gd name="connsiteX1" fmla="*/ 1321566 w 1325993"/>
                <a:gd name="connsiteY1" fmla="*/ 31343 h 31343"/>
                <a:gd name="connsiteX2" fmla="*/ 1325993 w 1325993"/>
                <a:gd name="connsiteY2" fmla="*/ 26917 h 31343"/>
                <a:gd name="connsiteX3" fmla="*/ 1325993 w 1325993"/>
                <a:gd name="connsiteY3" fmla="*/ 26917 h 31343"/>
                <a:gd name="connsiteX4" fmla="*/ 1299076 w 1325993"/>
                <a:gd name="connsiteY4" fmla="*/ 0 h 31343"/>
                <a:gd name="connsiteX5" fmla="*/ 0 w 1325993"/>
                <a:gd name="connsiteY5" fmla="*/ 0 h 31343"/>
                <a:gd name="connsiteX6" fmla="*/ 0 w 1325993"/>
                <a:gd name="connsiteY6" fmla="*/ 31299 h 3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5993" h="31343">
                  <a:moveTo>
                    <a:pt x="0" y="31343"/>
                  </a:moveTo>
                  <a:lnTo>
                    <a:pt x="1321566" y="31343"/>
                  </a:lnTo>
                  <a:cubicBezTo>
                    <a:pt x="1323981" y="31343"/>
                    <a:pt x="1325993" y="29376"/>
                    <a:pt x="1325993" y="26917"/>
                  </a:cubicBezTo>
                  <a:lnTo>
                    <a:pt x="1325993" y="26917"/>
                  </a:lnTo>
                  <a:cubicBezTo>
                    <a:pt x="1325993" y="12072"/>
                    <a:pt x="1313965" y="0"/>
                    <a:pt x="1299076" y="0"/>
                  </a:cubicBezTo>
                  <a:lnTo>
                    <a:pt x="0" y="0"/>
                  </a:lnTo>
                  <a:lnTo>
                    <a:pt x="0" y="31299"/>
                  </a:lnTo>
                  <a:close/>
                </a:path>
              </a:pathLst>
            </a:custGeom>
            <a:gradFill>
              <a:gsLst>
                <a:gs pos="0">
                  <a:srgbClr val="00ABFF"/>
                </a:gs>
                <a:gs pos="50000">
                  <a:srgbClr val="008AFF"/>
                </a:gs>
                <a:gs pos="100000">
                  <a:srgbClr val="006AFF"/>
                </a:gs>
              </a:gsLst>
              <a:lin ang="10800000" scaled="1"/>
            </a:gradFill>
            <a:ln w="44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22935FA-72C4-4233-57D2-42E96FBCD2A9}"/>
                </a:ext>
              </a:extLst>
            </p:cNvPr>
            <p:cNvSpPr/>
            <p:nvPr/>
          </p:nvSpPr>
          <p:spPr>
            <a:xfrm>
              <a:off x="4372335" y="3419105"/>
              <a:ext cx="112585" cy="31298"/>
            </a:xfrm>
            <a:custGeom>
              <a:avLst/>
              <a:gdLst>
                <a:gd name="connsiteX0" fmla="*/ 112586 w 112585"/>
                <a:gd name="connsiteY0" fmla="*/ 0 h 31298"/>
                <a:gd name="connsiteX1" fmla="*/ 0 w 112585"/>
                <a:gd name="connsiteY1" fmla="*/ 0 h 31298"/>
                <a:gd name="connsiteX2" fmla="*/ 0 w 112585"/>
                <a:gd name="connsiteY2" fmla="*/ 31299 h 31298"/>
                <a:gd name="connsiteX3" fmla="*/ 96221 w 112585"/>
                <a:gd name="connsiteY3" fmla="*/ 31299 h 31298"/>
                <a:gd name="connsiteX4" fmla="*/ 112586 w 112585"/>
                <a:gd name="connsiteY4" fmla="*/ 0 h 3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85" h="31298">
                  <a:moveTo>
                    <a:pt x="112586" y="0"/>
                  </a:moveTo>
                  <a:lnTo>
                    <a:pt x="0" y="0"/>
                  </a:lnTo>
                  <a:lnTo>
                    <a:pt x="0" y="31299"/>
                  </a:lnTo>
                  <a:lnTo>
                    <a:pt x="96221" y="31299"/>
                  </a:lnTo>
                  <a:cubicBezTo>
                    <a:pt x="103778" y="22312"/>
                    <a:pt x="109367" y="11670"/>
                    <a:pt x="112586" y="0"/>
                  </a:cubicBezTo>
                  <a:close/>
                </a:path>
              </a:pathLst>
            </a:custGeom>
            <a:solidFill>
              <a:srgbClr val="CDD0D1"/>
            </a:solidFill>
            <a:ln w="44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39A312F5-6556-8764-C3A6-F8DAFBEA49B6}"/>
              </a:ext>
            </a:extLst>
          </p:cNvPr>
          <p:cNvSpPr/>
          <p:nvPr/>
        </p:nvSpPr>
        <p:spPr>
          <a:xfrm rot="10800000">
            <a:off x="3988121" y="2978663"/>
            <a:ext cx="450254" cy="381889"/>
          </a:xfrm>
          <a:custGeom>
            <a:avLst/>
            <a:gdLst>
              <a:gd name="connsiteX0" fmla="*/ 83031 w 450254"/>
              <a:gd name="connsiteY0" fmla="*/ 0 h 381889"/>
              <a:gd name="connsiteX1" fmla="*/ 367224 w 450254"/>
              <a:gd name="connsiteY1" fmla="*/ 0 h 381889"/>
              <a:gd name="connsiteX2" fmla="*/ 450255 w 450254"/>
              <a:gd name="connsiteY2" fmla="*/ 83031 h 381889"/>
              <a:gd name="connsiteX3" fmla="*/ 450255 w 450254"/>
              <a:gd name="connsiteY3" fmla="*/ 298858 h 381889"/>
              <a:gd name="connsiteX4" fmla="*/ 367224 w 450254"/>
              <a:gd name="connsiteY4" fmla="*/ 381889 h 381889"/>
              <a:gd name="connsiteX5" fmla="*/ 298858 w 450254"/>
              <a:gd name="connsiteY5" fmla="*/ 381889 h 381889"/>
              <a:gd name="connsiteX6" fmla="*/ 0 w 450254"/>
              <a:gd name="connsiteY6" fmla="*/ 83031 h 381889"/>
              <a:gd name="connsiteX7" fmla="*/ 0 w 450254"/>
              <a:gd name="connsiteY7" fmla="*/ 83031 h 381889"/>
              <a:gd name="connsiteX8" fmla="*/ 83031 w 450254"/>
              <a:gd name="connsiteY8" fmla="*/ 0 h 38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254" h="381889">
                <a:moveTo>
                  <a:pt x="83031" y="0"/>
                </a:moveTo>
                <a:lnTo>
                  <a:pt x="367224" y="0"/>
                </a:lnTo>
                <a:cubicBezTo>
                  <a:pt x="413054" y="0"/>
                  <a:pt x="450255" y="37201"/>
                  <a:pt x="450255" y="83031"/>
                </a:cubicBezTo>
                <a:lnTo>
                  <a:pt x="450255" y="298858"/>
                </a:lnTo>
                <a:cubicBezTo>
                  <a:pt x="450255" y="344689"/>
                  <a:pt x="413054" y="381889"/>
                  <a:pt x="367224" y="381889"/>
                </a:cubicBezTo>
                <a:lnTo>
                  <a:pt x="298858" y="381889"/>
                </a:lnTo>
                <a:cubicBezTo>
                  <a:pt x="133914" y="381889"/>
                  <a:pt x="0" y="247976"/>
                  <a:pt x="0" y="83031"/>
                </a:cubicBezTo>
                <a:lnTo>
                  <a:pt x="0" y="83031"/>
                </a:lnTo>
                <a:cubicBezTo>
                  <a:pt x="0" y="37201"/>
                  <a:pt x="37201" y="0"/>
                  <a:pt x="83031" y="0"/>
                </a:cubicBezTo>
                <a:close/>
              </a:path>
            </a:pathLst>
          </a:custGeom>
          <a:solidFill>
            <a:srgbClr val="0070C0"/>
          </a:solidFill>
          <a:ln w="4471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pic>
        <p:nvPicPr>
          <p:cNvPr id="105" name="Picture 104" descr="A white icon of a factory&#10;&#10;AI-generated content may be incorrect.">
            <a:extLst>
              <a:ext uri="{FF2B5EF4-FFF2-40B4-BE49-F238E27FC236}">
                <a16:creationId xmlns:a16="http://schemas.microsoft.com/office/drawing/2014/main" id="{7052E65A-7928-B8B2-BA44-1173D08D1F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504" y="3036740"/>
            <a:ext cx="332957" cy="332957"/>
          </a:xfrm>
          <a:prstGeom prst="rect">
            <a:avLst/>
          </a:prstGeom>
        </p:spPr>
      </p:pic>
      <p:pic>
        <p:nvPicPr>
          <p:cNvPr id="107" name="Picture 106" descr="A hand holding a gear with a check mark&#10;&#10;AI-generated content may be incorrect.">
            <a:extLst>
              <a:ext uri="{FF2B5EF4-FFF2-40B4-BE49-F238E27FC236}">
                <a16:creationId xmlns:a16="http://schemas.microsoft.com/office/drawing/2014/main" id="{6F9D86A9-BB0C-D404-9C4B-5CD4556552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0" y="2992896"/>
            <a:ext cx="432735" cy="432735"/>
          </a:xfrm>
          <a:prstGeom prst="rect">
            <a:avLst/>
          </a:prstGeom>
        </p:spPr>
      </p:pic>
      <p:pic>
        <p:nvPicPr>
          <p:cNvPr id="109" name="Picture 108" descr="A white arrow in a square&#10;&#10;AI-generated content may be incorrect.">
            <a:extLst>
              <a:ext uri="{FF2B5EF4-FFF2-40B4-BE49-F238E27FC236}">
                <a16:creationId xmlns:a16="http://schemas.microsoft.com/office/drawing/2014/main" id="{5653C7DE-76F4-DEE3-0597-56D21879CC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090" y="2991393"/>
            <a:ext cx="432735" cy="432735"/>
          </a:xfrm>
          <a:prstGeom prst="rect">
            <a:avLst/>
          </a:prstGeom>
        </p:spPr>
      </p:pic>
      <p:grpSp>
        <p:nvGrpSpPr>
          <p:cNvPr id="1428" name="Group 1427">
            <a:extLst>
              <a:ext uri="{FF2B5EF4-FFF2-40B4-BE49-F238E27FC236}">
                <a16:creationId xmlns:a16="http://schemas.microsoft.com/office/drawing/2014/main" id="{3F340586-0AF0-673C-11B1-96F7CB8FF807}"/>
              </a:ext>
            </a:extLst>
          </p:cNvPr>
          <p:cNvGrpSpPr/>
          <p:nvPr/>
        </p:nvGrpSpPr>
        <p:grpSpPr>
          <a:xfrm>
            <a:off x="7135194" y="4891058"/>
            <a:ext cx="4488208" cy="1849834"/>
            <a:chOff x="7378915" y="4954295"/>
            <a:chExt cx="4488208" cy="184983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8F309A1-B894-7907-466A-892A17975E89}"/>
                </a:ext>
              </a:extLst>
            </p:cNvPr>
            <p:cNvGrpSpPr/>
            <p:nvPr/>
          </p:nvGrpSpPr>
          <p:grpSpPr>
            <a:xfrm>
              <a:off x="7465329" y="4954295"/>
              <a:ext cx="4291485" cy="503518"/>
              <a:chOff x="3920358" y="5028567"/>
              <a:chExt cx="4894111" cy="574225"/>
            </a:xfrm>
          </p:grpSpPr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BDB022B5-8D38-FFC7-EB61-66E2BC2944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920358" y="5051761"/>
                <a:ext cx="713994" cy="532062"/>
              </a:xfrm>
              <a:prstGeom prst="rect">
                <a:avLst/>
              </a:prstGeom>
            </p:spPr>
          </p:pic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1E82F672-375E-D2C1-6E28-4175C82CA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5051403" y="5084732"/>
                <a:ext cx="1020035" cy="511723"/>
              </a:xfrm>
              <a:prstGeom prst="rect">
                <a:avLst/>
              </a:prstGeom>
            </p:spPr>
          </p:pic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E0639B8C-ACC7-5326-8D4C-B8D5B4D3CA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6529601" y="5028567"/>
                <a:ext cx="775504" cy="517003"/>
              </a:xfrm>
              <a:prstGeom prst="rect">
                <a:avLst/>
              </a:prstGeom>
            </p:spPr>
          </p:pic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B10AD25C-C2DD-CBC2-08B6-4A62EA252D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955245" y="5032021"/>
                <a:ext cx="859224" cy="570771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2AC2FA9-94E6-B5EF-7DA2-6E588AE4180B}"/>
                </a:ext>
              </a:extLst>
            </p:cNvPr>
            <p:cNvGrpSpPr/>
            <p:nvPr/>
          </p:nvGrpSpPr>
          <p:grpSpPr>
            <a:xfrm>
              <a:off x="7429993" y="5741948"/>
              <a:ext cx="1854544" cy="662071"/>
              <a:chOff x="3612733" y="5747847"/>
              <a:chExt cx="2331299" cy="832272"/>
            </a:xfrm>
          </p:grpSpPr>
          <p:pic>
            <p:nvPicPr>
              <p:cNvPr id="45" name="Graphic 44">
                <a:extLst>
                  <a:ext uri="{FF2B5EF4-FFF2-40B4-BE49-F238E27FC236}">
                    <a16:creationId xmlns:a16="http://schemas.microsoft.com/office/drawing/2014/main" id="{C1E51360-C2C5-969A-0C2B-E459B8F640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3612733" y="5987847"/>
                <a:ext cx="807643" cy="592272"/>
              </a:xfrm>
              <a:prstGeom prst="rect">
                <a:avLst/>
              </a:prstGeom>
            </p:spPr>
          </p:pic>
          <p:pic>
            <p:nvPicPr>
              <p:cNvPr id="47" name="Graphic 46">
                <a:extLst>
                  <a:ext uri="{FF2B5EF4-FFF2-40B4-BE49-F238E27FC236}">
                    <a16:creationId xmlns:a16="http://schemas.microsoft.com/office/drawing/2014/main" id="{7456E90C-613C-50FA-7A9B-1A9C059EEA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4927663" y="5747847"/>
                <a:ext cx="1016369" cy="832272"/>
              </a:xfrm>
              <a:prstGeom prst="rect">
                <a:avLst/>
              </a:prstGeom>
            </p:spPr>
          </p:pic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5B56AC8-AAB9-019D-ADEE-790184475625}"/>
                </a:ext>
              </a:extLst>
            </p:cNvPr>
            <p:cNvSpPr txBox="1"/>
            <p:nvPr/>
          </p:nvSpPr>
          <p:spPr>
            <a:xfrm>
              <a:off x="10893082" y="5396064"/>
              <a:ext cx="97404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1000" dirty="0">
                  <a:solidFill>
                    <a:srgbClr val="0868A5"/>
                  </a:solidFill>
                </a:rPr>
                <a:t>Commercial vehicle (Truck)</a:t>
              </a:r>
              <a:endParaRPr lang="en-IN" sz="1000" dirty="0">
                <a:solidFill>
                  <a:srgbClr val="0868A5"/>
                </a:solidFill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844301E-9961-AA7F-30F0-7A904FB96A35}"/>
                </a:ext>
              </a:extLst>
            </p:cNvPr>
            <p:cNvSpPr txBox="1"/>
            <p:nvPr/>
          </p:nvSpPr>
          <p:spPr>
            <a:xfrm>
              <a:off x="9680556" y="5396064"/>
              <a:ext cx="97404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 dirty="0">
                  <a:ln>
                    <a:noFill/>
                  </a:ln>
                  <a:solidFill>
                    <a:srgbClr val="0868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Commercial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 dirty="0">
                  <a:ln>
                    <a:noFill/>
                  </a:ln>
                  <a:solidFill>
                    <a:srgbClr val="0868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vehicle (Bus)</a:t>
              </a:r>
              <a:endParaRPr kumimoji="0" lang="en-IN" sz="1000" i="0" u="none" strike="noStrike" kern="1200" cap="none" spc="0" normalizeH="0" baseline="0" noProof="0" dirty="0">
                <a:ln>
                  <a:noFill/>
                </a:ln>
                <a:solidFill>
                  <a:srgbClr val="0868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EE4477E-5ABB-D4F1-4893-80CA212EE4BD}"/>
                </a:ext>
              </a:extLst>
            </p:cNvPr>
            <p:cNvSpPr txBox="1"/>
            <p:nvPr/>
          </p:nvSpPr>
          <p:spPr>
            <a:xfrm>
              <a:off x="7465328" y="5396064"/>
              <a:ext cx="72469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IN" sz="1000" dirty="0">
                  <a:solidFill>
                    <a:srgbClr val="0868A5"/>
                  </a:solidFill>
                </a:rPr>
                <a:t>Two </a:t>
              </a:r>
            </a:p>
            <a:p>
              <a:pPr algn="ctr">
                <a:defRPr/>
              </a:pPr>
              <a:r>
                <a:rPr lang="en-IN" sz="1000" dirty="0">
                  <a:solidFill>
                    <a:srgbClr val="0868A5"/>
                  </a:solidFill>
                </a:rPr>
                <a:t>wheeler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70A9BCA-B624-C05E-306C-C3F174E4F6FC}"/>
                </a:ext>
              </a:extLst>
            </p:cNvPr>
            <p:cNvSpPr txBox="1"/>
            <p:nvPr/>
          </p:nvSpPr>
          <p:spPr>
            <a:xfrm>
              <a:off x="8509766" y="5396064"/>
              <a:ext cx="10463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IN" sz="1000" dirty="0">
                  <a:solidFill>
                    <a:srgbClr val="0868A5"/>
                  </a:solidFill>
                </a:rPr>
                <a:t>Passenger vehicle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4CB7541-F817-EF9B-123B-B22EDAC8E0E1}"/>
                </a:ext>
              </a:extLst>
            </p:cNvPr>
            <p:cNvSpPr txBox="1"/>
            <p:nvPr/>
          </p:nvSpPr>
          <p:spPr>
            <a:xfrm>
              <a:off x="8552661" y="6404019"/>
              <a:ext cx="80242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000" dirty="0">
                  <a:solidFill>
                    <a:srgbClr val="0868A5"/>
                  </a:solidFill>
                </a:rPr>
                <a:t>Defense </a:t>
              </a:r>
            </a:p>
            <a:p>
              <a:pPr algn="ctr">
                <a:defRPr/>
              </a:pPr>
              <a:r>
                <a:rPr lang="en-US" sz="1000" dirty="0">
                  <a:solidFill>
                    <a:srgbClr val="0868A5"/>
                  </a:solidFill>
                </a:rPr>
                <a:t>vehicle</a:t>
              </a:r>
              <a:endParaRPr lang="en-IN" sz="1000" dirty="0">
                <a:solidFill>
                  <a:srgbClr val="0868A5"/>
                </a:solidFill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2AD56E0-27D3-FF96-42E3-8036679B42FE}"/>
                </a:ext>
              </a:extLst>
            </p:cNvPr>
            <p:cNvSpPr txBox="1"/>
            <p:nvPr/>
          </p:nvSpPr>
          <p:spPr>
            <a:xfrm>
              <a:off x="10950826" y="6404019"/>
              <a:ext cx="75342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000" dirty="0">
                  <a:solidFill>
                    <a:srgbClr val="0868A5"/>
                  </a:solidFill>
                </a:rPr>
                <a:t>Off-road </a:t>
              </a:r>
            </a:p>
            <a:p>
              <a:pPr algn="ctr">
                <a:defRPr/>
              </a:pPr>
              <a:r>
                <a:rPr lang="en-US" sz="1000" dirty="0">
                  <a:solidFill>
                    <a:srgbClr val="0868A5"/>
                  </a:solidFill>
                </a:rPr>
                <a:t>vehicles</a:t>
              </a:r>
              <a:endParaRPr lang="en-IN" sz="1000" dirty="0">
                <a:solidFill>
                  <a:srgbClr val="0868A5"/>
                </a:solidFill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CCCE5CC-938D-CDD9-ED47-4DB0C2CBB61D}"/>
                </a:ext>
              </a:extLst>
            </p:cNvPr>
            <p:cNvSpPr txBox="1"/>
            <p:nvPr/>
          </p:nvSpPr>
          <p:spPr>
            <a:xfrm>
              <a:off x="9721965" y="6404019"/>
              <a:ext cx="89122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dirty="0">
                  <a:solidFill>
                    <a:srgbClr val="0868A5"/>
                  </a:solidFill>
                  <a:latin typeface="Calibri" panose="020F0502020204030204"/>
                </a:rPr>
                <a:t>Mining vehicles</a:t>
              </a:r>
              <a:endParaRPr kumimoji="0" lang="en-IN" sz="1000" i="0" u="none" strike="noStrike" kern="1200" cap="none" spc="0" normalizeH="0" baseline="0" noProof="0" dirty="0">
                <a:ln>
                  <a:noFill/>
                </a:ln>
                <a:solidFill>
                  <a:srgbClr val="0868A5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11C0CC08-D3E8-6A1A-504B-92D451A86EF2}"/>
                </a:ext>
              </a:extLst>
            </p:cNvPr>
            <p:cNvSpPr txBox="1"/>
            <p:nvPr/>
          </p:nvSpPr>
          <p:spPr>
            <a:xfrm>
              <a:off x="7378915" y="6404019"/>
              <a:ext cx="77000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1000" dirty="0">
                  <a:solidFill>
                    <a:srgbClr val="0868A5"/>
                  </a:solidFill>
                </a:rPr>
                <a:t>Agriculture </a:t>
              </a:r>
            </a:p>
            <a:p>
              <a:pPr lvl="0" algn="ctr">
                <a:defRPr/>
              </a:pPr>
              <a:r>
                <a:rPr lang="en-US" sz="1000" dirty="0">
                  <a:solidFill>
                    <a:srgbClr val="0868A5"/>
                  </a:solidFill>
                </a:rPr>
                <a:t>vehicle</a:t>
              </a:r>
              <a:endParaRPr lang="en-IN" sz="1000" dirty="0">
                <a:solidFill>
                  <a:srgbClr val="0868A5"/>
                </a:solidFill>
              </a:endParaRPr>
            </a:p>
          </p:txBody>
        </p:sp>
        <p:pic>
          <p:nvPicPr>
            <p:cNvPr id="1425" name="Picture 1424">
              <a:extLst>
                <a:ext uri="{FF2B5EF4-FFF2-40B4-BE49-F238E27FC236}">
                  <a16:creationId xmlns:a16="http://schemas.microsoft.com/office/drawing/2014/main" id="{A628CFF5-979A-8E52-4E6B-079BF3010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58302" y="5777340"/>
              <a:ext cx="1287303" cy="724107"/>
            </a:xfrm>
            <a:prstGeom prst="rect">
              <a:avLst/>
            </a:prstGeom>
          </p:spPr>
        </p:pic>
        <p:pic>
          <p:nvPicPr>
            <p:cNvPr id="1427" name="Picture 1426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C0C4465E-A747-F0AC-B4FA-673E67423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75" t="81873" r="3280" b="2955"/>
            <a:stretch>
              <a:fillRect/>
            </a:stretch>
          </p:blipFill>
          <p:spPr>
            <a:xfrm>
              <a:off x="10865949" y="5855234"/>
              <a:ext cx="922375" cy="5487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4422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0BD95-3330-282D-97EF-67F4D4CB2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C475AC0-8F44-B299-B1A0-8CFF27C65490}"/>
              </a:ext>
            </a:extLst>
          </p:cNvPr>
          <p:cNvSpPr/>
          <p:nvPr/>
        </p:nvSpPr>
        <p:spPr>
          <a:xfrm>
            <a:off x="5755121" y="1208171"/>
            <a:ext cx="2201831" cy="2057378"/>
          </a:xfrm>
          <a:prstGeom prst="roundRect">
            <a:avLst>
              <a:gd name="adj" fmla="val 6125"/>
            </a:avLst>
          </a:prstGeom>
          <a:solidFill>
            <a:schemeClr val="bg1"/>
          </a:solidFill>
          <a:ln w="9525">
            <a:solidFill>
              <a:srgbClr val="086AA7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057" tIns="67057" rIns="67057" bIns="67057" numCol="1" spcCol="1270" rtlCol="0" anchor="ctr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1600" b="1" i="0" u="none" strike="noStrike" kern="1200" cap="none" spc="0" normalizeH="0" baseline="0" noProof="0">
              <a:ln>
                <a:noFill/>
              </a:ln>
              <a:solidFill>
                <a:srgbClr val="05487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BAC0C80-2B20-C7D1-18F6-E09323BC326B}"/>
              </a:ext>
            </a:extLst>
          </p:cNvPr>
          <p:cNvSpPr/>
          <p:nvPr/>
        </p:nvSpPr>
        <p:spPr>
          <a:xfrm>
            <a:off x="8696981" y="1208172"/>
            <a:ext cx="2201831" cy="2057378"/>
          </a:xfrm>
          <a:prstGeom prst="roundRect">
            <a:avLst>
              <a:gd name="adj" fmla="val 6125"/>
            </a:avLst>
          </a:prstGeom>
          <a:solidFill>
            <a:schemeClr val="bg1"/>
          </a:solidFill>
          <a:ln w="9525">
            <a:solidFill>
              <a:srgbClr val="086AA7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057" tIns="67057" rIns="67057" bIns="67057" numCol="1" spcCol="1270" rtlCol="0" anchor="ctr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1600" b="1" i="0" u="none" strike="noStrike" kern="1200" cap="none" spc="0" normalizeH="0" baseline="0" noProof="0">
              <a:ln>
                <a:noFill/>
              </a:ln>
              <a:solidFill>
                <a:srgbClr val="05487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D5CF3D-BB93-FF01-EAC3-603171FCA703}"/>
              </a:ext>
            </a:extLst>
          </p:cNvPr>
          <p:cNvSpPr/>
          <p:nvPr/>
        </p:nvSpPr>
        <p:spPr>
          <a:xfrm>
            <a:off x="4266994" y="4324997"/>
            <a:ext cx="2201831" cy="2057378"/>
          </a:xfrm>
          <a:prstGeom prst="roundRect">
            <a:avLst>
              <a:gd name="adj" fmla="val 6125"/>
            </a:avLst>
          </a:prstGeom>
          <a:solidFill>
            <a:schemeClr val="bg1"/>
          </a:solidFill>
          <a:ln w="9525">
            <a:solidFill>
              <a:srgbClr val="086AA7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057" tIns="67057" rIns="67057" bIns="67057" numCol="1" spcCol="1270" rtlCol="0" anchor="ctr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1600" b="1" i="0" u="none" strike="noStrike" kern="1200" cap="none" spc="0" normalizeH="0" baseline="0" noProof="0">
              <a:ln>
                <a:noFill/>
              </a:ln>
              <a:solidFill>
                <a:srgbClr val="05487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F0DCA43-01DA-B9E6-1608-993D75DEB02F}"/>
              </a:ext>
            </a:extLst>
          </p:cNvPr>
          <p:cNvSpPr/>
          <p:nvPr/>
        </p:nvSpPr>
        <p:spPr>
          <a:xfrm>
            <a:off x="1378193" y="4324997"/>
            <a:ext cx="2201831" cy="2057378"/>
          </a:xfrm>
          <a:prstGeom prst="roundRect">
            <a:avLst>
              <a:gd name="adj" fmla="val 6125"/>
            </a:avLst>
          </a:prstGeom>
          <a:solidFill>
            <a:schemeClr val="bg1"/>
          </a:solidFill>
          <a:ln w="9525">
            <a:solidFill>
              <a:srgbClr val="086AA7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057" tIns="67057" rIns="67057" bIns="67057" numCol="1" spcCol="1270" rtlCol="0" anchor="ctr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1600" b="1" i="0" u="none" strike="noStrike" kern="1200" cap="none" spc="0" normalizeH="0" baseline="0" noProof="0">
              <a:ln>
                <a:noFill/>
              </a:ln>
              <a:solidFill>
                <a:srgbClr val="05487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7193D9E-166D-931D-BABA-0BA447A8AF24}"/>
              </a:ext>
            </a:extLst>
          </p:cNvPr>
          <p:cNvSpPr/>
          <p:nvPr/>
        </p:nvSpPr>
        <p:spPr>
          <a:xfrm>
            <a:off x="7155879" y="4333289"/>
            <a:ext cx="2201831" cy="2057378"/>
          </a:xfrm>
          <a:prstGeom prst="roundRect">
            <a:avLst>
              <a:gd name="adj" fmla="val 6125"/>
            </a:avLst>
          </a:prstGeom>
          <a:solidFill>
            <a:schemeClr val="bg1"/>
          </a:solidFill>
          <a:ln w="9525">
            <a:solidFill>
              <a:srgbClr val="086AA7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057" tIns="67057" rIns="67057" bIns="67057" numCol="1" spcCol="1270" rtlCol="0" anchor="ctr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1600" b="1" i="0" u="none" strike="noStrike" kern="1200" cap="none" spc="0" normalizeH="0" baseline="0" noProof="0">
              <a:ln>
                <a:noFill/>
              </a:ln>
              <a:solidFill>
                <a:srgbClr val="05487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014990A-7F73-A82A-6F31-1B2A8807F30E}"/>
              </a:ext>
            </a:extLst>
          </p:cNvPr>
          <p:cNvSpPr/>
          <p:nvPr/>
        </p:nvSpPr>
        <p:spPr>
          <a:xfrm>
            <a:off x="9794815" y="4333289"/>
            <a:ext cx="2201831" cy="2057378"/>
          </a:xfrm>
          <a:prstGeom prst="roundRect">
            <a:avLst>
              <a:gd name="adj" fmla="val 6125"/>
            </a:avLst>
          </a:prstGeom>
          <a:solidFill>
            <a:schemeClr val="bg1"/>
          </a:solidFill>
          <a:ln w="9525">
            <a:solidFill>
              <a:srgbClr val="086AA7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057" tIns="67057" rIns="67057" bIns="67057" numCol="1" spcCol="1270" rtlCol="0" anchor="ctr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1600" b="1" i="0" u="none" strike="noStrike" kern="1200" cap="none" spc="0" normalizeH="0" baseline="0" noProof="0">
              <a:ln>
                <a:noFill/>
              </a:ln>
              <a:solidFill>
                <a:srgbClr val="05487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7594059-BB85-CA11-4112-61E74DBA14E0}"/>
              </a:ext>
            </a:extLst>
          </p:cNvPr>
          <p:cNvSpPr/>
          <p:nvPr/>
        </p:nvSpPr>
        <p:spPr>
          <a:xfrm>
            <a:off x="2775009" y="1206631"/>
            <a:ext cx="2201831" cy="2057378"/>
          </a:xfrm>
          <a:prstGeom prst="roundRect">
            <a:avLst>
              <a:gd name="adj" fmla="val 6125"/>
            </a:avLst>
          </a:prstGeom>
          <a:solidFill>
            <a:schemeClr val="bg1"/>
          </a:solidFill>
          <a:ln w="9525">
            <a:solidFill>
              <a:srgbClr val="086AA7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057" tIns="67057" rIns="67057" bIns="67057" numCol="1" spcCol="1270" rtlCol="0" anchor="ctr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1600" b="1" i="0" u="none" strike="noStrike" kern="1200" cap="none" spc="0" normalizeH="0" baseline="0" noProof="0">
              <a:ln>
                <a:noFill/>
              </a:ln>
              <a:solidFill>
                <a:srgbClr val="05487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A17426B-6141-D755-B006-5A43CB7E2792}"/>
              </a:ext>
            </a:extLst>
          </p:cNvPr>
          <p:cNvSpPr/>
          <p:nvPr/>
        </p:nvSpPr>
        <p:spPr>
          <a:xfrm>
            <a:off x="195002" y="1206631"/>
            <a:ext cx="2201831" cy="2057378"/>
          </a:xfrm>
          <a:prstGeom prst="roundRect">
            <a:avLst>
              <a:gd name="adj" fmla="val 6125"/>
            </a:avLst>
          </a:prstGeom>
          <a:solidFill>
            <a:schemeClr val="bg1"/>
          </a:solidFill>
          <a:ln w="9525">
            <a:solidFill>
              <a:srgbClr val="086AA7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057" tIns="67057" rIns="67057" bIns="67057" numCol="1" spcCol="1270" rtlCol="0" anchor="ctr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1600" b="1" i="0" u="none" strike="noStrike" kern="1200" cap="none" spc="0" normalizeH="0" baseline="0" noProof="0">
              <a:ln>
                <a:noFill/>
              </a:ln>
              <a:solidFill>
                <a:srgbClr val="05487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: Rounded Corners 20">
            <a:extLst>
              <a:ext uri="{FF2B5EF4-FFF2-40B4-BE49-F238E27FC236}">
                <a16:creationId xmlns:a16="http://schemas.microsoft.com/office/drawing/2014/main" id="{E1A98CE2-4819-EF6E-DA7B-D26FF2220C9F}"/>
              </a:ext>
            </a:extLst>
          </p:cNvPr>
          <p:cNvSpPr/>
          <p:nvPr/>
        </p:nvSpPr>
        <p:spPr>
          <a:xfrm>
            <a:off x="337243" y="3291488"/>
            <a:ext cx="1536570" cy="355761"/>
          </a:xfrm>
          <a:prstGeom prst="roundRect">
            <a:avLst>
              <a:gd name="adj" fmla="val 15752"/>
            </a:avLst>
          </a:prstGeom>
          <a:noFill/>
          <a:ln w="952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>
                <a:solidFill>
                  <a:srgbClr val="215F9A"/>
                </a:solidFill>
                <a:latin typeface="Calibri" panose="020F0502020204030204"/>
              </a:rPr>
              <a:t>Benchmarking</a:t>
            </a:r>
          </a:p>
        </p:txBody>
      </p:sp>
      <p:sp>
        <p:nvSpPr>
          <p:cNvPr id="62" name="Rectangle: Rounded Corners 20">
            <a:extLst>
              <a:ext uri="{FF2B5EF4-FFF2-40B4-BE49-F238E27FC236}">
                <a16:creationId xmlns:a16="http://schemas.microsoft.com/office/drawing/2014/main" id="{5774A33C-513B-30D8-B0B7-BA2E1B3CC0CF}"/>
              </a:ext>
            </a:extLst>
          </p:cNvPr>
          <p:cNvSpPr/>
          <p:nvPr/>
        </p:nvSpPr>
        <p:spPr>
          <a:xfrm>
            <a:off x="1637970" y="3910921"/>
            <a:ext cx="1580814" cy="362953"/>
          </a:xfrm>
          <a:prstGeom prst="roundRect">
            <a:avLst>
              <a:gd name="adj" fmla="val 12157"/>
            </a:avLst>
          </a:prstGeom>
          <a:noFill/>
          <a:ln w="952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>
                <a:solidFill>
                  <a:srgbClr val="215F9A"/>
                </a:solidFill>
                <a:latin typeface="Calibri" panose="020F0502020204030204"/>
              </a:rPr>
              <a:t>Styling feasibility</a:t>
            </a:r>
          </a:p>
        </p:txBody>
      </p:sp>
      <p:sp>
        <p:nvSpPr>
          <p:cNvPr id="68" name="Rectangle: Rounded Corners 20">
            <a:extLst>
              <a:ext uri="{FF2B5EF4-FFF2-40B4-BE49-F238E27FC236}">
                <a16:creationId xmlns:a16="http://schemas.microsoft.com/office/drawing/2014/main" id="{D2401B4B-FA34-41F2-0F2D-7E817EDA1E85}"/>
              </a:ext>
            </a:extLst>
          </p:cNvPr>
          <p:cNvSpPr/>
          <p:nvPr/>
        </p:nvSpPr>
        <p:spPr>
          <a:xfrm>
            <a:off x="3102365" y="3291488"/>
            <a:ext cx="1681164" cy="362952"/>
          </a:xfrm>
          <a:prstGeom prst="roundRect">
            <a:avLst>
              <a:gd name="adj" fmla="val 20063"/>
            </a:avLst>
          </a:prstGeom>
          <a:noFill/>
          <a:ln w="952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>
                <a:solidFill>
                  <a:srgbClr val="215F9A"/>
                </a:solidFill>
                <a:latin typeface="Calibri" panose="020F0502020204030204"/>
              </a:rPr>
              <a:t>Concept design</a:t>
            </a:r>
          </a:p>
        </p:txBody>
      </p:sp>
      <p:sp>
        <p:nvSpPr>
          <p:cNvPr id="69" name="Rectangle: Rounded Corners 20">
            <a:extLst>
              <a:ext uri="{FF2B5EF4-FFF2-40B4-BE49-F238E27FC236}">
                <a16:creationId xmlns:a16="http://schemas.microsoft.com/office/drawing/2014/main" id="{65FC9146-9966-2DC8-BBE6-AF7C0E3E9A69}"/>
              </a:ext>
            </a:extLst>
          </p:cNvPr>
          <p:cNvSpPr/>
          <p:nvPr/>
        </p:nvSpPr>
        <p:spPr>
          <a:xfrm>
            <a:off x="4630263" y="3910921"/>
            <a:ext cx="1659856" cy="351155"/>
          </a:xfrm>
          <a:prstGeom prst="roundRect">
            <a:avLst>
              <a:gd name="adj" fmla="val 20063"/>
            </a:avLst>
          </a:prstGeom>
          <a:noFill/>
          <a:ln w="952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>
                <a:solidFill>
                  <a:srgbClr val="215F9A"/>
                </a:solidFill>
                <a:latin typeface="Calibri" panose="020F0502020204030204"/>
              </a:rPr>
              <a:t>Virtual validation</a:t>
            </a:r>
          </a:p>
        </p:txBody>
      </p:sp>
      <p:sp>
        <p:nvSpPr>
          <p:cNvPr id="70" name="Rectangle: Rounded Corners 20">
            <a:extLst>
              <a:ext uri="{FF2B5EF4-FFF2-40B4-BE49-F238E27FC236}">
                <a16:creationId xmlns:a16="http://schemas.microsoft.com/office/drawing/2014/main" id="{DBB9034A-EC7D-E8E3-5DC3-31FC70FD6D6A}"/>
              </a:ext>
            </a:extLst>
          </p:cNvPr>
          <p:cNvSpPr/>
          <p:nvPr/>
        </p:nvSpPr>
        <p:spPr>
          <a:xfrm>
            <a:off x="5823418" y="3291488"/>
            <a:ext cx="2052221" cy="347505"/>
          </a:xfrm>
          <a:prstGeom prst="roundRect">
            <a:avLst>
              <a:gd name="adj" fmla="val 15752"/>
            </a:avLst>
          </a:prstGeom>
          <a:noFill/>
          <a:ln w="952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215F9A"/>
                </a:solidFill>
                <a:latin typeface="Calibri" panose="020F0502020204030204"/>
              </a:rPr>
              <a:t>Detail design &amp; sourcing</a:t>
            </a:r>
          </a:p>
        </p:txBody>
      </p:sp>
      <p:sp>
        <p:nvSpPr>
          <p:cNvPr id="71" name="Rectangle: Rounded Corners 20">
            <a:extLst>
              <a:ext uri="{FF2B5EF4-FFF2-40B4-BE49-F238E27FC236}">
                <a16:creationId xmlns:a16="http://schemas.microsoft.com/office/drawing/2014/main" id="{D369FB11-AA5F-5F42-F8A2-D97006FFE337}"/>
              </a:ext>
            </a:extLst>
          </p:cNvPr>
          <p:cNvSpPr/>
          <p:nvPr/>
        </p:nvSpPr>
        <p:spPr>
          <a:xfrm>
            <a:off x="9166171" y="3291488"/>
            <a:ext cx="1400182" cy="347505"/>
          </a:xfrm>
          <a:prstGeom prst="roundRect">
            <a:avLst>
              <a:gd name="adj" fmla="val 12157"/>
            </a:avLst>
          </a:prstGeom>
          <a:noFill/>
          <a:ln w="952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>
                <a:solidFill>
                  <a:srgbClr val="215F9A"/>
                </a:solidFill>
                <a:latin typeface="Calibri" panose="020F0502020204030204"/>
              </a:rPr>
              <a:t>Build &amp; testing</a:t>
            </a:r>
          </a:p>
        </p:txBody>
      </p:sp>
      <p:sp>
        <p:nvSpPr>
          <p:cNvPr id="72" name="Rectangle: Rounded Corners 20">
            <a:extLst>
              <a:ext uri="{FF2B5EF4-FFF2-40B4-BE49-F238E27FC236}">
                <a16:creationId xmlns:a16="http://schemas.microsoft.com/office/drawing/2014/main" id="{BA58F2EB-341B-26BA-DE44-29DD21B36F08}"/>
              </a:ext>
            </a:extLst>
          </p:cNvPr>
          <p:cNvSpPr/>
          <p:nvPr/>
        </p:nvSpPr>
        <p:spPr>
          <a:xfrm>
            <a:off x="7267567" y="3910921"/>
            <a:ext cx="2103544" cy="347505"/>
          </a:xfrm>
          <a:prstGeom prst="roundRect">
            <a:avLst>
              <a:gd name="adj" fmla="val 20063"/>
            </a:avLst>
          </a:prstGeom>
          <a:noFill/>
          <a:ln w="952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>
                <a:solidFill>
                  <a:srgbClr val="215F9A"/>
                </a:solidFill>
                <a:latin typeface="Calibri" panose="020F0502020204030204"/>
              </a:rPr>
              <a:t>Design validate &amp; release</a:t>
            </a:r>
          </a:p>
        </p:txBody>
      </p:sp>
      <p:sp>
        <p:nvSpPr>
          <p:cNvPr id="73" name="Rectangle: Rounded Corners 20">
            <a:extLst>
              <a:ext uri="{FF2B5EF4-FFF2-40B4-BE49-F238E27FC236}">
                <a16:creationId xmlns:a16="http://schemas.microsoft.com/office/drawing/2014/main" id="{938E4041-8830-EA97-FF3C-27171A8525C7}"/>
              </a:ext>
            </a:extLst>
          </p:cNvPr>
          <p:cNvSpPr/>
          <p:nvPr/>
        </p:nvSpPr>
        <p:spPr>
          <a:xfrm>
            <a:off x="10192727" y="3910921"/>
            <a:ext cx="1999273" cy="347505"/>
          </a:xfrm>
          <a:prstGeom prst="roundRect">
            <a:avLst>
              <a:gd name="adj" fmla="val 20063"/>
            </a:avLst>
          </a:prstGeom>
          <a:noFill/>
          <a:ln w="952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>
                <a:solidFill>
                  <a:srgbClr val="215F9A"/>
                </a:solidFill>
                <a:latin typeface="Calibri" panose="020F0502020204030204"/>
              </a:rPr>
              <a:t>SOP Build &amp; support</a:t>
            </a:r>
          </a:p>
        </p:txBody>
      </p:sp>
      <p:sp>
        <p:nvSpPr>
          <p:cNvPr id="82" name="Rounded Rectangle 60">
            <a:extLst>
              <a:ext uri="{FF2B5EF4-FFF2-40B4-BE49-F238E27FC236}">
                <a16:creationId xmlns:a16="http://schemas.microsoft.com/office/drawing/2014/main" id="{7F24CEB6-B5D3-F773-1FAC-689507B28C9B}"/>
              </a:ext>
            </a:extLst>
          </p:cNvPr>
          <p:cNvSpPr/>
          <p:nvPr/>
        </p:nvSpPr>
        <p:spPr>
          <a:xfrm>
            <a:off x="202722" y="2324036"/>
            <a:ext cx="2186390" cy="927759"/>
          </a:xfrm>
          <a:prstGeom prst="roundRect">
            <a:avLst>
              <a:gd name="adj" fmla="val 3265"/>
            </a:avLst>
          </a:prstGeom>
          <a:ln w="19050" cap="rnd">
            <a:noFill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 anchorCtr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</a:rPr>
              <a:t>Static benchmarking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</a:rPr>
              <a:t>Performance benchmarking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</a:rPr>
              <a:t>Engineering assessment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</a:rPr>
              <a:t>Zero-base costing</a:t>
            </a:r>
            <a:endParaRPr lang="en-IN" sz="1200">
              <a:solidFill>
                <a:schemeClr val="tx1"/>
              </a:solidFill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DE054703-B15F-7143-F7B7-F1FC02E41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67" y="1276376"/>
            <a:ext cx="2003700" cy="989127"/>
          </a:xfrm>
          <a:prstGeom prst="rect">
            <a:avLst/>
          </a:prstGeom>
        </p:spPr>
      </p:pic>
      <p:sp>
        <p:nvSpPr>
          <p:cNvPr id="84" name="Rounded Rectangle 61">
            <a:extLst>
              <a:ext uri="{FF2B5EF4-FFF2-40B4-BE49-F238E27FC236}">
                <a16:creationId xmlns:a16="http://schemas.microsoft.com/office/drawing/2014/main" id="{E58703ED-97D7-9DFC-F95A-37AFA8750A7E}"/>
              </a:ext>
            </a:extLst>
          </p:cNvPr>
          <p:cNvSpPr/>
          <p:nvPr/>
        </p:nvSpPr>
        <p:spPr>
          <a:xfrm>
            <a:off x="1350392" y="4373094"/>
            <a:ext cx="2237008" cy="832118"/>
          </a:xfrm>
          <a:prstGeom prst="roundRect">
            <a:avLst>
              <a:gd name="adj" fmla="val 3442"/>
            </a:avLst>
          </a:prstGeom>
          <a:ln w="19050" cap="rnd">
            <a:noFill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 anchorCtr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/>
              <a:t>Style surface quality check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/>
              <a:t>Regulatory compliance check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/>
              <a:t>Critical master sections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Material &amp; Mfg. strategy check</a:t>
            </a:r>
            <a:endParaRPr lang="en-IN" sz="1200"/>
          </a:p>
        </p:txBody>
      </p:sp>
      <p:pic>
        <p:nvPicPr>
          <p:cNvPr id="85" name="Picture 5" descr="F STYLE.jpg">
            <a:extLst>
              <a:ext uri="{FF2B5EF4-FFF2-40B4-BE49-F238E27FC236}">
                <a16:creationId xmlns:a16="http://schemas.microsoft.com/office/drawing/2014/main" id="{FF3627F2-F7E4-D058-68BB-B18648AE35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8406" y="3822992"/>
            <a:ext cx="1050834" cy="814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">
            <a:extLst>
              <a:ext uri="{FF2B5EF4-FFF2-40B4-BE49-F238E27FC236}">
                <a16:creationId xmlns:a16="http://schemas.microsoft.com/office/drawing/2014/main" id="{9FE26D2C-14ED-88FC-4AD8-E6D33C132F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1034" y="5385649"/>
            <a:ext cx="965952" cy="80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6">
            <a:extLst>
              <a:ext uri="{FF2B5EF4-FFF2-40B4-BE49-F238E27FC236}">
                <a16:creationId xmlns:a16="http://schemas.microsoft.com/office/drawing/2014/main" id="{F0C5AC0B-87D4-C063-3AF7-BB5DBFC08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28297" r="48125" b="46001"/>
          <a:stretch>
            <a:fillRect/>
          </a:stretch>
        </p:blipFill>
        <p:spPr bwMode="auto">
          <a:xfrm>
            <a:off x="2188776" y="5817024"/>
            <a:ext cx="586233" cy="58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Rounded Rectangle 70">
            <a:extLst>
              <a:ext uri="{FF2B5EF4-FFF2-40B4-BE49-F238E27FC236}">
                <a16:creationId xmlns:a16="http://schemas.microsoft.com/office/drawing/2014/main" id="{208831AA-5525-7343-A0F1-379E821DEF5B}"/>
              </a:ext>
            </a:extLst>
          </p:cNvPr>
          <p:cNvSpPr/>
          <p:nvPr/>
        </p:nvSpPr>
        <p:spPr>
          <a:xfrm>
            <a:off x="2745786" y="2324036"/>
            <a:ext cx="2411114" cy="832119"/>
          </a:xfrm>
          <a:prstGeom prst="roundRect">
            <a:avLst>
              <a:gd name="adj" fmla="val 3416"/>
            </a:avLst>
          </a:prstGeom>
          <a:ln w="19050" cap="rnd">
            <a:noFill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 anchorCtr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100"/>
              <a:t>Concept 3D CAD concept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100"/>
              <a:t>Material &amp; thickness definition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Initial assembly sequence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Material &amp; thickness definition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CC932F71-A2A1-710A-4971-A7FC2A8BFD0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772" b="6513"/>
          <a:stretch/>
        </p:blipFill>
        <p:spPr>
          <a:xfrm>
            <a:off x="3761266" y="1233865"/>
            <a:ext cx="1183376" cy="103868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4A8C0FCD-2025-7805-375E-FEF24E7590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5009" y="1441718"/>
            <a:ext cx="1035476" cy="79250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6D88948-3AB5-1213-5402-A1A3FF60B5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321801" y="3618313"/>
            <a:ext cx="11616590" cy="329258"/>
          </a:xfrm>
          <a:prstGeom prst="rect">
            <a:avLst/>
          </a:prstGeom>
        </p:spPr>
      </p:pic>
      <p:sp>
        <p:nvSpPr>
          <p:cNvPr id="7" name="Rounded Rectangle 70">
            <a:extLst>
              <a:ext uri="{FF2B5EF4-FFF2-40B4-BE49-F238E27FC236}">
                <a16:creationId xmlns:a16="http://schemas.microsoft.com/office/drawing/2014/main" id="{1F6E5B9D-3C83-7A7A-EADF-A09580A4CE66}"/>
              </a:ext>
            </a:extLst>
          </p:cNvPr>
          <p:cNvSpPr/>
          <p:nvPr/>
        </p:nvSpPr>
        <p:spPr>
          <a:xfrm>
            <a:off x="4243081" y="4373094"/>
            <a:ext cx="2357601" cy="849958"/>
          </a:xfrm>
          <a:prstGeom prst="roundRect">
            <a:avLst>
              <a:gd name="adj" fmla="val 3416"/>
            </a:avLst>
          </a:prstGeom>
          <a:ln w="19050" cap="rnd">
            <a:noFill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 anchorCtr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Torsional &amp; bending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b="0" kern="1200"/>
              <a:t>Crash analysis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b="0" kern="1200"/>
              <a:t>Modal &amp; </a:t>
            </a:r>
            <a:r>
              <a:rPr lang="en-US" sz="1200"/>
              <a:t>NVH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Fatigue &amp; durability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4C081B-2FCB-1333-E31C-C6AB88D858B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755" y="5354919"/>
            <a:ext cx="1168010" cy="705235"/>
          </a:xfrm>
          <a:prstGeom prst="rect">
            <a:avLst/>
          </a:prstGeom>
        </p:spPr>
      </p:pic>
      <p:pic>
        <p:nvPicPr>
          <p:cNvPr id="9" name="Picture 5" descr="EP_D_1">
            <a:extLst>
              <a:ext uri="{FF2B5EF4-FFF2-40B4-BE49-F238E27FC236}">
                <a16:creationId xmlns:a16="http://schemas.microsoft.com/office/drawing/2014/main" id="{5A0EB2FA-ABA5-7B31-8146-45512587C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2788" y="5378174"/>
            <a:ext cx="693665" cy="81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60">
            <a:extLst>
              <a:ext uri="{FF2B5EF4-FFF2-40B4-BE49-F238E27FC236}">
                <a16:creationId xmlns:a16="http://schemas.microsoft.com/office/drawing/2014/main" id="{65AD3FE9-ADF3-256E-36B1-3E36A1838143}"/>
              </a:ext>
            </a:extLst>
          </p:cNvPr>
          <p:cNvSpPr/>
          <p:nvPr/>
        </p:nvSpPr>
        <p:spPr>
          <a:xfrm>
            <a:off x="9751826" y="4373094"/>
            <a:ext cx="2357601" cy="812300"/>
          </a:xfrm>
          <a:prstGeom prst="roundRect">
            <a:avLst>
              <a:gd name="adj" fmla="val 3265"/>
            </a:avLst>
          </a:prstGeom>
          <a:ln w="19050" cap="rnd">
            <a:noFill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 anchorCtr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Design support for SOP build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Field failure concern resolution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Supplier coordination for concern resolution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D5C402-81EB-7B24-B283-53094857DF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03646" y="5248608"/>
            <a:ext cx="1822738" cy="1026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ounded Rectangle 61">
            <a:extLst>
              <a:ext uri="{FF2B5EF4-FFF2-40B4-BE49-F238E27FC236}">
                <a16:creationId xmlns:a16="http://schemas.microsoft.com/office/drawing/2014/main" id="{A9DFA60E-3159-BA44-C5FA-11DE64F82F74}"/>
              </a:ext>
            </a:extLst>
          </p:cNvPr>
          <p:cNvSpPr/>
          <p:nvPr/>
        </p:nvSpPr>
        <p:spPr>
          <a:xfrm>
            <a:off x="8686597" y="2239495"/>
            <a:ext cx="2448633" cy="998790"/>
          </a:xfrm>
          <a:prstGeom prst="roundRect">
            <a:avLst>
              <a:gd name="adj" fmla="val 3442"/>
            </a:avLst>
          </a:prstGeom>
          <a:ln w="19050" cap="rnd">
            <a:noFill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 anchorCtr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Build support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Build &amp; testing failure concern resolution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Design update &amp; supplier coordination</a:t>
            </a:r>
            <a:endParaRPr lang="en-IN" sz="12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C27324-92CE-47C2-3F64-69B48DA0FE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92757" y="1287235"/>
            <a:ext cx="880180" cy="8747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236903-B697-D5A4-AE19-A8478EE3BD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77089" y="1279450"/>
            <a:ext cx="1040053" cy="852171"/>
          </a:xfrm>
          <a:prstGeom prst="rect">
            <a:avLst/>
          </a:prstGeom>
        </p:spPr>
      </p:pic>
      <p:sp>
        <p:nvSpPr>
          <p:cNvPr id="17" name="Rounded Rectangle 70">
            <a:extLst>
              <a:ext uri="{FF2B5EF4-FFF2-40B4-BE49-F238E27FC236}">
                <a16:creationId xmlns:a16="http://schemas.microsoft.com/office/drawing/2014/main" id="{EECD31FD-2DEE-6E2F-A46A-93C37C8F7262}"/>
              </a:ext>
            </a:extLst>
          </p:cNvPr>
          <p:cNvSpPr/>
          <p:nvPr/>
        </p:nvSpPr>
        <p:spPr>
          <a:xfrm>
            <a:off x="7130502" y="4373094"/>
            <a:ext cx="2357601" cy="723653"/>
          </a:xfrm>
          <a:prstGeom prst="roundRect">
            <a:avLst>
              <a:gd name="adj" fmla="val 3416"/>
            </a:avLst>
          </a:prstGeom>
          <a:ln w="19050" cap="rnd">
            <a:noFill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 anchorCtr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CAE Loop 2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Design updates &amp; 2D drawing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Design release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IN" sz="12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C395FF-3273-C0B1-B583-CCED0969FA6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tretch>
            <a:fillRect/>
          </a:stretch>
        </p:blipFill>
        <p:spPr>
          <a:xfrm>
            <a:off x="7158217" y="5430189"/>
            <a:ext cx="1175504" cy="8343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833422-D94D-ECCE-B2FD-B76DA0F3A4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82894" y="5521426"/>
            <a:ext cx="925674" cy="654287"/>
          </a:xfrm>
          <a:prstGeom prst="rect">
            <a:avLst/>
          </a:prstGeom>
        </p:spPr>
      </p:pic>
      <p:sp>
        <p:nvSpPr>
          <p:cNvPr id="20" name="Rounded Rectangle 70">
            <a:extLst>
              <a:ext uri="{FF2B5EF4-FFF2-40B4-BE49-F238E27FC236}">
                <a16:creationId xmlns:a16="http://schemas.microsoft.com/office/drawing/2014/main" id="{AED34C6F-710B-EF9C-B8A3-B1F50A1A2A4B}"/>
              </a:ext>
            </a:extLst>
          </p:cNvPr>
          <p:cNvSpPr/>
          <p:nvPr/>
        </p:nvSpPr>
        <p:spPr>
          <a:xfrm>
            <a:off x="5738016" y="2042847"/>
            <a:ext cx="2339912" cy="1211629"/>
          </a:xfrm>
          <a:prstGeom prst="roundRect">
            <a:avLst>
              <a:gd name="adj" fmla="val 3416"/>
            </a:avLst>
          </a:prstGeom>
          <a:ln w="19050" cap="rnd">
            <a:noFill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 anchorCtr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/>
              <a:t>CAE &amp; Mfg. Feedback integration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/>
              <a:t>Detail design data updates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Assembly &amp; joining finalization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Design documentation.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Supplier coordination.</a:t>
            </a:r>
            <a:endParaRPr lang="en-IN" sz="12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498F42F-5589-B33F-CE0D-2FB2A0FF424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96593" y="1279430"/>
            <a:ext cx="1245132" cy="80964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FCF8373-7B47-7F95-C349-C0F8BA3A8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10623304" cy="535531"/>
          </a:xfrm>
        </p:spPr>
        <p:txBody>
          <a:bodyPr/>
          <a:lstStyle/>
          <a:p>
            <a:r>
              <a:rPr lang="en-US"/>
              <a:t>End-to-End product development cycle: </a:t>
            </a:r>
            <a:r>
              <a:rPr lang="en-US" sz="2800"/>
              <a:t>A holistic approach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4262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B866B-CEF9-EBEF-4362-E79B3F9E4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E3513CA-8FEF-F28C-CC11-5662E459400C}"/>
              </a:ext>
            </a:extLst>
          </p:cNvPr>
          <p:cNvGrpSpPr/>
          <p:nvPr/>
        </p:nvGrpSpPr>
        <p:grpSpPr>
          <a:xfrm>
            <a:off x="526755" y="912345"/>
            <a:ext cx="4598622" cy="5945655"/>
            <a:chOff x="7802618" y="912345"/>
            <a:chExt cx="4598622" cy="594565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498F450-6DB2-1BBF-02D3-B4B38D2A8611}"/>
                </a:ext>
              </a:extLst>
            </p:cNvPr>
            <p:cNvGrpSpPr/>
            <p:nvPr/>
          </p:nvGrpSpPr>
          <p:grpSpPr>
            <a:xfrm>
              <a:off x="7802618" y="912345"/>
              <a:ext cx="4397929" cy="5945655"/>
              <a:chOff x="7802618" y="809625"/>
              <a:chExt cx="4397929" cy="5916159"/>
            </a:xfrm>
          </p:grpSpPr>
          <p:pic>
            <p:nvPicPr>
              <p:cNvPr id="12" name="Picture 11" descr="A blue and white background&#10;&#10;AI-generated content may be incorrect.">
                <a:extLst>
                  <a:ext uri="{FF2B5EF4-FFF2-40B4-BE49-F238E27FC236}">
                    <a16:creationId xmlns:a16="http://schemas.microsoft.com/office/drawing/2014/main" id="{1A8442CC-5AB5-3D70-3161-335CA9E027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06" r="2521"/>
              <a:stretch/>
            </p:blipFill>
            <p:spPr>
              <a:xfrm>
                <a:off x="7802618" y="809625"/>
                <a:ext cx="4397929" cy="5916159"/>
              </a:xfrm>
              <a:prstGeom prst="rect">
                <a:avLst/>
              </a:prstGeom>
            </p:spPr>
          </p:pic>
          <p:pic>
            <p:nvPicPr>
              <p:cNvPr id="44" name="Picture 43" descr="A blue dots on a black background&#10;&#10;AI-generated content may be incorrect.">
                <a:extLst>
                  <a:ext uri="{FF2B5EF4-FFF2-40B4-BE49-F238E27FC236}">
                    <a16:creationId xmlns:a16="http://schemas.microsoft.com/office/drawing/2014/main" id="{A59A02ED-1DFF-4341-66BB-4E610B8D1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66722" y="2757569"/>
                <a:ext cx="3933825" cy="3933825"/>
              </a:xfrm>
              <a:prstGeom prst="rect">
                <a:avLst/>
              </a:prstGeom>
            </p:spPr>
          </p:pic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00DCD76-1FFF-EA05-23D0-A12A6EABAB45}"/>
                </a:ext>
              </a:extLst>
            </p:cNvPr>
            <p:cNvSpPr/>
            <p:nvPr/>
          </p:nvSpPr>
          <p:spPr>
            <a:xfrm>
              <a:off x="7922926" y="1036857"/>
              <a:ext cx="4478314" cy="486720"/>
            </a:xfrm>
            <a:custGeom>
              <a:avLst/>
              <a:gdLst>
                <a:gd name="connsiteX0" fmla="*/ 0 w 4478314"/>
                <a:gd name="connsiteY0" fmla="*/ 81122 h 486720"/>
                <a:gd name="connsiteX1" fmla="*/ 81122 w 4478314"/>
                <a:gd name="connsiteY1" fmla="*/ 0 h 486720"/>
                <a:gd name="connsiteX2" fmla="*/ 4397192 w 4478314"/>
                <a:gd name="connsiteY2" fmla="*/ 0 h 486720"/>
                <a:gd name="connsiteX3" fmla="*/ 4478314 w 4478314"/>
                <a:gd name="connsiteY3" fmla="*/ 81122 h 486720"/>
                <a:gd name="connsiteX4" fmla="*/ 4478314 w 4478314"/>
                <a:gd name="connsiteY4" fmla="*/ 405598 h 486720"/>
                <a:gd name="connsiteX5" fmla="*/ 4397192 w 4478314"/>
                <a:gd name="connsiteY5" fmla="*/ 486720 h 486720"/>
                <a:gd name="connsiteX6" fmla="*/ 81122 w 4478314"/>
                <a:gd name="connsiteY6" fmla="*/ 486720 h 486720"/>
                <a:gd name="connsiteX7" fmla="*/ 0 w 4478314"/>
                <a:gd name="connsiteY7" fmla="*/ 405598 h 486720"/>
                <a:gd name="connsiteX8" fmla="*/ 0 w 4478314"/>
                <a:gd name="connsiteY8" fmla="*/ 81122 h 48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8314" h="486720">
                  <a:moveTo>
                    <a:pt x="0" y="81122"/>
                  </a:moveTo>
                  <a:cubicBezTo>
                    <a:pt x="0" y="36320"/>
                    <a:pt x="36320" y="0"/>
                    <a:pt x="81122" y="0"/>
                  </a:cubicBezTo>
                  <a:lnTo>
                    <a:pt x="4397192" y="0"/>
                  </a:lnTo>
                  <a:cubicBezTo>
                    <a:pt x="4441994" y="0"/>
                    <a:pt x="4478314" y="36320"/>
                    <a:pt x="4478314" y="81122"/>
                  </a:cubicBezTo>
                  <a:lnTo>
                    <a:pt x="4478314" y="405598"/>
                  </a:lnTo>
                  <a:cubicBezTo>
                    <a:pt x="4478314" y="450400"/>
                    <a:pt x="4441994" y="486720"/>
                    <a:pt x="4397192" y="486720"/>
                  </a:cubicBezTo>
                  <a:lnTo>
                    <a:pt x="81122" y="486720"/>
                  </a:lnTo>
                  <a:cubicBezTo>
                    <a:pt x="36320" y="486720"/>
                    <a:pt x="0" y="450400"/>
                    <a:pt x="0" y="405598"/>
                  </a:cubicBezTo>
                  <a:lnTo>
                    <a:pt x="0" y="81122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340" tIns="92340" rIns="92340" bIns="9234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kern="120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Tear down/part level analysis/ </a:t>
              </a:r>
              <a:r>
                <a:rPr lang="en-IN" sz="1600" b="0" kern="120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features study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55C8535-3324-586F-AF1D-3A4F29ABF398}"/>
                </a:ext>
              </a:extLst>
            </p:cNvPr>
            <p:cNvSpPr/>
            <p:nvPr/>
          </p:nvSpPr>
          <p:spPr>
            <a:xfrm>
              <a:off x="7922926" y="1598457"/>
              <a:ext cx="4478314" cy="486720"/>
            </a:xfrm>
            <a:custGeom>
              <a:avLst/>
              <a:gdLst>
                <a:gd name="connsiteX0" fmla="*/ 0 w 4478314"/>
                <a:gd name="connsiteY0" fmla="*/ 81122 h 486720"/>
                <a:gd name="connsiteX1" fmla="*/ 81122 w 4478314"/>
                <a:gd name="connsiteY1" fmla="*/ 0 h 486720"/>
                <a:gd name="connsiteX2" fmla="*/ 4397192 w 4478314"/>
                <a:gd name="connsiteY2" fmla="*/ 0 h 486720"/>
                <a:gd name="connsiteX3" fmla="*/ 4478314 w 4478314"/>
                <a:gd name="connsiteY3" fmla="*/ 81122 h 486720"/>
                <a:gd name="connsiteX4" fmla="*/ 4478314 w 4478314"/>
                <a:gd name="connsiteY4" fmla="*/ 405598 h 486720"/>
                <a:gd name="connsiteX5" fmla="*/ 4397192 w 4478314"/>
                <a:gd name="connsiteY5" fmla="*/ 486720 h 486720"/>
                <a:gd name="connsiteX6" fmla="*/ 81122 w 4478314"/>
                <a:gd name="connsiteY6" fmla="*/ 486720 h 486720"/>
                <a:gd name="connsiteX7" fmla="*/ 0 w 4478314"/>
                <a:gd name="connsiteY7" fmla="*/ 405598 h 486720"/>
                <a:gd name="connsiteX8" fmla="*/ 0 w 4478314"/>
                <a:gd name="connsiteY8" fmla="*/ 81122 h 48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8314" h="486720">
                  <a:moveTo>
                    <a:pt x="0" y="81122"/>
                  </a:moveTo>
                  <a:cubicBezTo>
                    <a:pt x="0" y="36320"/>
                    <a:pt x="36320" y="0"/>
                    <a:pt x="81122" y="0"/>
                  </a:cubicBezTo>
                  <a:lnTo>
                    <a:pt x="4397192" y="0"/>
                  </a:lnTo>
                  <a:cubicBezTo>
                    <a:pt x="4441994" y="0"/>
                    <a:pt x="4478314" y="36320"/>
                    <a:pt x="4478314" y="81122"/>
                  </a:cubicBezTo>
                  <a:lnTo>
                    <a:pt x="4478314" y="405598"/>
                  </a:lnTo>
                  <a:cubicBezTo>
                    <a:pt x="4478314" y="450400"/>
                    <a:pt x="4441994" y="486720"/>
                    <a:pt x="4397192" y="486720"/>
                  </a:cubicBezTo>
                  <a:lnTo>
                    <a:pt x="81122" y="486720"/>
                  </a:lnTo>
                  <a:cubicBezTo>
                    <a:pt x="36320" y="486720"/>
                    <a:pt x="0" y="450400"/>
                    <a:pt x="0" y="405598"/>
                  </a:cubicBezTo>
                  <a:lnTo>
                    <a:pt x="0" y="81122"/>
                  </a:lnTo>
                  <a:close/>
                </a:path>
              </a:pathLst>
            </a:custGeom>
            <a:noFill/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340" tIns="92340" rIns="92340" bIns="9234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600" b="0" kern="120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Dimensional benchmarking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D0A4CD2-1E4C-3081-FFB9-C543122D2A08}"/>
                </a:ext>
              </a:extLst>
            </p:cNvPr>
            <p:cNvSpPr/>
            <p:nvPr/>
          </p:nvSpPr>
          <p:spPr>
            <a:xfrm>
              <a:off x="7922926" y="2160057"/>
              <a:ext cx="4478314" cy="486720"/>
            </a:xfrm>
            <a:custGeom>
              <a:avLst/>
              <a:gdLst>
                <a:gd name="connsiteX0" fmla="*/ 0 w 4478314"/>
                <a:gd name="connsiteY0" fmla="*/ 81122 h 486720"/>
                <a:gd name="connsiteX1" fmla="*/ 81122 w 4478314"/>
                <a:gd name="connsiteY1" fmla="*/ 0 h 486720"/>
                <a:gd name="connsiteX2" fmla="*/ 4397192 w 4478314"/>
                <a:gd name="connsiteY2" fmla="*/ 0 h 486720"/>
                <a:gd name="connsiteX3" fmla="*/ 4478314 w 4478314"/>
                <a:gd name="connsiteY3" fmla="*/ 81122 h 486720"/>
                <a:gd name="connsiteX4" fmla="*/ 4478314 w 4478314"/>
                <a:gd name="connsiteY4" fmla="*/ 405598 h 486720"/>
                <a:gd name="connsiteX5" fmla="*/ 4397192 w 4478314"/>
                <a:gd name="connsiteY5" fmla="*/ 486720 h 486720"/>
                <a:gd name="connsiteX6" fmla="*/ 81122 w 4478314"/>
                <a:gd name="connsiteY6" fmla="*/ 486720 h 486720"/>
                <a:gd name="connsiteX7" fmla="*/ 0 w 4478314"/>
                <a:gd name="connsiteY7" fmla="*/ 405598 h 486720"/>
                <a:gd name="connsiteX8" fmla="*/ 0 w 4478314"/>
                <a:gd name="connsiteY8" fmla="*/ 81122 h 48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8314" h="486720">
                  <a:moveTo>
                    <a:pt x="0" y="81122"/>
                  </a:moveTo>
                  <a:cubicBezTo>
                    <a:pt x="0" y="36320"/>
                    <a:pt x="36320" y="0"/>
                    <a:pt x="81122" y="0"/>
                  </a:cubicBezTo>
                  <a:lnTo>
                    <a:pt x="4397192" y="0"/>
                  </a:lnTo>
                  <a:cubicBezTo>
                    <a:pt x="4441994" y="0"/>
                    <a:pt x="4478314" y="36320"/>
                    <a:pt x="4478314" y="81122"/>
                  </a:cubicBezTo>
                  <a:lnTo>
                    <a:pt x="4478314" y="405598"/>
                  </a:lnTo>
                  <a:cubicBezTo>
                    <a:pt x="4478314" y="450400"/>
                    <a:pt x="4441994" y="486720"/>
                    <a:pt x="4397192" y="486720"/>
                  </a:cubicBezTo>
                  <a:lnTo>
                    <a:pt x="81122" y="486720"/>
                  </a:lnTo>
                  <a:cubicBezTo>
                    <a:pt x="36320" y="486720"/>
                    <a:pt x="0" y="450400"/>
                    <a:pt x="0" y="405598"/>
                  </a:cubicBezTo>
                  <a:lnTo>
                    <a:pt x="0" y="81122"/>
                  </a:lnTo>
                  <a:close/>
                </a:path>
              </a:pathLst>
            </a:custGeom>
            <a:noFill/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340" tIns="92340" rIns="92340" bIns="9234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600" b="0" kern="120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Gap &amp; flushness study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6C7D715-AA8C-7FB5-266E-7194A89F8D31}"/>
                </a:ext>
              </a:extLst>
            </p:cNvPr>
            <p:cNvSpPr/>
            <p:nvPr/>
          </p:nvSpPr>
          <p:spPr>
            <a:xfrm>
              <a:off x="7922926" y="2721657"/>
              <a:ext cx="4478314" cy="486720"/>
            </a:xfrm>
            <a:custGeom>
              <a:avLst/>
              <a:gdLst>
                <a:gd name="connsiteX0" fmla="*/ 0 w 4478314"/>
                <a:gd name="connsiteY0" fmla="*/ 81122 h 486720"/>
                <a:gd name="connsiteX1" fmla="*/ 81122 w 4478314"/>
                <a:gd name="connsiteY1" fmla="*/ 0 h 486720"/>
                <a:gd name="connsiteX2" fmla="*/ 4397192 w 4478314"/>
                <a:gd name="connsiteY2" fmla="*/ 0 h 486720"/>
                <a:gd name="connsiteX3" fmla="*/ 4478314 w 4478314"/>
                <a:gd name="connsiteY3" fmla="*/ 81122 h 486720"/>
                <a:gd name="connsiteX4" fmla="*/ 4478314 w 4478314"/>
                <a:gd name="connsiteY4" fmla="*/ 405598 h 486720"/>
                <a:gd name="connsiteX5" fmla="*/ 4397192 w 4478314"/>
                <a:gd name="connsiteY5" fmla="*/ 486720 h 486720"/>
                <a:gd name="connsiteX6" fmla="*/ 81122 w 4478314"/>
                <a:gd name="connsiteY6" fmla="*/ 486720 h 486720"/>
                <a:gd name="connsiteX7" fmla="*/ 0 w 4478314"/>
                <a:gd name="connsiteY7" fmla="*/ 405598 h 486720"/>
                <a:gd name="connsiteX8" fmla="*/ 0 w 4478314"/>
                <a:gd name="connsiteY8" fmla="*/ 81122 h 48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8314" h="486720">
                  <a:moveTo>
                    <a:pt x="0" y="81122"/>
                  </a:moveTo>
                  <a:cubicBezTo>
                    <a:pt x="0" y="36320"/>
                    <a:pt x="36320" y="0"/>
                    <a:pt x="81122" y="0"/>
                  </a:cubicBezTo>
                  <a:lnTo>
                    <a:pt x="4397192" y="0"/>
                  </a:lnTo>
                  <a:cubicBezTo>
                    <a:pt x="4441994" y="0"/>
                    <a:pt x="4478314" y="36320"/>
                    <a:pt x="4478314" y="81122"/>
                  </a:cubicBezTo>
                  <a:lnTo>
                    <a:pt x="4478314" y="405598"/>
                  </a:lnTo>
                  <a:cubicBezTo>
                    <a:pt x="4478314" y="450400"/>
                    <a:pt x="4441994" y="486720"/>
                    <a:pt x="4397192" y="486720"/>
                  </a:cubicBezTo>
                  <a:lnTo>
                    <a:pt x="81122" y="486720"/>
                  </a:lnTo>
                  <a:cubicBezTo>
                    <a:pt x="36320" y="486720"/>
                    <a:pt x="0" y="450400"/>
                    <a:pt x="0" y="405598"/>
                  </a:cubicBezTo>
                  <a:lnTo>
                    <a:pt x="0" y="81122"/>
                  </a:lnTo>
                  <a:close/>
                </a:path>
              </a:pathLst>
            </a:custGeom>
            <a:noFill/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340" tIns="92340" rIns="92340" bIns="9234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kern="120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Weight/CG </a:t>
              </a:r>
              <a:r>
                <a:rPr lang="en-IN" sz="1600" b="0" kern="120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benchmarking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989C4B6-435E-EB51-CCD1-2304682E0CD6}"/>
                </a:ext>
              </a:extLst>
            </p:cNvPr>
            <p:cNvSpPr/>
            <p:nvPr/>
          </p:nvSpPr>
          <p:spPr>
            <a:xfrm>
              <a:off x="7922926" y="3283257"/>
              <a:ext cx="4478314" cy="486720"/>
            </a:xfrm>
            <a:custGeom>
              <a:avLst/>
              <a:gdLst>
                <a:gd name="connsiteX0" fmla="*/ 0 w 4478314"/>
                <a:gd name="connsiteY0" fmla="*/ 81122 h 486720"/>
                <a:gd name="connsiteX1" fmla="*/ 81122 w 4478314"/>
                <a:gd name="connsiteY1" fmla="*/ 0 h 486720"/>
                <a:gd name="connsiteX2" fmla="*/ 4397192 w 4478314"/>
                <a:gd name="connsiteY2" fmla="*/ 0 h 486720"/>
                <a:gd name="connsiteX3" fmla="*/ 4478314 w 4478314"/>
                <a:gd name="connsiteY3" fmla="*/ 81122 h 486720"/>
                <a:gd name="connsiteX4" fmla="*/ 4478314 w 4478314"/>
                <a:gd name="connsiteY4" fmla="*/ 405598 h 486720"/>
                <a:gd name="connsiteX5" fmla="*/ 4397192 w 4478314"/>
                <a:gd name="connsiteY5" fmla="*/ 486720 h 486720"/>
                <a:gd name="connsiteX6" fmla="*/ 81122 w 4478314"/>
                <a:gd name="connsiteY6" fmla="*/ 486720 h 486720"/>
                <a:gd name="connsiteX7" fmla="*/ 0 w 4478314"/>
                <a:gd name="connsiteY7" fmla="*/ 405598 h 486720"/>
                <a:gd name="connsiteX8" fmla="*/ 0 w 4478314"/>
                <a:gd name="connsiteY8" fmla="*/ 81122 h 48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8314" h="486720">
                  <a:moveTo>
                    <a:pt x="0" y="81122"/>
                  </a:moveTo>
                  <a:cubicBezTo>
                    <a:pt x="0" y="36320"/>
                    <a:pt x="36320" y="0"/>
                    <a:pt x="81122" y="0"/>
                  </a:cubicBezTo>
                  <a:lnTo>
                    <a:pt x="4397192" y="0"/>
                  </a:lnTo>
                  <a:cubicBezTo>
                    <a:pt x="4441994" y="0"/>
                    <a:pt x="4478314" y="36320"/>
                    <a:pt x="4478314" y="81122"/>
                  </a:cubicBezTo>
                  <a:lnTo>
                    <a:pt x="4478314" y="405598"/>
                  </a:lnTo>
                  <a:cubicBezTo>
                    <a:pt x="4478314" y="450400"/>
                    <a:pt x="4441994" y="486720"/>
                    <a:pt x="4397192" y="486720"/>
                  </a:cubicBezTo>
                  <a:lnTo>
                    <a:pt x="81122" y="486720"/>
                  </a:lnTo>
                  <a:cubicBezTo>
                    <a:pt x="36320" y="486720"/>
                    <a:pt x="0" y="450400"/>
                    <a:pt x="0" y="405598"/>
                  </a:cubicBezTo>
                  <a:lnTo>
                    <a:pt x="0" y="81122"/>
                  </a:lnTo>
                  <a:close/>
                </a:path>
              </a:pathLst>
            </a:custGeom>
            <a:noFill/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340" tIns="92340" rIns="92340" bIns="9234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600" b="0" kern="120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Scan 3D data generation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CEE1A93-3B0C-4858-C91A-98B241853247}"/>
                </a:ext>
              </a:extLst>
            </p:cNvPr>
            <p:cNvSpPr/>
            <p:nvPr/>
          </p:nvSpPr>
          <p:spPr>
            <a:xfrm>
              <a:off x="7922926" y="3850607"/>
              <a:ext cx="4478314" cy="486720"/>
            </a:xfrm>
            <a:custGeom>
              <a:avLst/>
              <a:gdLst>
                <a:gd name="connsiteX0" fmla="*/ 0 w 4478314"/>
                <a:gd name="connsiteY0" fmla="*/ 81122 h 486720"/>
                <a:gd name="connsiteX1" fmla="*/ 81122 w 4478314"/>
                <a:gd name="connsiteY1" fmla="*/ 0 h 486720"/>
                <a:gd name="connsiteX2" fmla="*/ 4397192 w 4478314"/>
                <a:gd name="connsiteY2" fmla="*/ 0 h 486720"/>
                <a:gd name="connsiteX3" fmla="*/ 4478314 w 4478314"/>
                <a:gd name="connsiteY3" fmla="*/ 81122 h 486720"/>
                <a:gd name="connsiteX4" fmla="*/ 4478314 w 4478314"/>
                <a:gd name="connsiteY4" fmla="*/ 405598 h 486720"/>
                <a:gd name="connsiteX5" fmla="*/ 4397192 w 4478314"/>
                <a:gd name="connsiteY5" fmla="*/ 486720 h 486720"/>
                <a:gd name="connsiteX6" fmla="*/ 81122 w 4478314"/>
                <a:gd name="connsiteY6" fmla="*/ 486720 h 486720"/>
                <a:gd name="connsiteX7" fmla="*/ 0 w 4478314"/>
                <a:gd name="connsiteY7" fmla="*/ 405598 h 486720"/>
                <a:gd name="connsiteX8" fmla="*/ 0 w 4478314"/>
                <a:gd name="connsiteY8" fmla="*/ 81122 h 48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8314" h="486720">
                  <a:moveTo>
                    <a:pt x="0" y="81122"/>
                  </a:moveTo>
                  <a:cubicBezTo>
                    <a:pt x="0" y="36320"/>
                    <a:pt x="36320" y="0"/>
                    <a:pt x="81122" y="0"/>
                  </a:cubicBezTo>
                  <a:lnTo>
                    <a:pt x="4397192" y="0"/>
                  </a:lnTo>
                  <a:cubicBezTo>
                    <a:pt x="4441994" y="0"/>
                    <a:pt x="4478314" y="36320"/>
                    <a:pt x="4478314" y="81122"/>
                  </a:cubicBezTo>
                  <a:lnTo>
                    <a:pt x="4478314" y="405598"/>
                  </a:lnTo>
                  <a:cubicBezTo>
                    <a:pt x="4478314" y="450400"/>
                    <a:pt x="4441994" y="486720"/>
                    <a:pt x="4397192" y="486720"/>
                  </a:cubicBezTo>
                  <a:lnTo>
                    <a:pt x="81122" y="486720"/>
                  </a:lnTo>
                  <a:cubicBezTo>
                    <a:pt x="36320" y="486720"/>
                    <a:pt x="0" y="450400"/>
                    <a:pt x="0" y="405598"/>
                  </a:cubicBezTo>
                  <a:lnTo>
                    <a:pt x="0" y="81122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340" tIns="92340" rIns="92340" bIns="9234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kern="1200">
                  <a:solidFill>
                    <a:schemeClr val="bg1"/>
                  </a:solidFill>
                </a:rPr>
                <a:t>Performance benchmarking</a:t>
              </a:r>
              <a:endParaRPr lang="en-IN" sz="1600" b="0" kern="120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97A5073-83AA-0839-716E-2107DA0CED4D}"/>
                </a:ext>
              </a:extLst>
            </p:cNvPr>
            <p:cNvSpPr/>
            <p:nvPr/>
          </p:nvSpPr>
          <p:spPr>
            <a:xfrm>
              <a:off x="7922926" y="4406456"/>
              <a:ext cx="4478314" cy="486720"/>
            </a:xfrm>
            <a:custGeom>
              <a:avLst/>
              <a:gdLst>
                <a:gd name="connsiteX0" fmla="*/ 0 w 4478314"/>
                <a:gd name="connsiteY0" fmla="*/ 81122 h 486720"/>
                <a:gd name="connsiteX1" fmla="*/ 81122 w 4478314"/>
                <a:gd name="connsiteY1" fmla="*/ 0 h 486720"/>
                <a:gd name="connsiteX2" fmla="*/ 4397192 w 4478314"/>
                <a:gd name="connsiteY2" fmla="*/ 0 h 486720"/>
                <a:gd name="connsiteX3" fmla="*/ 4478314 w 4478314"/>
                <a:gd name="connsiteY3" fmla="*/ 81122 h 486720"/>
                <a:gd name="connsiteX4" fmla="*/ 4478314 w 4478314"/>
                <a:gd name="connsiteY4" fmla="*/ 405598 h 486720"/>
                <a:gd name="connsiteX5" fmla="*/ 4397192 w 4478314"/>
                <a:gd name="connsiteY5" fmla="*/ 486720 h 486720"/>
                <a:gd name="connsiteX6" fmla="*/ 81122 w 4478314"/>
                <a:gd name="connsiteY6" fmla="*/ 486720 h 486720"/>
                <a:gd name="connsiteX7" fmla="*/ 0 w 4478314"/>
                <a:gd name="connsiteY7" fmla="*/ 405598 h 486720"/>
                <a:gd name="connsiteX8" fmla="*/ 0 w 4478314"/>
                <a:gd name="connsiteY8" fmla="*/ 81122 h 48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8314" h="486720">
                  <a:moveTo>
                    <a:pt x="0" y="81122"/>
                  </a:moveTo>
                  <a:cubicBezTo>
                    <a:pt x="0" y="36320"/>
                    <a:pt x="36320" y="0"/>
                    <a:pt x="81122" y="0"/>
                  </a:cubicBezTo>
                  <a:lnTo>
                    <a:pt x="4397192" y="0"/>
                  </a:lnTo>
                  <a:cubicBezTo>
                    <a:pt x="4441994" y="0"/>
                    <a:pt x="4478314" y="36320"/>
                    <a:pt x="4478314" y="81122"/>
                  </a:cubicBezTo>
                  <a:lnTo>
                    <a:pt x="4478314" y="405598"/>
                  </a:lnTo>
                  <a:cubicBezTo>
                    <a:pt x="4478314" y="450400"/>
                    <a:pt x="4441994" y="486720"/>
                    <a:pt x="4397192" y="486720"/>
                  </a:cubicBezTo>
                  <a:lnTo>
                    <a:pt x="81122" y="486720"/>
                  </a:lnTo>
                  <a:cubicBezTo>
                    <a:pt x="36320" y="486720"/>
                    <a:pt x="0" y="450400"/>
                    <a:pt x="0" y="405598"/>
                  </a:cubicBezTo>
                  <a:lnTo>
                    <a:pt x="0" y="81122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340" tIns="92340" rIns="92340" bIns="9234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600" b="0" kern="120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Section &amp; material </a:t>
              </a:r>
              <a:r>
                <a:rPr lang="en-US" sz="1600" b="0" kern="120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analysis</a:t>
              </a:r>
              <a:endParaRPr lang="en-IN" sz="1600" b="0" kern="120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CFBE387-F12D-469C-1B9A-8C5B78B5FBA7}"/>
                </a:ext>
              </a:extLst>
            </p:cNvPr>
            <p:cNvSpPr/>
            <p:nvPr/>
          </p:nvSpPr>
          <p:spPr>
            <a:xfrm>
              <a:off x="7922926" y="4987624"/>
              <a:ext cx="4478314" cy="486720"/>
            </a:xfrm>
            <a:custGeom>
              <a:avLst/>
              <a:gdLst>
                <a:gd name="connsiteX0" fmla="*/ 0 w 4478314"/>
                <a:gd name="connsiteY0" fmla="*/ 81122 h 486720"/>
                <a:gd name="connsiteX1" fmla="*/ 81122 w 4478314"/>
                <a:gd name="connsiteY1" fmla="*/ 0 h 486720"/>
                <a:gd name="connsiteX2" fmla="*/ 4397192 w 4478314"/>
                <a:gd name="connsiteY2" fmla="*/ 0 h 486720"/>
                <a:gd name="connsiteX3" fmla="*/ 4478314 w 4478314"/>
                <a:gd name="connsiteY3" fmla="*/ 81122 h 486720"/>
                <a:gd name="connsiteX4" fmla="*/ 4478314 w 4478314"/>
                <a:gd name="connsiteY4" fmla="*/ 405598 h 486720"/>
                <a:gd name="connsiteX5" fmla="*/ 4397192 w 4478314"/>
                <a:gd name="connsiteY5" fmla="*/ 486720 h 486720"/>
                <a:gd name="connsiteX6" fmla="*/ 81122 w 4478314"/>
                <a:gd name="connsiteY6" fmla="*/ 486720 h 486720"/>
                <a:gd name="connsiteX7" fmla="*/ 0 w 4478314"/>
                <a:gd name="connsiteY7" fmla="*/ 405598 h 486720"/>
                <a:gd name="connsiteX8" fmla="*/ 0 w 4478314"/>
                <a:gd name="connsiteY8" fmla="*/ 81122 h 48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8314" h="486720">
                  <a:moveTo>
                    <a:pt x="0" y="81122"/>
                  </a:moveTo>
                  <a:cubicBezTo>
                    <a:pt x="0" y="36320"/>
                    <a:pt x="36320" y="0"/>
                    <a:pt x="81122" y="0"/>
                  </a:cubicBezTo>
                  <a:lnTo>
                    <a:pt x="4397192" y="0"/>
                  </a:lnTo>
                  <a:cubicBezTo>
                    <a:pt x="4441994" y="0"/>
                    <a:pt x="4478314" y="36320"/>
                    <a:pt x="4478314" y="81122"/>
                  </a:cubicBezTo>
                  <a:lnTo>
                    <a:pt x="4478314" y="405598"/>
                  </a:lnTo>
                  <a:cubicBezTo>
                    <a:pt x="4478314" y="450400"/>
                    <a:pt x="4441994" y="486720"/>
                    <a:pt x="4397192" y="486720"/>
                  </a:cubicBezTo>
                  <a:lnTo>
                    <a:pt x="81122" y="486720"/>
                  </a:lnTo>
                  <a:cubicBezTo>
                    <a:pt x="36320" y="486720"/>
                    <a:pt x="0" y="450400"/>
                    <a:pt x="0" y="405598"/>
                  </a:cubicBezTo>
                  <a:lnTo>
                    <a:pt x="0" y="81122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340" tIns="92340" rIns="92340" bIns="9234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kern="1200">
                  <a:solidFill>
                    <a:schemeClr val="bg1"/>
                  </a:solidFill>
                </a:rPr>
                <a:t>Zero base costing</a:t>
              </a:r>
              <a:endParaRPr lang="en-IN" sz="1600" b="0" kern="120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9CF2046-94AE-AD31-5096-AD10A5DC4DC5}"/>
                </a:ext>
              </a:extLst>
            </p:cNvPr>
            <p:cNvSpPr/>
            <p:nvPr/>
          </p:nvSpPr>
          <p:spPr>
            <a:xfrm>
              <a:off x="7922926" y="5549224"/>
              <a:ext cx="4478314" cy="486720"/>
            </a:xfrm>
            <a:custGeom>
              <a:avLst/>
              <a:gdLst>
                <a:gd name="connsiteX0" fmla="*/ 0 w 4478314"/>
                <a:gd name="connsiteY0" fmla="*/ 81122 h 486720"/>
                <a:gd name="connsiteX1" fmla="*/ 81122 w 4478314"/>
                <a:gd name="connsiteY1" fmla="*/ 0 h 486720"/>
                <a:gd name="connsiteX2" fmla="*/ 4397192 w 4478314"/>
                <a:gd name="connsiteY2" fmla="*/ 0 h 486720"/>
                <a:gd name="connsiteX3" fmla="*/ 4478314 w 4478314"/>
                <a:gd name="connsiteY3" fmla="*/ 81122 h 486720"/>
                <a:gd name="connsiteX4" fmla="*/ 4478314 w 4478314"/>
                <a:gd name="connsiteY4" fmla="*/ 405598 h 486720"/>
                <a:gd name="connsiteX5" fmla="*/ 4397192 w 4478314"/>
                <a:gd name="connsiteY5" fmla="*/ 486720 h 486720"/>
                <a:gd name="connsiteX6" fmla="*/ 81122 w 4478314"/>
                <a:gd name="connsiteY6" fmla="*/ 486720 h 486720"/>
                <a:gd name="connsiteX7" fmla="*/ 0 w 4478314"/>
                <a:gd name="connsiteY7" fmla="*/ 405598 h 486720"/>
                <a:gd name="connsiteX8" fmla="*/ 0 w 4478314"/>
                <a:gd name="connsiteY8" fmla="*/ 81122 h 48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8314" h="486720">
                  <a:moveTo>
                    <a:pt x="0" y="81122"/>
                  </a:moveTo>
                  <a:cubicBezTo>
                    <a:pt x="0" y="36320"/>
                    <a:pt x="36320" y="0"/>
                    <a:pt x="81122" y="0"/>
                  </a:cubicBezTo>
                  <a:lnTo>
                    <a:pt x="4397192" y="0"/>
                  </a:lnTo>
                  <a:cubicBezTo>
                    <a:pt x="4441994" y="0"/>
                    <a:pt x="4478314" y="36320"/>
                    <a:pt x="4478314" y="81122"/>
                  </a:cubicBezTo>
                  <a:lnTo>
                    <a:pt x="4478314" y="405598"/>
                  </a:lnTo>
                  <a:cubicBezTo>
                    <a:pt x="4478314" y="450400"/>
                    <a:pt x="4441994" y="486720"/>
                    <a:pt x="4397192" y="486720"/>
                  </a:cubicBezTo>
                  <a:lnTo>
                    <a:pt x="81122" y="486720"/>
                  </a:lnTo>
                  <a:cubicBezTo>
                    <a:pt x="36320" y="486720"/>
                    <a:pt x="0" y="450400"/>
                    <a:pt x="0" y="405598"/>
                  </a:cubicBezTo>
                  <a:lnTo>
                    <a:pt x="0" y="81122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340" tIns="92340" rIns="92340" bIns="9234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600" b="0" kern="120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Interpretation studies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AD646F6-0CA6-E48B-D869-9698A69B70FA}"/>
                </a:ext>
              </a:extLst>
            </p:cNvPr>
            <p:cNvSpPr/>
            <p:nvPr/>
          </p:nvSpPr>
          <p:spPr>
            <a:xfrm>
              <a:off x="7922926" y="6110824"/>
              <a:ext cx="4478314" cy="486720"/>
            </a:xfrm>
            <a:custGeom>
              <a:avLst/>
              <a:gdLst>
                <a:gd name="connsiteX0" fmla="*/ 0 w 4478314"/>
                <a:gd name="connsiteY0" fmla="*/ 81122 h 486720"/>
                <a:gd name="connsiteX1" fmla="*/ 81122 w 4478314"/>
                <a:gd name="connsiteY1" fmla="*/ 0 h 486720"/>
                <a:gd name="connsiteX2" fmla="*/ 4397192 w 4478314"/>
                <a:gd name="connsiteY2" fmla="*/ 0 h 486720"/>
                <a:gd name="connsiteX3" fmla="*/ 4478314 w 4478314"/>
                <a:gd name="connsiteY3" fmla="*/ 81122 h 486720"/>
                <a:gd name="connsiteX4" fmla="*/ 4478314 w 4478314"/>
                <a:gd name="connsiteY4" fmla="*/ 405598 h 486720"/>
                <a:gd name="connsiteX5" fmla="*/ 4397192 w 4478314"/>
                <a:gd name="connsiteY5" fmla="*/ 486720 h 486720"/>
                <a:gd name="connsiteX6" fmla="*/ 81122 w 4478314"/>
                <a:gd name="connsiteY6" fmla="*/ 486720 h 486720"/>
                <a:gd name="connsiteX7" fmla="*/ 0 w 4478314"/>
                <a:gd name="connsiteY7" fmla="*/ 405598 h 486720"/>
                <a:gd name="connsiteX8" fmla="*/ 0 w 4478314"/>
                <a:gd name="connsiteY8" fmla="*/ 81122 h 48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8314" h="486720">
                  <a:moveTo>
                    <a:pt x="0" y="81122"/>
                  </a:moveTo>
                  <a:cubicBezTo>
                    <a:pt x="0" y="36320"/>
                    <a:pt x="36320" y="0"/>
                    <a:pt x="81122" y="0"/>
                  </a:cubicBezTo>
                  <a:lnTo>
                    <a:pt x="4397192" y="0"/>
                  </a:lnTo>
                  <a:cubicBezTo>
                    <a:pt x="4441994" y="0"/>
                    <a:pt x="4478314" y="36320"/>
                    <a:pt x="4478314" y="81122"/>
                  </a:cubicBezTo>
                  <a:lnTo>
                    <a:pt x="4478314" y="405598"/>
                  </a:lnTo>
                  <a:cubicBezTo>
                    <a:pt x="4478314" y="450400"/>
                    <a:pt x="4441994" y="486720"/>
                    <a:pt x="4397192" y="486720"/>
                  </a:cubicBezTo>
                  <a:lnTo>
                    <a:pt x="81122" y="486720"/>
                  </a:lnTo>
                  <a:cubicBezTo>
                    <a:pt x="36320" y="486720"/>
                    <a:pt x="0" y="450400"/>
                    <a:pt x="0" y="405598"/>
                  </a:cubicBezTo>
                  <a:lnTo>
                    <a:pt x="0" y="81122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340" tIns="92340" rIns="92340" bIns="9234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kern="1200">
                  <a:solidFill>
                    <a:schemeClr val="bg1"/>
                  </a:solidFill>
                </a:rPr>
                <a:t>Manufacturing process </a:t>
              </a:r>
              <a:r>
                <a:rPr lang="en-IN" sz="1600" b="0" kern="1200">
                  <a:solidFill>
                    <a:schemeClr val="bg1"/>
                  </a:solidFill>
                  <a:latin typeface="Calibri" panose="020F0502020204030204"/>
                  <a:ea typeface="+mn-ea"/>
                  <a:cs typeface="+mn-cs"/>
                </a:rPr>
                <a:t>studies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A06FCDB3-9921-0DAE-DDC4-D37E42C4E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371" y="1738989"/>
            <a:ext cx="2977570" cy="146722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11C3C5A-3130-7220-2DED-2CE02E11716F}"/>
              </a:ext>
            </a:extLst>
          </p:cNvPr>
          <p:cNvSpPr txBox="1"/>
          <p:nvPr/>
        </p:nvSpPr>
        <p:spPr>
          <a:xfrm>
            <a:off x="5125377" y="1455950"/>
            <a:ext cx="29276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1400" b="1">
                <a:solidFill>
                  <a:srgbClr val="0E4383"/>
                </a:solidFill>
              </a:defRPr>
            </a:lvl1pPr>
          </a:lstStyle>
          <a:p>
            <a:r>
              <a:rPr lang="en-US"/>
              <a:t>Comparison &amp; benchmarks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AD8ED3-0D80-9B41-530B-7341F9F74CCA}"/>
              </a:ext>
            </a:extLst>
          </p:cNvPr>
          <p:cNvSpPr txBox="1"/>
          <p:nvPr/>
        </p:nvSpPr>
        <p:spPr>
          <a:xfrm>
            <a:off x="5799851" y="4933473"/>
            <a:ext cx="1474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1400" b="1">
                <a:solidFill>
                  <a:srgbClr val="0E4383"/>
                </a:solidFill>
              </a:defRPr>
            </a:lvl1pPr>
          </a:lstStyle>
          <a:p>
            <a:r>
              <a:rPr lang="en-US"/>
              <a:t>BOM - Levels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0E5BBC-12C5-3A2D-82C2-DA175742CFBE}"/>
              </a:ext>
            </a:extLst>
          </p:cNvPr>
          <p:cNvSpPr txBox="1"/>
          <p:nvPr/>
        </p:nvSpPr>
        <p:spPr>
          <a:xfrm>
            <a:off x="9370559" y="4908073"/>
            <a:ext cx="17762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1400" b="1">
                <a:solidFill>
                  <a:srgbClr val="0E4383"/>
                </a:solidFill>
              </a:defRPr>
            </a:lvl1pPr>
          </a:lstStyle>
          <a:p>
            <a:r>
              <a:rPr lang="en-US"/>
              <a:t>Section study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E4144DC3-2813-E7E4-E72C-02E90FA0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088" y="5250160"/>
            <a:ext cx="2725511" cy="124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451D0058-B91C-C266-AA12-C09D4F97F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925" y="3422718"/>
            <a:ext cx="2346604" cy="141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B4AF587-4635-9F87-6732-60C2F68BE7B7}"/>
              </a:ext>
            </a:extLst>
          </p:cNvPr>
          <p:cNvSpPr txBox="1"/>
          <p:nvPr/>
        </p:nvSpPr>
        <p:spPr>
          <a:xfrm>
            <a:off x="7914599" y="3332626"/>
            <a:ext cx="11612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1400" b="1">
                <a:solidFill>
                  <a:srgbClr val="0E4383"/>
                </a:solidFill>
              </a:defRPr>
            </a:lvl1pPr>
          </a:lstStyle>
          <a:p>
            <a:r>
              <a:rPr lang="en-US"/>
              <a:t>Teardown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92AB7AF-BE9F-19E3-3C02-DAF998E3DDF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9635" t="27628" r="26551" b="13589"/>
          <a:stretch/>
        </p:blipFill>
        <p:spPr>
          <a:xfrm>
            <a:off x="7594355" y="3602370"/>
            <a:ext cx="1776204" cy="14475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2AFFC93-CDED-A1AC-5D60-E4140A947C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2701" y="1805943"/>
            <a:ext cx="2410676" cy="12850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CF25E94-A072-120C-4383-C4A6E19B41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8826" y="3402141"/>
            <a:ext cx="2324433" cy="150974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1341831-6FED-FE82-31EA-41740F583341}"/>
              </a:ext>
            </a:extLst>
          </p:cNvPr>
          <p:cNvSpPr txBox="1"/>
          <p:nvPr/>
        </p:nvSpPr>
        <p:spPr>
          <a:xfrm>
            <a:off x="5616813" y="1075518"/>
            <a:ext cx="61433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1400" b="1">
                <a:solidFill>
                  <a:srgbClr val="0E4383"/>
                </a:solidFill>
              </a:defRPr>
            </a:lvl1pPr>
          </a:lstStyle>
          <a:p>
            <a:r>
              <a:rPr lang="en-IN" sz="1600"/>
              <a:t>Experience of more than 100+ vehicle benchmarking data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C7D182E-9454-78AA-D04B-F1717CE347A5}"/>
              </a:ext>
            </a:extLst>
          </p:cNvPr>
          <p:cNvSpPr txBox="1"/>
          <p:nvPr/>
        </p:nvSpPr>
        <p:spPr>
          <a:xfrm>
            <a:off x="9529138" y="6445363"/>
            <a:ext cx="23182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/>
              <a:t>Note: Image for illustrative purposes only</a:t>
            </a:r>
            <a:endParaRPr lang="en-IN" sz="1000" i="1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D3D0FC9-965A-82F7-4FBF-DB249E39A4D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1904" y="5159555"/>
            <a:ext cx="1248725" cy="101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6">
            <a:extLst>
              <a:ext uri="{FF2B5EF4-FFF2-40B4-BE49-F238E27FC236}">
                <a16:creationId xmlns:a16="http://schemas.microsoft.com/office/drawing/2014/main" id="{5332A3AE-76D6-3CF6-7321-E8C103AE9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28297" r="48125" b="46001"/>
          <a:stretch>
            <a:fillRect/>
          </a:stretch>
        </p:blipFill>
        <p:spPr bwMode="auto">
          <a:xfrm>
            <a:off x="9245290" y="5302805"/>
            <a:ext cx="1029966" cy="101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0B03885-AC91-EB35-ED85-ABF3954BE322}"/>
              </a:ext>
            </a:extLst>
          </p:cNvPr>
          <p:cNvSpPr txBox="1"/>
          <p:nvPr/>
        </p:nvSpPr>
        <p:spPr>
          <a:xfrm>
            <a:off x="9427432" y="1461287"/>
            <a:ext cx="11612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1400" b="1">
                <a:solidFill>
                  <a:srgbClr val="0E4383"/>
                </a:solidFill>
              </a:defRPr>
            </a:lvl1pPr>
          </a:lstStyle>
          <a:p>
            <a:r>
              <a:rPr lang="en-US"/>
              <a:t>Teardown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C7893B-99DA-8EF3-620E-DAC52992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lang="en-IN"/>
              <a:t>Benchmarking</a:t>
            </a:r>
          </a:p>
        </p:txBody>
      </p:sp>
    </p:spTree>
    <p:extLst>
      <p:ext uri="{BB962C8B-B14F-4D97-AF65-F5344CB8AC3E}">
        <p14:creationId xmlns:p14="http://schemas.microsoft.com/office/powerpoint/2010/main" val="1545098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E3813-D3BF-7BD2-CAD8-92A842701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ABF807B-5157-1AAC-EA16-B80AE5C1E548}"/>
              </a:ext>
            </a:extLst>
          </p:cNvPr>
          <p:cNvGrpSpPr/>
          <p:nvPr/>
        </p:nvGrpSpPr>
        <p:grpSpPr>
          <a:xfrm>
            <a:off x="4797717" y="1144506"/>
            <a:ext cx="6960663" cy="5136556"/>
            <a:chOff x="3109900" y="997022"/>
            <a:chExt cx="6960663" cy="5136556"/>
          </a:xfrm>
        </p:grpSpPr>
        <p:pic>
          <p:nvPicPr>
            <p:cNvPr id="36" name="Picture 5" descr="HEADBOX-1">
              <a:extLst>
                <a:ext uri="{FF2B5EF4-FFF2-40B4-BE49-F238E27FC236}">
                  <a16:creationId xmlns:a16="http://schemas.microsoft.com/office/drawing/2014/main" id="{35824C4A-76BB-3CC6-CB1A-1BCDB26851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11436" y="1434759"/>
              <a:ext cx="1007609" cy="868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5" descr="F STYLE.jpg">
              <a:extLst>
                <a:ext uri="{FF2B5EF4-FFF2-40B4-BE49-F238E27FC236}">
                  <a16:creationId xmlns:a16="http://schemas.microsoft.com/office/drawing/2014/main" id="{BF18616E-A8CA-AD92-442E-BD25ADE7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738" y="1316955"/>
              <a:ext cx="1404789" cy="1087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2" descr="reach">
              <a:extLst>
                <a:ext uri="{FF2B5EF4-FFF2-40B4-BE49-F238E27FC236}">
                  <a16:creationId xmlns:a16="http://schemas.microsoft.com/office/drawing/2014/main" id="{0B29C86D-CDB3-B81A-D21F-D3C10C062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14197"/>
            <a:stretch>
              <a:fillRect/>
            </a:stretch>
          </p:blipFill>
          <p:spPr>
            <a:xfrm>
              <a:off x="3581738" y="3052336"/>
              <a:ext cx="1620553" cy="120998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BD38B25-9A7F-76BE-F064-C27E764F5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02650" y="4907004"/>
              <a:ext cx="1619168" cy="1018433"/>
            </a:xfrm>
            <a:prstGeom prst="rect">
              <a:avLst/>
            </a:prstGeom>
          </p:spPr>
        </p:pic>
        <p:sp>
          <p:nvSpPr>
            <p:cNvPr id="9" name="TextBox 27">
              <a:extLst>
                <a:ext uri="{FF2B5EF4-FFF2-40B4-BE49-F238E27FC236}">
                  <a16:creationId xmlns:a16="http://schemas.microsoft.com/office/drawing/2014/main" id="{8273D02C-8A17-6CCE-3087-1B9EA76DE4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3510" y="4535863"/>
              <a:ext cx="278800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FontTx/>
                <a:buNone/>
                <a:defRPr sz="1400" b="1">
                  <a:solidFill>
                    <a:srgbClr val="0E4383"/>
                  </a:solidFill>
                </a:defRPr>
              </a:lvl1pPr>
            </a:lstStyle>
            <a:p>
              <a:r>
                <a:rPr lang="en-IN"/>
                <a:t>Manufacturability check</a:t>
              </a:r>
            </a:p>
          </p:txBody>
        </p:sp>
        <p:sp>
          <p:nvSpPr>
            <p:cNvPr id="10" name="TextBox 27">
              <a:extLst>
                <a:ext uri="{FF2B5EF4-FFF2-40B4-BE49-F238E27FC236}">
                  <a16:creationId xmlns:a16="http://schemas.microsoft.com/office/drawing/2014/main" id="{3669419B-17FD-5EE0-3367-4206817DDA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5205" y="4553534"/>
              <a:ext cx="235744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FontTx/>
                <a:buNone/>
                <a:defRPr sz="1400" b="1">
                  <a:solidFill>
                    <a:srgbClr val="0E4383"/>
                  </a:solidFill>
                </a:defRPr>
              </a:lvl1pPr>
            </a:lstStyle>
            <a:p>
              <a:r>
                <a:rPr lang="en-IN"/>
                <a:t>Gap &amp; flushness study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ED1588-DF36-BCF3-263F-78A6700942A1}"/>
                </a:ext>
              </a:extLst>
            </p:cNvPr>
            <p:cNvSpPr txBox="1"/>
            <p:nvPr/>
          </p:nvSpPr>
          <p:spPr>
            <a:xfrm>
              <a:off x="3775545" y="997022"/>
              <a:ext cx="245203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FontTx/>
                <a:buNone/>
                <a:defRPr sz="1400" b="1">
                  <a:solidFill>
                    <a:srgbClr val="0E4383"/>
                  </a:solidFill>
                </a:defRPr>
              </a:lvl1pPr>
            </a:lstStyle>
            <a:p>
              <a:r>
                <a:rPr lang="en-IN"/>
                <a:t>Styling surface quality check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257D0D-73A3-82F2-42C3-A0A832BE70CB}"/>
                </a:ext>
              </a:extLst>
            </p:cNvPr>
            <p:cNvSpPr txBox="1"/>
            <p:nvPr/>
          </p:nvSpPr>
          <p:spPr>
            <a:xfrm>
              <a:off x="7195078" y="997022"/>
              <a:ext cx="24520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FontTx/>
                <a:buNone/>
                <a:defRPr sz="1400" b="1">
                  <a:solidFill>
                    <a:srgbClr val="0E4383"/>
                  </a:solidFill>
                </a:defRPr>
              </a:lvl1pPr>
            </a:lstStyle>
            <a:p>
              <a:r>
                <a:rPr lang="en-IN"/>
                <a:t>Regulatory compliance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CB7B02A-8021-572F-9D4A-02F9A6C29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5615240" y="3030270"/>
              <a:ext cx="1444716" cy="1381053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A67C8C7-C66E-6830-40E1-3AC67D807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57037" y="4907004"/>
              <a:ext cx="1486756" cy="1226574"/>
            </a:xfrm>
            <a:prstGeom prst="rect">
              <a:avLst/>
            </a:prstGeom>
          </p:spPr>
        </p:pic>
        <p:sp>
          <p:nvSpPr>
            <p:cNvPr id="19" name="TextBox 27">
              <a:extLst>
                <a:ext uri="{FF2B5EF4-FFF2-40B4-BE49-F238E27FC236}">
                  <a16:creationId xmlns:a16="http://schemas.microsoft.com/office/drawing/2014/main" id="{B55C4739-49D0-9036-9458-349F54F6C0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9900" y="2633116"/>
              <a:ext cx="256422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FontTx/>
                <a:buNone/>
                <a:defRPr sz="1400" b="1">
                  <a:solidFill>
                    <a:srgbClr val="0E4383"/>
                  </a:solidFill>
                </a:defRPr>
              </a:lvl1pPr>
            </a:lstStyle>
            <a:p>
              <a:r>
                <a:rPr lang="en-IN"/>
                <a:t>Ergonomics checks</a:t>
              </a:r>
            </a:p>
          </p:txBody>
        </p:sp>
        <p:sp>
          <p:nvSpPr>
            <p:cNvPr id="20" name="TextBox 27">
              <a:extLst>
                <a:ext uri="{FF2B5EF4-FFF2-40B4-BE49-F238E27FC236}">
                  <a16:creationId xmlns:a16="http://schemas.microsoft.com/office/drawing/2014/main" id="{963AEDE6-C426-E870-8508-0710EEB18F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6336" y="2670010"/>
              <a:ext cx="256422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FontTx/>
                <a:buNone/>
                <a:defRPr sz="1400" b="1">
                  <a:solidFill>
                    <a:srgbClr val="0E4383"/>
                  </a:solidFill>
                </a:defRPr>
              </a:lvl1pPr>
            </a:lstStyle>
            <a:p>
              <a:r>
                <a:rPr lang="en-IN"/>
                <a:t>Engineering section feasibility</a:t>
              </a:r>
            </a:p>
          </p:txBody>
        </p:sp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id="{E87A9B52-EF1C-EC69-71DB-BC5911CCE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362" y="1360974"/>
              <a:ext cx="1331675" cy="1106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5A4D86-2490-4405-206F-402B56557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1708"/>
            <a:stretch/>
          </p:blipFill>
          <p:spPr>
            <a:xfrm>
              <a:off x="7660584" y="3026334"/>
              <a:ext cx="2132544" cy="1308404"/>
            </a:xfrm>
            <a:prstGeom prst="rect">
              <a:avLst/>
            </a:prstGeom>
            <a:noFill/>
            <a:ln w="9525">
              <a:solidFill>
                <a:srgbClr val="125DB9"/>
              </a:solidFill>
              <a:miter lim="800000"/>
              <a:headEnd/>
              <a:tailEnd/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69CA7AF-ACEC-3F15-C960-E61919966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202" t="12702" r="859" b="1253"/>
            <a:stretch/>
          </p:blipFill>
          <p:spPr>
            <a:xfrm>
              <a:off x="7945856" y="4929275"/>
              <a:ext cx="1875573" cy="1029012"/>
            </a:xfrm>
            <a:prstGeom prst="rect">
              <a:avLst/>
            </a:prstGeom>
            <a:noFill/>
            <a:ln w="9525">
              <a:solidFill>
                <a:srgbClr val="125DB9"/>
              </a:solidFill>
              <a:miter lim="800000"/>
              <a:headEnd/>
              <a:tailEnd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47FB15D-ADA0-9642-94D6-D3BB2212A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2216" t="1474" r="2022" b="6087"/>
            <a:stretch/>
          </p:blipFill>
          <p:spPr>
            <a:xfrm>
              <a:off x="8097616" y="1349245"/>
              <a:ext cx="1723813" cy="105509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BA7A1C8-9583-1AAB-FD06-338EF8930EDD}"/>
              </a:ext>
            </a:extLst>
          </p:cNvPr>
          <p:cNvGrpSpPr/>
          <p:nvPr/>
        </p:nvGrpSpPr>
        <p:grpSpPr>
          <a:xfrm>
            <a:off x="504905" y="912345"/>
            <a:ext cx="4397929" cy="5945655"/>
            <a:chOff x="7802618" y="912345"/>
            <a:chExt cx="4397929" cy="594565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E4C7507-F45B-CE3A-7CFA-AA4B2BB3C4FF}"/>
                </a:ext>
              </a:extLst>
            </p:cNvPr>
            <p:cNvGrpSpPr/>
            <p:nvPr/>
          </p:nvGrpSpPr>
          <p:grpSpPr>
            <a:xfrm>
              <a:off x="7802618" y="912345"/>
              <a:ext cx="4397929" cy="5945655"/>
              <a:chOff x="7802618" y="809625"/>
              <a:chExt cx="4397929" cy="5916159"/>
            </a:xfrm>
          </p:grpSpPr>
          <p:pic>
            <p:nvPicPr>
              <p:cNvPr id="25" name="Picture 24" descr="A blue and white background&#10;&#10;AI-generated content may be incorrect.">
                <a:extLst>
                  <a:ext uri="{FF2B5EF4-FFF2-40B4-BE49-F238E27FC236}">
                    <a16:creationId xmlns:a16="http://schemas.microsoft.com/office/drawing/2014/main" id="{9EE55890-F398-54AA-7C22-DF0CB510A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06" r="2521"/>
              <a:stretch/>
            </p:blipFill>
            <p:spPr>
              <a:xfrm>
                <a:off x="7802618" y="809625"/>
                <a:ext cx="4397929" cy="5916159"/>
              </a:xfrm>
              <a:prstGeom prst="rect">
                <a:avLst/>
              </a:prstGeom>
            </p:spPr>
          </p:pic>
          <p:pic>
            <p:nvPicPr>
              <p:cNvPr id="26" name="Picture 25" descr="A blue dots on a black background&#10;&#10;AI-generated content may be incorrect.">
                <a:extLst>
                  <a:ext uri="{FF2B5EF4-FFF2-40B4-BE49-F238E27FC236}">
                    <a16:creationId xmlns:a16="http://schemas.microsoft.com/office/drawing/2014/main" id="{125D70E7-4D2A-F019-B3C0-F3747CDC99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66722" y="2757569"/>
                <a:ext cx="3933825" cy="3933825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7A9457-F9CB-77F8-CBD8-AB432D53CBF3}"/>
                </a:ext>
              </a:extLst>
            </p:cNvPr>
            <p:cNvSpPr txBox="1"/>
            <p:nvPr/>
          </p:nvSpPr>
          <p:spPr>
            <a:xfrm>
              <a:off x="7957996" y="1174003"/>
              <a:ext cx="4137434" cy="5324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Style surface quality check</a:t>
              </a:r>
              <a:endParaRPr lang="en-IN" sz="1600" b="0" kern="1200">
                <a:solidFill>
                  <a:schemeClr val="bg1"/>
                </a:solidFill>
              </a:endParaRPr>
            </a:p>
            <a:p>
              <a:pPr lvl="0">
                <a:spcAft>
                  <a:spcPts val="2400"/>
                </a:spcAft>
              </a:pPr>
              <a:r>
                <a:rPr lang="en-IN" sz="1600" b="0" kern="1200">
                  <a:solidFill>
                    <a:schemeClr val="bg1"/>
                  </a:solidFill>
                </a:rPr>
                <a:t>Regula</a:t>
              </a:r>
              <a:r>
                <a:rPr lang="en-IN" sz="1600" b="0" kern="1200">
                  <a:solidFill>
                    <a:schemeClr val="bg1"/>
                  </a:solidFill>
                  <a:ea typeface="+mn-ea"/>
                  <a:cs typeface="+mn-cs"/>
                </a:rPr>
                <a:t>to</a:t>
              </a:r>
              <a:r>
                <a:rPr lang="en-IN" sz="1600" b="0" kern="1200">
                  <a:solidFill>
                    <a:schemeClr val="bg1"/>
                  </a:solidFill>
                </a:rPr>
                <a:t>ry compliance check </a:t>
              </a:r>
              <a:endParaRPr lang="en-IN" sz="1600" kern="1200">
                <a:solidFill>
                  <a:schemeClr val="bg1"/>
                </a:solidFill>
                <a:ea typeface="+mn-ea"/>
                <a:cs typeface="+mn-cs"/>
              </a:endParaRP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Ergonomics checks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Engineering section feasibility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Manufacturability check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Gap &amp; flushness study</a:t>
              </a:r>
            </a:p>
            <a:p>
              <a:pPr lvl="0">
                <a:spcAft>
                  <a:spcPts val="2400"/>
                </a:spcAft>
              </a:pPr>
              <a:r>
                <a:rPr lang="en-US" sz="1600" kern="1200">
                  <a:solidFill>
                    <a:schemeClr val="bg1"/>
                  </a:solidFill>
                  <a:ea typeface="+mn-ea"/>
                  <a:cs typeface="+mn-cs"/>
                </a:rPr>
                <a:t>Packaging study</a:t>
              </a:r>
              <a:endParaRPr lang="en-IN" sz="1600" kern="1200">
                <a:solidFill>
                  <a:schemeClr val="bg1"/>
                </a:solidFill>
                <a:ea typeface="+mn-ea"/>
                <a:cs typeface="+mn-cs"/>
              </a:endParaRPr>
            </a:p>
            <a:p>
              <a:pPr lvl="0">
                <a:spcAft>
                  <a:spcPts val="2400"/>
                </a:spcAft>
              </a:pPr>
              <a:r>
                <a:rPr lang="en-US" sz="1600" kern="1200">
                  <a:solidFill>
                    <a:schemeClr val="bg1"/>
                  </a:solidFill>
                  <a:ea typeface="+mn-ea"/>
                  <a:cs typeface="+mn-cs"/>
                </a:rPr>
                <a:t>Glass drop feasibility check</a:t>
              </a:r>
              <a:endParaRPr lang="en-IN" sz="1600" kern="1200">
                <a:solidFill>
                  <a:schemeClr val="bg1"/>
                </a:solidFill>
                <a:ea typeface="+mn-ea"/>
                <a:cs typeface="+mn-cs"/>
              </a:endParaRPr>
            </a:p>
            <a:p>
              <a:pPr lvl="0">
                <a:spcAft>
                  <a:spcPts val="2400"/>
                </a:spcAft>
              </a:pPr>
              <a:r>
                <a:rPr lang="en-US" sz="1600">
                  <a:solidFill>
                    <a:schemeClr val="bg1"/>
                  </a:solidFill>
                  <a:ea typeface="+mn-ea"/>
                  <a:cs typeface="+mn-cs"/>
                </a:rPr>
                <a:t>Spilt line feasibility for closures kinematics</a:t>
              </a:r>
              <a:endParaRPr lang="en-IN" sz="1600">
                <a:solidFill>
                  <a:schemeClr val="bg1"/>
                </a:solidFill>
                <a:ea typeface="+mn-ea"/>
                <a:cs typeface="+mn-cs"/>
              </a:endParaRPr>
            </a:p>
            <a:p>
              <a:pPr lvl="0">
                <a:spcAft>
                  <a:spcPts val="2400"/>
                </a:spcAft>
              </a:pPr>
              <a:r>
                <a:rPr lang="en-US" sz="1600">
                  <a:solidFill>
                    <a:schemeClr val="bg1"/>
                  </a:solidFill>
                  <a:ea typeface="+mn-ea"/>
                  <a:cs typeface="+mn-cs"/>
                </a:rPr>
                <a:t>Preliminary BOM</a:t>
              </a:r>
              <a:endParaRPr lang="en-IN" sz="160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21ED7D3-A4A4-F158-C262-934586E4361A}"/>
              </a:ext>
            </a:extLst>
          </p:cNvPr>
          <p:cNvSpPr txBox="1"/>
          <p:nvPr/>
        </p:nvSpPr>
        <p:spPr>
          <a:xfrm>
            <a:off x="9453709" y="6474860"/>
            <a:ext cx="23182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/>
              <a:t>Note: Image for illustrative purposes only</a:t>
            </a:r>
            <a:endParaRPr lang="en-IN" sz="1000" i="1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948A927-F29D-4413-C001-73B30E9F8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lang="en-IN"/>
              <a:t> Styling feasibility</a:t>
            </a:r>
          </a:p>
        </p:txBody>
      </p:sp>
    </p:spTree>
    <p:extLst>
      <p:ext uri="{BB962C8B-B14F-4D97-AF65-F5344CB8AC3E}">
        <p14:creationId xmlns:p14="http://schemas.microsoft.com/office/powerpoint/2010/main" val="104553529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83755-E380-C0A3-1A29-96CE24868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0F3EBE-DCBD-1CC2-9E74-493509FF4DFB}"/>
              </a:ext>
            </a:extLst>
          </p:cNvPr>
          <p:cNvSpPr/>
          <p:nvPr/>
        </p:nvSpPr>
        <p:spPr>
          <a:xfrm>
            <a:off x="5068045" y="1086817"/>
            <a:ext cx="6684901" cy="5501451"/>
          </a:xfrm>
          <a:prstGeom prst="roundRect">
            <a:avLst>
              <a:gd name="adj" fmla="val 1228"/>
            </a:avLst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en-IN" sz="1050" b="1">
              <a:solidFill>
                <a:srgbClr val="0E4383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EA0DEF-BAD2-4642-858E-16720B63CE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98"/>
          <a:stretch/>
        </p:blipFill>
        <p:spPr bwMode="auto">
          <a:xfrm>
            <a:off x="8302652" y="1790168"/>
            <a:ext cx="1320365" cy="84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AE46AA-D28F-3E79-17B3-3710B94DC5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778"/>
          <a:stretch/>
        </p:blipFill>
        <p:spPr bwMode="auto">
          <a:xfrm>
            <a:off x="7143312" y="1790514"/>
            <a:ext cx="1320365" cy="8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7">
            <a:extLst>
              <a:ext uri="{FF2B5EF4-FFF2-40B4-BE49-F238E27FC236}">
                <a16:creationId xmlns:a16="http://schemas.microsoft.com/office/drawing/2014/main" id="{DFE7E557-DD09-A6C2-3436-CB3B6BFD5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232" y="1483964"/>
            <a:ext cx="132036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IN" altLang="en-US" sz="1050" b="1">
                <a:solidFill>
                  <a:srgbClr val="0E4383"/>
                </a:solidFill>
              </a:rPr>
              <a:t>Roof rail section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D71D2-2A4A-94EF-A0B3-2E02F1ABD0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0736" y="1791354"/>
            <a:ext cx="1131270" cy="85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98A6806-2027-7319-450E-AAC3931AF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615" y="1499274"/>
            <a:ext cx="1648044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1050" b="1">
                <a:solidFill>
                  <a:srgbClr val="0E4383"/>
                </a:solidFill>
              </a:defRPr>
            </a:lvl1pPr>
          </a:lstStyle>
          <a:p>
            <a:r>
              <a:rPr lang="en-IN" altLang="en-US"/>
              <a:t>Side sill section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2348390-0F24-E1EC-8791-03759F0DBA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8705" y="1785220"/>
            <a:ext cx="866480" cy="93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27">
            <a:extLst>
              <a:ext uri="{FF2B5EF4-FFF2-40B4-BE49-F238E27FC236}">
                <a16:creationId xmlns:a16="http://schemas.microsoft.com/office/drawing/2014/main" id="{DD177971-DFA4-C00A-CCAA-D59003925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2919" y="1495174"/>
            <a:ext cx="125226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1050" b="1">
                <a:solidFill>
                  <a:srgbClr val="0E4383"/>
                </a:solidFill>
              </a:defRPr>
            </a:lvl1pPr>
          </a:lstStyle>
          <a:p>
            <a:r>
              <a:rPr lang="en-IN" altLang="en-US"/>
              <a:t>Wheel arch section</a:t>
            </a:r>
          </a:p>
        </p:txBody>
      </p:sp>
      <p:pic>
        <p:nvPicPr>
          <p:cNvPr id="32" name="Picture 1">
            <a:extLst>
              <a:ext uri="{FF2B5EF4-FFF2-40B4-BE49-F238E27FC236}">
                <a16:creationId xmlns:a16="http://schemas.microsoft.com/office/drawing/2014/main" id="{EE333DB9-881B-BF3C-6E79-9E1B7B3946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490" y="1381738"/>
            <a:ext cx="1891876" cy="128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6C9D0B-71C5-2EFE-F09C-D089653B9E25}"/>
              </a:ext>
            </a:extLst>
          </p:cNvPr>
          <p:cNvSpPr txBox="1"/>
          <p:nvPr/>
        </p:nvSpPr>
        <p:spPr>
          <a:xfrm>
            <a:off x="7178064" y="1096962"/>
            <a:ext cx="25330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1400" b="1">
                <a:solidFill>
                  <a:srgbClr val="0E4383"/>
                </a:solidFill>
              </a:defRPr>
            </a:lvl1pPr>
          </a:lstStyle>
          <a:p>
            <a:r>
              <a:rPr lang="en-IN"/>
              <a:t>Master sections</a:t>
            </a:r>
          </a:p>
        </p:txBody>
      </p:sp>
      <p:sp>
        <p:nvSpPr>
          <p:cNvPr id="2" name="TextBox 27">
            <a:extLst>
              <a:ext uri="{FF2B5EF4-FFF2-40B4-BE49-F238E27FC236}">
                <a16:creationId xmlns:a16="http://schemas.microsoft.com/office/drawing/2014/main" id="{B8D21D7D-9C30-0AE5-8560-D4B1676F5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089" y="1479501"/>
            <a:ext cx="144668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1050" b="1">
                <a:solidFill>
                  <a:srgbClr val="0E4383"/>
                </a:solidFill>
              </a:defRPr>
            </a:lvl1pPr>
          </a:lstStyle>
          <a:p>
            <a:r>
              <a:rPr lang="en-IN" altLang="en-US"/>
              <a:t>A-Pillar section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E15FB-8918-D92C-14CC-5403213863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9916" y="3086078"/>
            <a:ext cx="2511215" cy="1378248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18047F-7744-D3B1-05E5-87B0661B5C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9582" y="3077333"/>
            <a:ext cx="2547418" cy="1378248"/>
          </a:xfrm>
          <a:prstGeom prst="rect">
            <a:avLst/>
          </a:prstGeom>
          <a:ln>
            <a:noFill/>
          </a:ln>
        </p:spPr>
      </p:pic>
      <p:sp>
        <p:nvSpPr>
          <p:cNvPr id="10" name="TextBox 27">
            <a:extLst>
              <a:ext uri="{FF2B5EF4-FFF2-40B4-BE49-F238E27FC236}">
                <a16:creationId xmlns:a16="http://schemas.microsoft.com/office/drawing/2014/main" id="{B39177F4-C8BD-3617-67A4-D4922F950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4493" y="2682843"/>
            <a:ext cx="274815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IN" altLang="en-US" sz="1050" b="1">
                <a:solidFill>
                  <a:srgbClr val="0E4383"/>
                </a:solidFill>
              </a:rPr>
              <a:t>Door trim master section &amp; Joinery definition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2E8FFE38-4E52-764E-004B-6E1CF6793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442" y="2700355"/>
            <a:ext cx="307122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IN" altLang="en-US" sz="1050" b="1">
                <a:solidFill>
                  <a:srgbClr val="0E4383"/>
                </a:solidFill>
              </a:rPr>
              <a:t>Front bumper master section &amp; Joinery definition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0A4687-72B6-17A1-57D7-16F923D6D8DB}"/>
              </a:ext>
            </a:extLst>
          </p:cNvPr>
          <p:cNvSpPr txBox="1"/>
          <p:nvPr/>
        </p:nvSpPr>
        <p:spPr>
          <a:xfrm>
            <a:off x="5270428" y="4522234"/>
            <a:ext cx="25330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1400" b="1">
                <a:solidFill>
                  <a:srgbClr val="0E4383"/>
                </a:solidFill>
              </a:defRPr>
            </a:lvl1pPr>
          </a:lstStyle>
          <a:p>
            <a:r>
              <a:rPr lang="en-IN"/>
              <a:t>Manufacturing feasibility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F94AF8-92C4-497A-B3B5-CC38D4E3A7E6}"/>
              </a:ext>
            </a:extLst>
          </p:cNvPr>
          <p:cNvSpPr txBox="1"/>
          <p:nvPr/>
        </p:nvSpPr>
        <p:spPr>
          <a:xfrm>
            <a:off x="8554751" y="4522234"/>
            <a:ext cx="29939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1400" b="1">
                <a:solidFill>
                  <a:srgbClr val="0E4383"/>
                </a:solidFill>
              </a:defRPr>
            </a:lvl1pPr>
          </a:lstStyle>
          <a:p>
            <a:r>
              <a:rPr lang="en-IN"/>
              <a:t>Regulatory checks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E322F6-09A7-5EAA-2FAB-A97258DA3D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8836" y="4838610"/>
            <a:ext cx="1193060" cy="12172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6FFF19-3534-A40F-BA1C-47F6B55E12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4461" y="5154780"/>
            <a:ext cx="1274375" cy="791411"/>
          </a:xfrm>
          <a:prstGeom prst="rect">
            <a:avLst/>
          </a:prstGeom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72984C3D-9AFD-C2D3-A963-A360886BE6A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16825" y="5016494"/>
            <a:ext cx="1391399" cy="1155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024014A-CA9C-0192-FC82-020EFE391B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7484" y="5362824"/>
            <a:ext cx="884865" cy="47051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8A5520B-5A3F-4B00-DDC5-63EB358183B4}"/>
              </a:ext>
            </a:extLst>
          </p:cNvPr>
          <p:cNvSpPr txBox="1"/>
          <p:nvPr/>
        </p:nvSpPr>
        <p:spPr>
          <a:xfrm>
            <a:off x="8554751" y="4749904"/>
            <a:ext cx="312672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1050" b="1">
                <a:solidFill>
                  <a:srgbClr val="0E4383"/>
                </a:solidFill>
              </a:defRPr>
            </a:lvl1pPr>
          </a:lstStyle>
          <a:p>
            <a:r>
              <a:rPr lang="en-US"/>
              <a:t>Driver field of vision - A pillar obstacle</a:t>
            </a:r>
            <a:endParaRPr lang="en-IN"/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id="{3FB8DBAC-C124-2830-2292-6AD4C4B06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28297" r="48125" b="46001"/>
          <a:stretch>
            <a:fillRect/>
          </a:stretch>
        </p:blipFill>
        <p:spPr bwMode="auto">
          <a:xfrm>
            <a:off x="9262349" y="5185128"/>
            <a:ext cx="969272" cy="95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A922A77-3AC7-8775-E8FD-1C1F8822ADA6}"/>
              </a:ext>
            </a:extLst>
          </p:cNvPr>
          <p:cNvGrpSpPr/>
          <p:nvPr/>
        </p:nvGrpSpPr>
        <p:grpSpPr>
          <a:xfrm>
            <a:off x="514738" y="912345"/>
            <a:ext cx="4397929" cy="5945655"/>
            <a:chOff x="7802618" y="912345"/>
            <a:chExt cx="4397929" cy="594565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A804A92-A720-F712-28BE-A00CDE60741E}"/>
                </a:ext>
              </a:extLst>
            </p:cNvPr>
            <p:cNvGrpSpPr/>
            <p:nvPr/>
          </p:nvGrpSpPr>
          <p:grpSpPr>
            <a:xfrm>
              <a:off x="7802618" y="912345"/>
              <a:ext cx="4397929" cy="5945655"/>
              <a:chOff x="7802618" y="809625"/>
              <a:chExt cx="4397929" cy="5916159"/>
            </a:xfrm>
          </p:grpSpPr>
          <p:pic>
            <p:nvPicPr>
              <p:cNvPr id="26" name="Picture 25" descr="A blue and white background&#10;&#10;AI-generated content may be incorrect.">
                <a:extLst>
                  <a:ext uri="{FF2B5EF4-FFF2-40B4-BE49-F238E27FC236}">
                    <a16:creationId xmlns:a16="http://schemas.microsoft.com/office/drawing/2014/main" id="{4C9C9848-FCC6-368D-EDF4-AFEB290EE7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06" r="2521"/>
              <a:stretch/>
            </p:blipFill>
            <p:spPr>
              <a:xfrm>
                <a:off x="7802618" y="809625"/>
                <a:ext cx="4397929" cy="5916159"/>
              </a:xfrm>
              <a:prstGeom prst="rect">
                <a:avLst/>
              </a:prstGeom>
            </p:spPr>
          </p:pic>
          <p:pic>
            <p:nvPicPr>
              <p:cNvPr id="27" name="Picture 26" descr="A blue dots on a black background&#10;&#10;AI-generated content may be incorrect.">
                <a:extLst>
                  <a:ext uri="{FF2B5EF4-FFF2-40B4-BE49-F238E27FC236}">
                    <a16:creationId xmlns:a16="http://schemas.microsoft.com/office/drawing/2014/main" id="{F56C7A58-99B7-ED3C-E400-F3236E6C40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66722" y="2757569"/>
                <a:ext cx="3933825" cy="3933825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B1B87E6-1ADE-1ED6-667D-4A5246B0C663}"/>
                </a:ext>
              </a:extLst>
            </p:cNvPr>
            <p:cNvSpPr txBox="1"/>
            <p:nvPr/>
          </p:nvSpPr>
          <p:spPr>
            <a:xfrm>
              <a:off x="7957996" y="1203499"/>
              <a:ext cx="4137434" cy="5324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Master section creation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Joinery definition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Gap &amp; flushness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Manufacturing feasibility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Packaging study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Regulatory checks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Datum strategy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System performance study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Assembly sequence definition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Baseline material and thickness definition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76AE1E9-D438-5311-79DD-474A44FD4D8F}"/>
              </a:ext>
            </a:extLst>
          </p:cNvPr>
          <p:cNvSpPr txBox="1"/>
          <p:nvPr/>
        </p:nvSpPr>
        <p:spPr>
          <a:xfrm>
            <a:off x="9504245" y="6494525"/>
            <a:ext cx="23182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/>
              <a:t>Note: Image for illustrative purposes only</a:t>
            </a:r>
            <a:endParaRPr lang="en-IN" sz="1000" i="1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02AE582B-1C0E-570B-9430-D0195D319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lang="en-IN"/>
              <a:t>Master section development </a:t>
            </a:r>
          </a:p>
        </p:txBody>
      </p:sp>
    </p:spTree>
    <p:extLst>
      <p:ext uri="{BB962C8B-B14F-4D97-AF65-F5344CB8AC3E}">
        <p14:creationId xmlns:p14="http://schemas.microsoft.com/office/powerpoint/2010/main" val="2083726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55D68-BC62-A70B-1E20-F5D6DCA7F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9D3F871E-64D3-7EC9-45C2-F9D8EFC311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847" y="4047215"/>
            <a:ext cx="1093106" cy="11623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1B64DE5-733B-B341-26C3-447BDB72D6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753"/>
          <a:stretch/>
        </p:blipFill>
        <p:spPr>
          <a:xfrm>
            <a:off x="10287519" y="5228626"/>
            <a:ext cx="1312713" cy="118873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F49F872-036A-78D9-C937-6BD3FD8A8A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730" y="5212852"/>
            <a:ext cx="1835268" cy="122485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FAB6082-01EF-67A3-25AB-8A6E286E45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5651" y="3950037"/>
            <a:ext cx="1543027" cy="1205439"/>
          </a:xfrm>
          <a:prstGeom prst="rect">
            <a:avLst/>
          </a:prstGeom>
        </p:spPr>
      </p:pic>
      <p:pic>
        <p:nvPicPr>
          <p:cNvPr id="43" name="Picture 11">
            <a:extLst>
              <a:ext uri="{FF2B5EF4-FFF2-40B4-BE49-F238E27FC236}">
                <a16:creationId xmlns:a16="http://schemas.microsoft.com/office/drawing/2014/main" id="{14B46C28-E145-05B8-1992-5FA355F59E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9121" y="4091057"/>
            <a:ext cx="1406960" cy="9703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4" name="Picture 51">
            <a:extLst>
              <a:ext uri="{FF2B5EF4-FFF2-40B4-BE49-F238E27FC236}">
                <a16:creationId xmlns:a16="http://schemas.microsoft.com/office/drawing/2014/main" id="{F9913CF9-3A17-36AF-FC43-B51FDD15A1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7896" y="2865781"/>
            <a:ext cx="1899503" cy="9955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26" name="Picture 2" descr="Mercedes-Benz B-Class Crash Load Paths - Car Body Design">
            <a:extLst>
              <a:ext uri="{FF2B5EF4-FFF2-40B4-BE49-F238E27FC236}">
                <a16:creationId xmlns:a16="http://schemas.microsoft.com/office/drawing/2014/main" id="{1489F807-3DE4-4116-CB23-DEA3C05F1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601" b="5484"/>
          <a:stretch/>
        </p:blipFill>
        <p:spPr bwMode="auto">
          <a:xfrm>
            <a:off x="5159547" y="1196200"/>
            <a:ext cx="1777435" cy="122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78ADEB6-2DF7-2BF3-5C2A-EF329A2E7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475" y="2683324"/>
            <a:ext cx="1783163" cy="133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5608E10-33CC-1017-2CA0-C1E07DEC9D5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61" r="45916"/>
          <a:stretch/>
        </p:blipFill>
        <p:spPr>
          <a:xfrm>
            <a:off x="5320051" y="4325292"/>
            <a:ext cx="1878361" cy="1927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512AE2-2B11-4D92-CB29-BE1E727B47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523" t="1441" r="3050" b="3856"/>
          <a:stretch/>
        </p:blipFill>
        <p:spPr>
          <a:xfrm flipH="1">
            <a:off x="10359693" y="1103754"/>
            <a:ext cx="1326648" cy="1330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7A017F-7824-89E7-5C9B-48A7D321D10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12772" b="6513"/>
          <a:stretch/>
        </p:blipFill>
        <p:spPr>
          <a:xfrm>
            <a:off x="6780100" y="1018320"/>
            <a:ext cx="1543027" cy="13519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D9F3CB-40EC-B104-2A9E-8CF28CEC9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90691" y="2782221"/>
            <a:ext cx="2066331" cy="11018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CBF023-10B2-35DD-2728-18A488C309A7}"/>
              </a:ext>
            </a:extLst>
          </p:cNvPr>
          <p:cNvSpPr txBox="1"/>
          <p:nvPr/>
        </p:nvSpPr>
        <p:spPr>
          <a:xfrm>
            <a:off x="5605129" y="2402895"/>
            <a:ext cx="26747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1050" b="1">
                <a:solidFill>
                  <a:srgbClr val="0E4383"/>
                </a:solidFill>
              </a:defRPr>
            </a:lvl1pPr>
          </a:lstStyle>
          <a:p>
            <a:r>
              <a:rPr lang="en-IN" sz="1200"/>
              <a:t>Crash load path finalization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A356AE-3811-D0E5-8C9C-06FBCAD447EE}"/>
              </a:ext>
            </a:extLst>
          </p:cNvPr>
          <p:cNvSpPr txBox="1"/>
          <p:nvPr/>
        </p:nvSpPr>
        <p:spPr>
          <a:xfrm>
            <a:off x="8871595" y="2402895"/>
            <a:ext cx="26747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1050" b="1">
                <a:solidFill>
                  <a:srgbClr val="0E4383"/>
                </a:solidFill>
              </a:defRPr>
            </a:lvl1pPr>
          </a:lstStyle>
          <a:p>
            <a:r>
              <a:rPr lang="en-IN" sz="1200"/>
              <a:t>3D CAD concept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D9E807-3EB0-2BD4-9947-66BB599493FB}"/>
              </a:ext>
            </a:extLst>
          </p:cNvPr>
          <p:cNvSpPr txBox="1"/>
          <p:nvPr/>
        </p:nvSpPr>
        <p:spPr>
          <a:xfrm>
            <a:off x="5272616" y="3905438"/>
            <a:ext cx="20528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1050" b="1">
                <a:solidFill>
                  <a:srgbClr val="0E4383"/>
                </a:solidFill>
              </a:defRPr>
            </a:lvl1pPr>
          </a:lstStyle>
          <a:p>
            <a:r>
              <a:rPr lang="en-IN" sz="1200"/>
              <a:t>Regulatory requirements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DAC031-84D1-2B20-90C8-2EEDD4DFF383}"/>
              </a:ext>
            </a:extLst>
          </p:cNvPr>
          <p:cNvSpPr txBox="1"/>
          <p:nvPr/>
        </p:nvSpPr>
        <p:spPr>
          <a:xfrm>
            <a:off x="5033770" y="6221357"/>
            <a:ext cx="28436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 sz="1050" b="1">
                <a:solidFill>
                  <a:srgbClr val="0E4383"/>
                </a:solidFill>
              </a:defRPr>
            </a:lvl1pPr>
          </a:lstStyle>
          <a:p>
            <a:r>
              <a:rPr lang="en-IN" sz="1200"/>
              <a:t>Assembly sequence finalization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8860D6-1E3A-C0D0-5477-178B25CB9333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tretch>
            <a:fillRect/>
          </a:stretch>
        </p:blipFill>
        <p:spPr>
          <a:xfrm>
            <a:off x="8229924" y="1012229"/>
            <a:ext cx="2113703" cy="149763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F045EA3-DE01-D0C3-095A-701A6AA92BF3}"/>
              </a:ext>
            </a:extLst>
          </p:cNvPr>
          <p:cNvGrpSpPr/>
          <p:nvPr/>
        </p:nvGrpSpPr>
        <p:grpSpPr>
          <a:xfrm>
            <a:off x="498316" y="912345"/>
            <a:ext cx="4397929" cy="5945655"/>
            <a:chOff x="7802618" y="912345"/>
            <a:chExt cx="4397929" cy="594565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A59AEF-EB09-559F-064A-2CC5C2AD41B4}"/>
                </a:ext>
              </a:extLst>
            </p:cNvPr>
            <p:cNvGrpSpPr/>
            <p:nvPr/>
          </p:nvGrpSpPr>
          <p:grpSpPr>
            <a:xfrm>
              <a:off x="7802618" y="912345"/>
              <a:ext cx="4397929" cy="5945655"/>
              <a:chOff x="7802618" y="809625"/>
              <a:chExt cx="4397929" cy="5916159"/>
            </a:xfrm>
          </p:grpSpPr>
          <p:pic>
            <p:nvPicPr>
              <p:cNvPr id="17" name="Picture 16" descr="A blue and white background&#10;&#10;AI-generated content may be incorrect.">
                <a:extLst>
                  <a:ext uri="{FF2B5EF4-FFF2-40B4-BE49-F238E27FC236}">
                    <a16:creationId xmlns:a16="http://schemas.microsoft.com/office/drawing/2014/main" id="{6C743000-C208-853B-FAB5-EE1E5B0C2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06" r="2521"/>
              <a:stretch/>
            </p:blipFill>
            <p:spPr>
              <a:xfrm>
                <a:off x="7802618" y="809625"/>
                <a:ext cx="4397929" cy="5916159"/>
              </a:xfrm>
              <a:prstGeom prst="rect">
                <a:avLst/>
              </a:prstGeom>
            </p:spPr>
          </p:pic>
          <p:pic>
            <p:nvPicPr>
              <p:cNvPr id="18" name="Picture 17" descr="A blue dots on a black background&#10;&#10;AI-generated content may be incorrect.">
                <a:extLst>
                  <a:ext uri="{FF2B5EF4-FFF2-40B4-BE49-F238E27FC236}">
                    <a16:creationId xmlns:a16="http://schemas.microsoft.com/office/drawing/2014/main" id="{91D93591-8FBA-4B22-3B36-9E432B74B1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66722" y="2757569"/>
                <a:ext cx="3933825" cy="3933825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0B5B33-2E2D-8E9E-DF79-6F6DA3A4A22D}"/>
                </a:ext>
              </a:extLst>
            </p:cNvPr>
            <p:cNvSpPr txBox="1"/>
            <p:nvPr/>
          </p:nvSpPr>
          <p:spPr>
            <a:xfrm>
              <a:off x="7957996" y="997022"/>
              <a:ext cx="4137434" cy="5324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Crash load path finalization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3D CAD concept design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Regulatory requirements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DMU packaging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Material &amp; thickness definition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Assembly sequence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Design docs.(DFMEA,DFA,DFM,DVP)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Bill of material (BOM)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Value engineering</a:t>
              </a:r>
            </a:p>
            <a:p>
              <a:pPr lvl="0">
                <a:spcAft>
                  <a:spcPts val="24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Cost &amp; weight management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FB7647-0D53-716A-A456-E063A254A19D}"/>
              </a:ext>
            </a:extLst>
          </p:cNvPr>
          <p:cNvSpPr txBox="1"/>
          <p:nvPr/>
        </p:nvSpPr>
        <p:spPr>
          <a:xfrm>
            <a:off x="9510309" y="6494524"/>
            <a:ext cx="23182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/>
              <a:t>Note: Image for illustrative purposes only</a:t>
            </a:r>
            <a:endParaRPr lang="en-IN" sz="1000" i="1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FE4501CC-3835-D45A-23D2-FBE9064C7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lang="en-IN"/>
              <a:t>CAD design (Concept &amp; detail design)</a:t>
            </a:r>
          </a:p>
        </p:txBody>
      </p:sp>
    </p:spTree>
    <p:extLst>
      <p:ext uri="{BB962C8B-B14F-4D97-AF65-F5344CB8AC3E}">
        <p14:creationId xmlns:p14="http://schemas.microsoft.com/office/powerpoint/2010/main" val="81542581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705" y="2916327"/>
            <a:ext cx="1911544" cy="13731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294" y="4853761"/>
            <a:ext cx="4185702" cy="14607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39694" y="4536884"/>
            <a:ext cx="39489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0E4383"/>
                </a:solidFill>
              </a:rPr>
              <a:t>3DCS - Gap and flush dimensional variation analysis study</a:t>
            </a:r>
            <a:endParaRPr lang="en-IN" sz="1200" b="1">
              <a:solidFill>
                <a:srgbClr val="0E4383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096E6F-EC56-C514-F3EC-A87A046E9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797" y="2916327"/>
            <a:ext cx="1956717" cy="1370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CB2CB8-CBE6-C4BE-7612-82D80059B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7059" y="1327132"/>
            <a:ext cx="6468407" cy="122996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D97D8A-F503-83AB-2BA2-E60947FEBD5A}"/>
              </a:ext>
            </a:extLst>
          </p:cNvPr>
          <p:cNvSpPr txBox="1"/>
          <p:nvPr/>
        </p:nvSpPr>
        <p:spPr>
          <a:xfrm>
            <a:off x="7469686" y="1069150"/>
            <a:ext cx="136466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0E4383"/>
                </a:solidFill>
              </a:defRPr>
            </a:lvl1pPr>
          </a:lstStyle>
          <a:p>
            <a:r>
              <a:rPr lang="en-US"/>
              <a:t>Assembly drawing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DB8D62-346B-D8B7-1A4D-46224FD67FAF}"/>
              </a:ext>
            </a:extLst>
          </p:cNvPr>
          <p:cNvSpPr txBox="1"/>
          <p:nvPr/>
        </p:nvSpPr>
        <p:spPr>
          <a:xfrm>
            <a:off x="7581547" y="2651711"/>
            <a:ext cx="138672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0E4383"/>
                </a:solidFill>
              </a:defRPr>
            </a:lvl1pPr>
          </a:lstStyle>
          <a:p>
            <a:r>
              <a:rPr lang="en-IN"/>
              <a:t>Part level drawing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373915-6086-6BA5-0BE1-E7B8BD40DB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5816" y="2906990"/>
            <a:ext cx="1956717" cy="13795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07DB920-4571-2A38-69A3-62140701977A}"/>
              </a:ext>
            </a:extLst>
          </p:cNvPr>
          <p:cNvGrpSpPr/>
          <p:nvPr/>
        </p:nvGrpSpPr>
        <p:grpSpPr>
          <a:xfrm>
            <a:off x="481156" y="912345"/>
            <a:ext cx="4397929" cy="5945655"/>
            <a:chOff x="7802618" y="912345"/>
            <a:chExt cx="4397929" cy="594565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6789EF-B8C4-DCDE-D0EB-25F2738C5181}"/>
                </a:ext>
              </a:extLst>
            </p:cNvPr>
            <p:cNvGrpSpPr/>
            <p:nvPr/>
          </p:nvGrpSpPr>
          <p:grpSpPr>
            <a:xfrm>
              <a:off x="7802618" y="912345"/>
              <a:ext cx="4397929" cy="5945655"/>
              <a:chOff x="7802618" y="809625"/>
              <a:chExt cx="4397929" cy="5916159"/>
            </a:xfrm>
          </p:grpSpPr>
          <p:pic>
            <p:nvPicPr>
              <p:cNvPr id="20" name="Picture 19" descr="A blue and white background&#10;&#10;AI-generated content may be incorrect.">
                <a:extLst>
                  <a:ext uri="{FF2B5EF4-FFF2-40B4-BE49-F238E27FC236}">
                    <a16:creationId xmlns:a16="http://schemas.microsoft.com/office/drawing/2014/main" id="{8D089D37-06BD-6582-62F6-516E603E4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06" r="2521"/>
              <a:stretch/>
            </p:blipFill>
            <p:spPr>
              <a:xfrm>
                <a:off x="7802618" y="809625"/>
                <a:ext cx="4397929" cy="5916159"/>
              </a:xfrm>
              <a:prstGeom prst="rect">
                <a:avLst/>
              </a:prstGeom>
            </p:spPr>
          </p:pic>
          <p:pic>
            <p:nvPicPr>
              <p:cNvPr id="21" name="Picture 20" descr="A blue dots on a black background&#10;&#10;AI-generated content may be incorrect.">
                <a:extLst>
                  <a:ext uri="{FF2B5EF4-FFF2-40B4-BE49-F238E27FC236}">
                    <a16:creationId xmlns:a16="http://schemas.microsoft.com/office/drawing/2014/main" id="{1F91B5B2-4801-8BE8-E8CC-E4BED94308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66722" y="2757569"/>
                <a:ext cx="3933825" cy="3933825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07FC09-C1DE-14F6-951C-5884C7FF5240}"/>
                </a:ext>
              </a:extLst>
            </p:cNvPr>
            <p:cNvSpPr txBox="1"/>
            <p:nvPr/>
          </p:nvSpPr>
          <p:spPr>
            <a:xfrm>
              <a:off x="7957996" y="997022"/>
              <a:ext cx="4137434" cy="5365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Aft>
                  <a:spcPts val="20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Creation of part 2D drawing</a:t>
              </a:r>
            </a:p>
            <a:p>
              <a:pPr lvl="0">
                <a:spcAft>
                  <a:spcPts val="20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Assembly level drawings</a:t>
              </a:r>
            </a:p>
            <a:p>
              <a:pPr lvl="0">
                <a:spcAft>
                  <a:spcPts val="20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Dimensional and geometric annotations</a:t>
              </a:r>
            </a:p>
            <a:p>
              <a:pPr lvl="0">
                <a:spcAft>
                  <a:spcPts val="20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Installation &amp; manufacturing drawing </a:t>
              </a:r>
            </a:p>
            <a:p>
              <a:pPr lvl="0">
                <a:spcAft>
                  <a:spcPts val="20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GD&amp;T &amp; datum</a:t>
              </a:r>
            </a:p>
            <a:p>
              <a:pPr lvl="0">
                <a:spcAft>
                  <a:spcPts val="20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Stack up calculation</a:t>
              </a:r>
            </a:p>
            <a:p>
              <a:pPr lvl="0">
                <a:spcAft>
                  <a:spcPts val="20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Defining tolerances on 2D/3D</a:t>
              </a:r>
            </a:p>
            <a:p>
              <a:pPr lvl="0">
                <a:spcAft>
                  <a:spcPts val="20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3DCS - Dimensional control systems</a:t>
              </a:r>
            </a:p>
            <a:p>
              <a:pPr lvl="0">
                <a:spcAft>
                  <a:spcPts val="20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Deviation analysis</a:t>
              </a:r>
            </a:p>
            <a:p>
              <a:pPr lvl="0">
                <a:spcAft>
                  <a:spcPts val="20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Assembly gap and flushness analysis</a:t>
              </a:r>
            </a:p>
            <a:p>
              <a:pPr lvl="0">
                <a:spcAft>
                  <a:spcPts val="2000"/>
                </a:spcAft>
              </a:pPr>
              <a:r>
                <a:rPr lang="en-IN" sz="1600" kern="1200">
                  <a:solidFill>
                    <a:schemeClr val="bg1"/>
                  </a:solidFill>
                  <a:ea typeface="+mn-ea"/>
                  <a:cs typeface="+mn-cs"/>
                </a:rPr>
                <a:t>Bill of material (BOM)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8776888-6200-FB9F-7563-66E8B59D04C6}"/>
              </a:ext>
            </a:extLst>
          </p:cNvPr>
          <p:cNvSpPr txBox="1"/>
          <p:nvPr/>
        </p:nvSpPr>
        <p:spPr>
          <a:xfrm>
            <a:off x="9221650" y="6445364"/>
            <a:ext cx="23182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/>
              <a:t>Note: Image for illustrative purposes only</a:t>
            </a:r>
            <a:endParaRPr lang="en-IN" sz="1000" i="1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2D4D413C-8455-0B5A-35AF-F8282C03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lang="en-US"/>
              <a:t>2D drawing / 3D annotation, GD&amp;T, 3DCS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6552994"/>
      </p:ext>
    </p:extLst>
  </p:cSld>
  <p:clrMapOvr>
    <a:masterClrMapping/>
  </p:clrMapOvr>
</p:sld>
</file>

<file path=ppt/theme/theme1.xml><?xml version="1.0" encoding="utf-8"?>
<a:theme xmlns:a="http://schemas.openxmlformats.org/drawingml/2006/main" name="1_HT branded PPT">
  <a:themeElements>
    <a:clrScheme name="Hinduja Tech Brand 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F0"/>
      </a:accent1>
      <a:accent2>
        <a:srgbClr val="0062AC"/>
      </a:accent2>
      <a:accent3>
        <a:srgbClr val="F2B800"/>
      </a:accent3>
      <a:accent4>
        <a:srgbClr val="F5A401"/>
      </a:accent4>
      <a:accent5>
        <a:srgbClr val="757070"/>
      </a:accent5>
      <a:accent6>
        <a:srgbClr val="AEABAB"/>
      </a:accent6>
      <a:hlink>
        <a:srgbClr val="1F3864"/>
      </a:hlink>
      <a:folHlink>
        <a:srgbClr val="75707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8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T branded PPT" id="{7E2151F3-79F1-4FFF-94AF-E8224A235C87}" vid="{07F373F4-430B-453C-8666-EB40ED18CB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c9e0a90-5597-4bf7-bf16-0c5cc994f314">
      <UserInfo>
        <DisplayName/>
        <AccountId xsi:nil="true"/>
        <AccountType/>
      </UserInfo>
    </SharedWithUsers>
    <TaxCatchAll xmlns="7c9e0a90-5597-4bf7-bf16-0c5cc994f314" xsi:nil="true"/>
    <lcf76f155ced4ddcb4097134ff3c332f xmlns="aee8aa1a-0abb-4f59-8030-e5df80257c1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E4C24891679C4FB44655916D4F5095" ma:contentTypeVersion="19" ma:contentTypeDescription="Create a new document." ma:contentTypeScope="" ma:versionID="e90d3a9daeb433d12e51a306a7c5866d">
  <xsd:schema xmlns:xsd="http://www.w3.org/2001/XMLSchema" xmlns:xs="http://www.w3.org/2001/XMLSchema" xmlns:p="http://schemas.microsoft.com/office/2006/metadata/properties" xmlns:ns2="7c9e0a90-5597-4bf7-bf16-0c5cc994f314" xmlns:ns3="aee8aa1a-0abb-4f59-8030-e5df80257c1b" targetNamespace="http://schemas.microsoft.com/office/2006/metadata/properties" ma:root="true" ma:fieldsID="eae979bb164e8164129aa03e50d9ca0f" ns2:_="" ns3:_="">
    <xsd:import namespace="7c9e0a90-5597-4bf7-bf16-0c5cc994f314"/>
    <xsd:import namespace="aee8aa1a-0abb-4f59-8030-e5df80257c1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9e0a90-5597-4bf7-bf16-0c5cc994f3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b9382ec-ec8d-4da4-9661-8e3adb6c2d87}" ma:internalName="TaxCatchAll" ma:showField="CatchAllData" ma:web="7c9e0a90-5597-4bf7-bf16-0c5cc994f3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e8aa1a-0abb-4f59-8030-e5df80257c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c4bd4c8-200d-4c99-9f9e-4f95acae10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D7EF3E-692C-407B-B4A7-D09719F902F6}">
  <ds:schemaRefs>
    <ds:schemaRef ds:uri="aee8aa1a-0abb-4f59-8030-e5df80257c1b"/>
    <ds:schemaRef ds:uri="7c9e0a90-5597-4bf7-bf16-0c5cc994f314"/>
    <ds:schemaRef ds:uri="http://schemas.microsoft.com/office/2006/metadata/properties"/>
    <ds:schemaRef ds:uri="http://purl.org/dc/terms/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C4350687-61FE-4130-B7C3-7411FB0D13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F46098-AED9-4482-A966-0B93E13A0C01}">
  <ds:schemaRefs>
    <ds:schemaRef ds:uri="7c9e0a90-5597-4bf7-bf16-0c5cc994f314"/>
    <ds:schemaRef ds:uri="aee8aa1a-0abb-4f59-8030-e5df80257c1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945</Words>
  <Application>Microsoft Office PowerPoint</Application>
  <PresentationFormat>Widescreen</PresentationFormat>
  <Paragraphs>288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Arial</vt:lpstr>
      <vt:lpstr>Calibri</vt:lpstr>
      <vt:lpstr>Mulish SemiBold</vt:lpstr>
      <vt:lpstr>Segoe UI Semibold</vt:lpstr>
      <vt:lpstr>1_HT branded PPT</vt:lpstr>
      <vt:lpstr>PowerPoint Presentation</vt:lpstr>
      <vt:lpstr>Body engineering offerings for the mobility industry </vt:lpstr>
      <vt:lpstr>Body engineering offerings for the mobility industry </vt:lpstr>
      <vt:lpstr>End-to-End product development cycle: A holistic approach</vt:lpstr>
      <vt:lpstr>Benchmarking</vt:lpstr>
      <vt:lpstr> Styling feasibility</vt:lpstr>
      <vt:lpstr>Master section development </vt:lpstr>
      <vt:lpstr>CAD design (Concept &amp; detail design)</vt:lpstr>
      <vt:lpstr>2D drawing / 3D annotation, GD&amp;T, 3DCS </vt:lpstr>
      <vt:lpstr>Design validation/CAE (virtual) - Body level</vt:lpstr>
      <vt:lpstr>Design validation/CAE (virtual) - Vehicle level</vt:lpstr>
      <vt:lpstr>Prototyping &amp; validation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Hinduja Tech</dc:creator>
  <cp:lastModifiedBy>Sujin Raj M</cp:lastModifiedBy>
  <cp:revision>1</cp:revision>
  <dcterms:created xsi:type="dcterms:W3CDTF">2025-03-12T14:10:18Z</dcterms:created>
  <dcterms:modified xsi:type="dcterms:W3CDTF">2025-07-30T10:18:49Z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6387200.00000000</vt:lpwstr>
  </property>
  <property fmtid="{D5CDD505-2E9C-101B-9397-08002B2CF9AE}" pid="3" name="ContentTypeId">
    <vt:lpwstr>0x01010021E4C24891679C4FB44655916D4F5095</vt:lpwstr>
  </property>
  <property fmtid="{D5CDD505-2E9C-101B-9397-08002B2CF9AE}" pid="4" name="ComplianceAssetId">
    <vt:lpwstr/>
  </property>
  <property fmtid="{D5CDD505-2E9C-101B-9397-08002B2CF9AE}" pid="5" name="_activity">
    <vt:lpwstr>{"FileActivityType":"9","FileActivityTimeStamp":"2025-05-30T07:05:49.550Z","FileActivityUsersOnPage":[{"DisplayName":"Sujin Raj M","Id":"sujinraj.mariaraj@hindujatech.com"},{"DisplayName":"Karishma B","Id":"karishma.balachander@hindujatech.com"}],"FileActivityNavigationId":null}</vt:lpwstr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MediaServiceImageTags">
    <vt:lpwstr/>
  </property>
</Properties>
</file>