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</p:sldMasterIdLst>
  <p:notesMasterIdLst>
    <p:notesMasterId r:id="rId20"/>
  </p:notesMasterIdLst>
  <p:sldIdLst>
    <p:sldId id="258" r:id="rId5"/>
    <p:sldId id="2145707720" r:id="rId6"/>
    <p:sldId id="2145707693" r:id="rId7"/>
    <p:sldId id="2145707709" r:id="rId8"/>
    <p:sldId id="2145707710" r:id="rId9"/>
    <p:sldId id="2145707711" r:id="rId10"/>
    <p:sldId id="2145707712" r:id="rId11"/>
    <p:sldId id="2145707713" r:id="rId12"/>
    <p:sldId id="2145707714" r:id="rId13"/>
    <p:sldId id="2145707715" r:id="rId14"/>
    <p:sldId id="2145707716" r:id="rId15"/>
    <p:sldId id="2145707717" r:id="rId16"/>
    <p:sldId id="2145707718" r:id="rId17"/>
    <p:sldId id="2145707719" r:id="rId18"/>
    <p:sldId id="21457077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0DDF74-9D3D-100E-2F50-9CAD8FD418C3}" name="Samuel Christopher" initials="SC" userId="S::Samuel.Chris@hindujatech.com::40d4319a-471d-4548-afae-779a7260d3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CE"/>
    <a:srgbClr val="004A81"/>
    <a:srgbClr val="B87B01"/>
    <a:srgbClr val="DA9A23"/>
    <a:srgbClr val="0A4D88"/>
    <a:srgbClr val="004981"/>
    <a:srgbClr val="00B0F0"/>
    <a:srgbClr val="647C9C"/>
    <a:srgbClr val="404040"/>
    <a:srgbClr val="84B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B34CA-6D42-4DFC-A103-73D5AFDC6110}" v="1" dt="2025-09-15T06:58:53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40"/>
      </p:cViewPr>
      <p:guideLst>
        <p:guide pos="325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itha Rajagopalan" userId="b11e3805-69ae-48d4-a568-12cc225a0a0b" providerId="ADAL" clId="{927409CA-01F5-48EC-B1E7-EE17B12649DF}"/>
    <pc:docChg chg="custSel addSld delSld modSld sldOrd">
      <pc:chgData name="Sunitha Rajagopalan" userId="b11e3805-69ae-48d4-a568-12cc225a0a0b" providerId="ADAL" clId="{927409CA-01F5-48EC-B1E7-EE17B12649DF}" dt="2025-06-26T04:35:04.578" v="1460" actId="404"/>
      <pc:docMkLst>
        <pc:docMk/>
      </pc:docMkLst>
      <pc:sldChg chg="modSp mod ord">
        <pc:chgData name="Sunitha Rajagopalan" userId="b11e3805-69ae-48d4-a568-12cc225a0a0b" providerId="ADAL" clId="{927409CA-01F5-48EC-B1E7-EE17B12649DF}" dt="2025-06-26T04:29:54.460" v="1325" actId="20577"/>
        <pc:sldMkLst>
          <pc:docMk/>
          <pc:sldMk cId="471245778" sldId="2145707693"/>
        </pc:sldMkLst>
      </pc:sldChg>
      <pc:sldChg chg="ord">
        <pc:chgData name="Sunitha Rajagopalan" userId="b11e3805-69ae-48d4-a568-12cc225a0a0b" providerId="ADAL" clId="{927409CA-01F5-48EC-B1E7-EE17B12649DF}" dt="2025-06-26T04:31:14.156" v="1348"/>
        <pc:sldMkLst>
          <pc:docMk/>
          <pc:sldMk cId="1879329204" sldId="2145707698"/>
        </pc:sldMkLst>
      </pc:sldChg>
      <pc:sldChg chg="addSp delSp modSp new mod ord">
        <pc:chgData name="Sunitha Rajagopalan" userId="b11e3805-69ae-48d4-a568-12cc225a0a0b" providerId="ADAL" clId="{927409CA-01F5-48EC-B1E7-EE17B12649DF}" dt="2025-06-26T04:29:42.082" v="1307"/>
        <pc:sldMkLst>
          <pc:docMk/>
          <pc:sldMk cId="813845310" sldId="2145707701"/>
        </pc:sldMkLst>
      </pc:sldChg>
      <pc:sldChg chg="addSp delSp modSp add mod">
        <pc:chgData name="Sunitha Rajagopalan" userId="b11e3805-69ae-48d4-a568-12cc225a0a0b" providerId="ADAL" clId="{927409CA-01F5-48EC-B1E7-EE17B12649DF}" dt="2025-06-26T04:35:04.578" v="1460" actId="404"/>
        <pc:sldMkLst>
          <pc:docMk/>
          <pc:sldMk cId="903379726" sldId="2145707702"/>
        </pc:sldMkLst>
      </pc:sldChg>
      <pc:sldChg chg="addSp delSp modSp mod ord">
        <pc:chgData name="Sunitha Rajagopalan" userId="b11e3805-69ae-48d4-a568-12cc225a0a0b" providerId="ADAL" clId="{927409CA-01F5-48EC-B1E7-EE17B12649DF}" dt="2025-06-26T04:29:44.728" v="1309"/>
        <pc:sldMkLst>
          <pc:docMk/>
          <pc:sldMk cId="3102855940" sldId="2145707703"/>
        </pc:sldMkLst>
      </pc:sldChg>
      <pc:sldChg chg="del">
        <pc:chgData name="Sunitha Rajagopalan" userId="b11e3805-69ae-48d4-a568-12cc225a0a0b" providerId="ADAL" clId="{927409CA-01F5-48EC-B1E7-EE17B12649DF}" dt="2025-06-26T04:15:51.772" v="1211" actId="2696"/>
        <pc:sldMkLst>
          <pc:docMk/>
          <pc:sldMk cId="521600632" sldId="2145707704"/>
        </pc:sldMkLst>
      </pc:sldChg>
      <pc:sldChg chg="addSp delSp modSp add mod">
        <pc:chgData name="Sunitha Rajagopalan" userId="b11e3805-69ae-48d4-a568-12cc225a0a0b" providerId="ADAL" clId="{927409CA-01F5-48EC-B1E7-EE17B12649DF}" dt="2025-06-26T04:33:39.380" v="1449" actId="20577"/>
        <pc:sldMkLst>
          <pc:docMk/>
          <pc:sldMk cId="582922145" sldId="2145707704"/>
        </pc:sldMkLst>
      </pc:sldChg>
      <pc:sldChg chg="addSp modSp add mod">
        <pc:chgData name="Sunitha Rajagopalan" userId="b11e3805-69ae-48d4-a568-12cc225a0a0b" providerId="ADAL" clId="{927409CA-01F5-48EC-B1E7-EE17B12649DF}" dt="2025-06-26T04:33:45.449" v="1450"/>
        <pc:sldMkLst>
          <pc:docMk/>
          <pc:sldMk cId="1159424442" sldId="2145707705"/>
        </pc:sldMkLst>
      </pc:sldChg>
      <pc:sldChg chg="addSp modSp add mod">
        <pc:chgData name="Sunitha Rajagopalan" userId="b11e3805-69ae-48d4-a568-12cc225a0a0b" providerId="ADAL" clId="{927409CA-01F5-48EC-B1E7-EE17B12649DF}" dt="2025-06-26T04:33:49.131" v="1451"/>
        <pc:sldMkLst>
          <pc:docMk/>
          <pc:sldMk cId="2380279777" sldId="2145707706"/>
        </pc:sldMkLst>
      </pc:sldChg>
      <pc:sldChg chg="addSp modSp add mod">
        <pc:chgData name="Sunitha Rajagopalan" userId="b11e3805-69ae-48d4-a568-12cc225a0a0b" providerId="ADAL" clId="{927409CA-01F5-48EC-B1E7-EE17B12649DF}" dt="2025-06-26T04:33:50.402" v="1452"/>
        <pc:sldMkLst>
          <pc:docMk/>
          <pc:sldMk cId="3968885568" sldId="2145707707"/>
        </pc:sldMkLst>
      </pc:sldChg>
    </pc:docChg>
  </pc:docChgLst>
  <pc:docChgLst>
    <pc:chgData name="Faiz Ahmad" userId="S::faiz.ahmad@hindujatech.com::5419b750-59a8-43d8-90dc-9d00716ac0d4" providerId="AD" clId="Web-{C2B3B943-9400-3039-1C9B-4F1692C2D30E}"/>
    <pc:docChg chg="modSld">
      <pc:chgData name="Faiz Ahmad" userId="S::faiz.ahmad@hindujatech.com::5419b750-59a8-43d8-90dc-9d00716ac0d4" providerId="AD" clId="Web-{C2B3B943-9400-3039-1C9B-4F1692C2D30E}" dt="2025-06-30T09:46:08.034" v="4"/>
      <pc:docMkLst>
        <pc:docMk/>
      </pc:docMkLst>
      <pc:sldChg chg="delSp modSp">
        <pc:chgData name="Faiz Ahmad" userId="S::faiz.ahmad@hindujatech.com::5419b750-59a8-43d8-90dc-9d00716ac0d4" providerId="AD" clId="Web-{C2B3B943-9400-3039-1C9B-4F1692C2D30E}" dt="2025-06-30T09:44:34.157" v="3"/>
        <pc:sldMkLst>
          <pc:docMk/>
          <pc:sldMk cId="813845310" sldId="2145707701"/>
        </pc:sldMkLst>
      </pc:sldChg>
      <pc:sldChg chg="delSp">
        <pc:chgData name="Faiz Ahmad" userId="S::faiz.ahmad@hindujatech.com::5419b750-59a8-43d8-90dc-9d00716ac0d4" providerId="AD" clId="Web-{C2B3B943-9400-3039-1C9B-4F1692C2D30E}" dt="2025-06-30T09:46:08.034" v="4"/>
        <pc:sldMkLst>
          <pc:docMk/>
          <pc:sldMk cId="903379726" sldId="2145707702"/>
        </pc:sldMkLst>
      </pc:sldChg>
    </pc:docChg>
  </pc:docChgLst>
  <pc:docChgLst>
    <pc:chgData name="Sunitha Rajagopalan" userId="S::sunitha.rajagopalan@hindujatech.com::b11e3805-69ae-48d4-a568-12cc225a0a0b" providerId="AD" clId="Web-{418A91D3-D34B-FB90-4425-E075B83FB50E}"/>
    <pc:docChg chg="modSld">
      <pc:chgData name="Sunitha Rajagopalan" userId="S::sunitha.rajagopalan@hindujatech.com::b11e3805-69ae-48d4-a568-12cc225a0a0b" providerId="AD" clId="Web-{418A91D3-D34B-FB90-4425-E075B83FB50E}" dt="2025-08-20T08:24:21.886" v="0" actId="20577"/>
      <pc:docMkLst>
        <pc:docMk/>
      </pc:docMkLst>
      <pc:sldChg chg="modSp">
        <pc:chgData name="Sunitha Rajagopalan" userId="S::sunitha.rajagopalan@hindujatech.com::b11e3805-69ae-48d4-a568-12cc225a0a0b" providerId="AD" clId="Web-{418A91D3-D34B-FB90-4425-E075B83FB50E}" dt="2025-08-20T08:24:21.886" v="0" actId="20577"/>
        <pc:sldMkLst>
          <pc:docMk/>
          <pc:sldMk cId="471245778" sldId="2145707693"/>
        </pc:sldMkLst>
        <pc:spChg chg="mod">
          <ac:chgData name="Sunitha Rajagopalan" userId="S::sunitha.rajagopalan@hindujatech.com::b11e3805-69ae-48d4-a568-12cc225a0a0b" providerId="AD" clId="Web-{418A91D3-D34B-FB90-4425-E075B83FB50E}" dt="2025-08-20T08:24:21.886" v="0" actId="20577"/>
          <ac:spMkLst>
            <pc:docMk/>
            <pc:sldMk cId="471245778" sldId="2145707693"/>
            <ac:spMk id="5" creationId="{ECE59EA5-4B11-F51E-42FB-6FF662E47055}"/>
          </ac:spMkLst>
        </pc:spChg>
      </pc:sldChg>
    </pc:docChg>
  </pc:docChgLst>
  <pc:docChgLst>
    <pc:chgData name="Sunanda G" userId="S::sunanda.ramana@hindujatech.com::feb8e7e2-32ff-4e75-9e11-8b57f4f0b2d9" providerId="AD" clId="Web-{9FB71849-ED8B-F92A-A46B-922FD7D31DAA}"/>
    <pc:docChg chg="modSld">
      <pc:chgData name="Sunanda G" userId="S::sunanda.ramana@hindujatech.com::feb8e7e2-32ff-4e75-9e11-8b57f4f0b2d9" providerId="AD" clId="Web-{9FB71849-ED8B-F92A-A46B-922FD7D31DAA}" dt="2025-09-02T06:45:00.800" v="33" actId="1076"/>
      <pc:docMkLst>
        <pc:docMk/>
      </pc:docMkLst>
      <pc:sldChg chg="modSp">
        <pc:chgData name="Sunanda G" userId="S::sunanda.ramana@hindujatech.com::feb8e7e2-32ff-4e75-9e11-8b57f4f0b2d9" providerId="AD" clId="Web-{9FB71849-ED8B-F92A-A46B-922FD7D31DAA}" dt="2025-09-02T06:45:00.800" v="33" actId="1076"/>
        <pc:sldMkLst>
          <pc:docMk/>
          <pc:sldMk cId="4149060794" sldId="2145707719"/>
        </pc:sldMkLst>
        <pc:spChg chg="mod">
          <ac:chgData name="Sunanda G" userId="S::sunanda.ramana@hindujatech.com::feb8e7e2-32ff-4e75-9e11-8b57f4f0b2d9" providerId="AD" clId="Web-{9FB71849-ED8B-F92A-A46B-922FD7D31DAA}" dt="2025-09-02T06:45:00.800" v="20" actId="1076"/>
          <ac:spMkLst>
            <pc:docMk/>
            <pc:sldMk cId="4149060794" sldId="2145707719"/>
            <ac:spMk id="4" creationId="{0ED911B1-A983-A72A-5210-DE4E41C33B76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33" actId="1076"/>
          <ac:spMkLst>
            <pc:docMk/>
            <pc:sldMk cId="4149060794" sldId="2145707719"/>
            <ac:spMk id="8" creationId="{E4026A08-F71E-D2B0-DC9F-3946E462CDD5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32" actId="1076"/>
          <ac:spMkLst>
            <pc:docMk/>
            <pc:sldMk cId="4149060794" sldId="2145707719"/>
            <ac:spMk id="9" creationId="{7EE6A9DA-4680-6D00-EBDC-1F17B9286FEE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31" actId="1076"/>
          <ac:spMkLst>
            <pc:docMk/>
            <pc:sldMk cId="4149060794" sldId="2145707719"/>
            <ac:spMk id="10" creationId="{D679148F-0809-1608-03B7-1A0F26464D16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30" actId="1076"/>
          <ac:spMkLst>
            <pc:docMk/>
            <pc:sldMk cId="4149060794" sldId="2145707719"/>
            <ac:spMk id="11" creationId="{64FA7E34-2767-4511-D370-1AD96EB3F3AB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29" actId="1076"/>
          <ac:spMkLst>
            <pc:docMk/>
            <pc:sldMk cId="4149060794" sldId="2145707719"/>
            <ac:spMk id="12" creationId="{AB1A08BE-FA2B-D500-972C-29D5208253B4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28" actId="1076"/>
          <ac:spMkLst>
            <pc:docMk/>
            <pc:sldMk cId="4149060794" sldId="2145707719"/>
            <ac:spMk id="13" creationId="{8CC93AEC-BBEC-EDDC-4BAB-9E9FC4EADD80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27" actId="1076"/>
          <ac:spMkLst>
            <pc:docMk/>
            <pc:sldMk cId="4149060794" sldId="2145707719"/>
            <ac:spMk id="14" creationId="{669F75D7-7BA9-F345-5C6D-D25A25908D85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26" actId="1076"/>
          <ac:spMkLst>
            <pc:docMk/>
            <pc:sldMk cId="4149060794" sldId="2145707719"/>
            <ac:spMk id="15" creationId="{38DE6075-2F63-893E-9066-CEC739A7E9B4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25" actId="1076"/>
          <ac:spMkLst>
            <pc:docMk/>
            <pc:sldMk cId="4149060794" sldId="2145707719"/>
            <ac:spMk id="19" creationId="{5B077073-84C1-59C3-8E42-B895E52330CB}"/>
          </ac:spMkLst>
        </pc:spChg>
        <pc:spChg chg="mod">
          <ac:chgData name="Sunanda G" userId="S::sunanda.ramana@hindujatech.com::feb8e7e2-32ff-4e75-9e11-8b57f4f0b2d9" providerId="AD" clId="Web-{9FB71849-ED8B-F92A-A46B-922FD7D31DAA}" dt="2025-09-02T06:45:00.800" v="18" actId="1076"/>
          <ac:spMkLst>
            <pc:docMk/>
            <pc:sldMk cId="4149060794" sldId="2145707719"/>
            <ac:spMk id="46" creationId="{35FEEB26-DE05-5C46-F91C-9947DC02F4D8}"/>
          </ac:spMkLst>
        </pc:spChg>
        <pc:grpChg chg="mod">
          <ac:chgData name="Sunanda G" userId="S::sunanda.ramana@hindujatech.com::feb8e7e2-32ff-4e75-9e11-8b57f4f0b2d9" providerId="AD" clId="Web-{9FB71849-ED8B-F92A-A46B-922FD7D31DAA}" dt="2025-09-02T06:45:00.800" v="19" actId="1076"/>
          <ac:grpSpMkLst>
            <pc:docMk/>
            <pc:sldMk cId="4149060794" sldId="2145707719"/>
            <ac:grpSpMk id="6" creationId="{D7BB890F-D9E7-5C32-D257-8C3CC05E3C7C}"/>
          </ac:grpSpMkLst>
        </pc:grpChg>
        <pc:grpChg chg="mod">
          <ac:chgData name="Sunanda G" userId="S::sunanda.ramana@hindujatech.com::feb8e7e2-32ff-4e75-9e11-8b57f4f0b2d9" providerId="AD" clId="Web-{9FB71849-ED8B-F92A-A46B-922FD7D31DAA}" dt="2025-09-02T06:45:00.800" v="23" actId="1076"/>
          <ac:grpSpMkLst>
            <pc:docMk/>
            <pc:sldMk cId="4149060794" sldId="2145707719"/>
            <ac:grpSpMk id="28" creationId="{B3D227DC-0132-2F9F-D51D-0A7CF13600F8}"/>
          </ac:grpSpMkLst>
        </pc:grpChg>
        <pc:grpChg chg="mod">
          <ac:chgData name="Sunanda G" userId="S::sunanda.ramana@hindujatech.com::feb8e7e2-32ff-4e75-9e11-8b57f4f0b2d9" providerId="AD" clId="Web-{9FB71849-ED8B-F92A-A46B-922FD7D31DAA}" dt="2025-09-02T06:45:00.800" v="22" actId="1076"/>
          <ac:grpSpMkLst>
            <pc:docMk/>
            <pc:sldMk cId="4149060794" sldId="2145707719"/>
            <ac:grpSpMk id="51" creationId="{273E6909-2C9D-4B19-CE94-700748491EA0}"/>
          </ac:grpSpMkLst>
        </pc:grpChg>
        <pc:picChg chg="mod">
          <ac:chgData name="Sunanda G" userId="S::sunanda.ramana@hindujatech.com::feb8e7e2-32ff-4e75-9e11-8b57f4f0b2d9" providerId="AD" clId="Web-{9FB71849-ED8B-F92A-A46B-922FD7D31DAA}" dt="2025-09-02T06:45:00.800" v="24" actId="1076"/>
          <ac:picMkLst>
            <pc:docMk/>
            <pc:sldMk cId="4149060794" sldId="2145707719"/>
            <ac:picMk id="26" creationId="{0A85A1C3-17F9-C4B8-2743-BABA628B551A}"/>
          </ac:picMkLst>
        </pc:picChg>
        <pc:picChg chg="mod">
          <ac:chgData name="Sunanda G" userId="S::sunanda.ramana@hindujatech.com::feb8e7e2-32ff-4e75-9e11-8b57f4f0b2d9" providerId="AD" clId="Web-{9FB71849-ED8B-F92A-A46B-922FD7D31DAA}" dt="2025-09-02T06:45:00.800" v="21" actId="1076"/>
          <ac:picMkLst>
            <pc:docMk/>
            <pc:sldMk cId="4149060794" sldId="2145707719"/>
            <ac:picMk id="59" creationId="{849AA40D-227F-A24F-3DD7-44179FD964A6}"/>
          </ac:picMkLst>
        </pc:picChg>
        <pc:picChg chg="mod">
          <ac:chgData name="Sunanda G" userId="S::sunanda.ramana@hindujatech.com::feb8e7e2-32ff-4e75-9e11-8b57f4f0b2d9" providerId="AD" clId="Web-{9FB71849-ED8B-F92A-A46B-922FD7D31DAA}" dt="2025-09-02T06:45:00.800" v="17" actId="1076"/>
          <ac:picMkLst>
            <pc:docMk/>
            <pc:sldMk cId="4149060794" sldId="2145707719"/>
            <ac:picMk id="2055" creationId="{266C9D23-831D-AA8B-6B63-425A075427E7}"/>
          </ac:picMkLst>
        </pc:picChg>
      </pc:sldChg>
    </pc:docChg>
  </pc:docChgLst>
  <pc:docChgLst>
    <pc:chgData name="Sujin Raj M" userId="aa6ef335-b067-4fff-b690-aef428560e6a" providerId="ADAL" clId="{00FE25E0-5072-4B52-B5F0-3FE93F80A795}"/>
    <pc:docChg chg="undo redo custSel addSld delSld modSld sldOrd">
      <pc:chgData name="Sujin Raj M" userId="aa6ef335-b067-4fff-b690-aef428560e6a" providerId="ADAL" clId="{00FE25E0-5072-4B52-B5F0-3FE93F80A795}" dt="2025-07-28T11:52:33.981" v="1322" actId="14100"/>
      <pc:docMkLst>
        <pc:docMk/>
      </pc:docMkLst>
      <pc:sldChg chg="modSp del">
        <pc:chgData name="Sujin Raj M" userId="aa6ef335-b067-4fff-b690-aef428560e6a" providerId="ADAL" clId="{00FE25E0-5072-4B52-B5F0-3FE93F80A795}" dt="2025-07-28T06:26:14.589" v="904" actId="47"/>
        <pc:sldMkLst>
          <pc:docMk/>
          <pc:sldMk cId="428893187" sldId="2145706892"/>
        </pc:sldMkLst>
      </pc:sldChg>
      <pc:sldChg chg="del">
        <pc:chgData name="Sujin Raj M" userId="aa6ef335-b067-4fff-b690-aef428560e6a" providerId="ADAL" clId="{00FE25E0-5072-4B52-B5F0-3FE93F80A795}" dt="2025-07-28T04:33:41.733" v="402" actId="47"/>
        <pc:sldMkLst>
          <pc:docMk/>
          <pc:sldMk cId="3751692120" sldId="2145706908"/>
        </pc:sldMkLst>
      </pc:sldChg>
      <pc:sldChg chg="del">
        <pc:chgData name="Sujin Raj M" userId="aa6ef335-b067-4fff-b690-aef428560e6a" providerId="ADAL" clId="{00FE25E0-5072-4B52-B5F0-3FE93F80A795}" dt="2025-07-28T04:36:52.654" v="451" actId="47"/>
        <pc:sldMkLst>
          <pc:docMk/>
          <pc:sldMk cId="2979868346" sldId="2145706910"/>
        </pc:sldMkLst>
      </pc:sldChg>
      <pc:sldChg chg="del">
        <pc:chgData name="Sujin Raj M" userId="aa6ef335-b067-4fff-b690-aef428560e6a" providerId="ADAL" clId="{00FE25E0-5072-4B52-B5F0-3FE93F80A795}" dt="2025-07-28T04:39:07.104" v="482" actId="47"/>
        <pc:sldMkLst>
          <pc:docMk/>
          <pc:sldMk cId="4106998850" sldId="2145706912"/>
        </pc:sldMkLst>
      </pc:sldChg>
      <pc:sldChg chg="modSp mod ord">
        <pc:chgData name="Sujin Raj M" userId="aa6ef335-b067-4fff-b690-aef428560e6a" providerId="ADAL" clId="{00FE25E0-5072-4B52-B5F0-3FE93F80A795}" dt="2025-07-28T06:34:32.554" v="925" actId="1076"/>
        <pc:sldMkLst>
          <pc:docMk/>
          <pc:sldMk cId="471245778" sldId="2145707693"/>
        </pc:sldMkLst>
      </pc:sldChg>
      <pc:sldChg chg="addSp modSp del">
        <pc:chgData name="Sujin Raj M" userId="aa6ef335-b067-4fff-b690-aef428560e6a" providerId="ADAL" clId="{00FE25E0-5072-4B52-B5F0-3FE93F80A795}" dt="2025-07-28T04:07:57.028" v="81" actId="47"/>
        <pc:sldMkLst>
          <pc:docMk/>
          <pc:sldMk cId="3615925631" sldId="2145707696"/>
        </pc:sldMkLst>
      </pc:sldChg>
      <pc:sldChg chg="del">
        <pc:chgData name="Sujin Raj M" userId="aa6ef335-b067-4fff-b690-aef428560e6a" providerId="ADAL" clId="{00FE25E0-5072-4B52-B5F0-3FE93F80A795}" dt="2025-07-28T04:13:44.837" v="171" actId="47"/>
        <pc:sldMkLst>
          <pc:docMk/>
          <pc:sldMk cId="2099245832" sldId="2145707697"/>
        </pc:sldMkLst>
      </pc:sldChg>
      <pc:sldChg chg="modSp add del mod">
        <pc:chgData name="Sujin Raj M" userId="aa6ef335-b067-4fff-b690-aef428560e6a" providerId="ADAL" clId="{00FE25E0-5072-4B52-B5F0-3FE93F80A795}" dt="2025-07-28T04:26:55.279" v="300" actId="47"/>
        <pc:sldMkLst>
          <pc:docMk/>
          <pc:sldMk cId="1879329204" sldId="2145707698"/>
        </pc:sldMkLst>
      </pc:sldChg>
      <pc:sldChg chg="del">
        <pc:chgData name="Sujin Raj M" userId="aa6ef335-b067-4fff-b690-aef428560e6a" providerId="ADAL" clId="{00FE25E0-5072-4B52-B5F0-3FE93F80A795}" dt="2025-07-28T04:30:08.629" v="336" actId="47"/>
        <pc:sldMkLst>
          <pc:docMk/>
          <pc:sldMk cId="2322520757" sldId="2145707699"/>
        </pc:sldMkLst>
      </pc:sldChg>
      <pc:sldChg chg="addSp delSp modSp mod">
        <pc:chgData name="Sujin Raj M" userId="aa6ef335-b067-4fff-b690-aef428560e6a" providerId="ADAL" clId="{00FE25E0-5072-4B52-B5F0-3FE93F80A795}" dt="2025-07-28T11:52:33.981" v="1322" actId="14100"/>
        <pc:sldMkLst>
          <pc:docMk/>
          <pc:sldMk cId="2150401551" sldId="2145707700"/>
        </pc:sldMkLst>
      </pc:sldChg>
      <pc:sldChg chg="addSp delSp modSp del mod delAnim">
        <pc:chgData name="Sujin Raj M" userId="aa6ef335-b067-4fff-b690-aef428560e6a" providerId="ADAL" clId="{00FE25E0-5072-4B52-B5F0-3FE93F80A795}" dt="2025-07-28T10:49:16.277" v="1318" actId="47"/>
        <pc:sldMkLst>
          <pc:docMk/>
          <pc:sldMk cId="903379726" sldId="2145707702"/>
        </pc:sldMkLst>
      </pc:sldChg>
      <pc:sldChg chg="addSp modSp del mod">
        <pc:chgData name="Sujin Raj M" userId="aa6ef335-b067-4fff-b690-aef428560e6a" providerId="ADAL" clId="{00FE25E0-5072-4B52-B5F0-3FE93F80A795}" dt="2025-07-28T06:26:23.309" v="905" actId="47"/>
        <pc:sldMkLst>
          <pc:docMk/>
          <pc:sldMk cId="2380279777" sldId="2145707706"/>
        </pc:sldMkLst>
      </pc:sldChg>
      <pc:sldChg chg="modSp del">
        <pc:chgData name="Sujin Raj M" userId="aa6ef335-b067-4fff-b690-aef428560e6a" providerId="ADAL" clId="{00FE25E0-5072-4B52-B5F0-3FE93F80A795}" dt="2025-07-28T06:02:33.454" v="628" actId="47"/>
        <pc:sldMkLst>
          <pc:docMk/>
          <pc:sldMk cId="4024514020" sldId="2145707707"/>
        </pc:sldMkLst>
      </pc:sldChg>
      <pc:sldChg chg="del">
        <pc:chgData name="Sujin Raj M" userId="aa6ef335-b067-4fff-b690-aef428560e6a" providerId="ADAL" clId="{00FE25E0-5072-4B52-B5F0-3FE93F80A795}" dt="2025-07-28T06:09:27.827" v="692" actId="47"/>
        <pc:sldMkLst>
          <pc:docMk/>
          <pc:sldMk cId="4066680643" sldId="2145707708"/>
        </pc:sldMkLst>
      </pc:sldChg>
      <pc:sldChg chg="addSp delSp modSp add mod">
        <pc:chgData name="Sujin Raj M" userId="aa6ef335-b067-4fff-b690-aef428560e6a" providerId="ADAL" clId="{00FE25E0-5072-4B52-B5F0-3FE93F80A795}" dt="2025-07-28T06:26:41.085" v="906"/>
        <pc:sldMkLst>
          <pc:docMk/>
          <pc:sldMk cId="3977536702" sldId="2145707709"/>
        </pc:sldMkLst>
      </pc:sldChg>
      <pc:sldChg chg="addSp delSp modSp add mod ord">
        <pc:chgData name="Sujin Raj M" userId="aa6ef335-b067-4fff-b690-aef428560e6a" providerId="ADAL" clId="{00FE25E0-5072-4B52-B5F0-3FE93F80A795}" dt="2025-07-28T06:26:55.939" v="908"/>
        <pc:sldMkLst>
          <pc:docMk/>
          <pc:sldMk cId="4252487265" sldId="2145707710"/>
        </pc:sldMkLst>
      </pc:sldChg>
      <pc:sldChg chg="addSp delSp modSp add mod ord modAnim">
        <pc:chgData name="Sujin Raj M" userId="aa6ef335-b067-4fff-b690-aef428560e6a" providerId="ADAL" clId="{00FE25E0-5072-4B52-B5F0-3FE93F80A795}" dt="2025-07-28T06:27:04.323" v="910"/>
        <pc:sldMkLst>
          <pc:docMk/>
          <pc:sldMk cId="1499150276" sldId="2145707711"/>
        </pc:sldMkLst>
      </pc:sldChg>
      <pc:sldChg chg="addSp delSp modSp add mod ord delAnim">
        <pc:chgData name="Sujin Raj M" userId="aa6ef335-b067-4fff-b690-aef428560e6a" providerId="ADAL" clId="{00FE25E0-5072-4B52-B5F0-3FE93F80A795}" dt="2025-07-28T06:27:25.544" v="912" actId="20577"/>
        <pc:sldMkLst>
          <pc:docMk/>
          <pc:sldMk cId="1693497723" sldId="2145707712"/>
        </pc:sldMkLst>
      </pc:sldChg>
      <pc:sldChg chg="addSp delSp modSp add mod ord">
        <pc:chgData name="Sujin Raj M" userId="aa6ef335-b067-4fff-b690-aef428560e6a" providerId="ADAL" clId="{00FE25E0-5072-4B52-B5F0-3FE93F80A795}" dt="2025-07-28T06:03:16.002" v="638" actId="1076"/>
        <pc:sldMkLst>
          <pc:docMk/>
          <pc:sldMk cId="4074179227" sldId="2145707713"/>
        </pc:sldMkLst>
      </pc:sldChg>
      <pc:sldChg chg="addSp delSp modSp add mod ord">
        <pc:chgData name="Sujin Raj M" userId="aa6ef335-b067-4fff-b690-aef428560e6a" providerId="ADAL" clId="{00FE25E0-5072-4B52-B5F0-3FE93F80A795}" dt="2025-07-28T06:03:09.684" v="635" actId="1076"/>
        <pc:sldMkLst>
          <pc:docMk/>
          <pc:sldMk cId="61679067" sldId="2145707714"/>
        </pc:sldMkLst>
      </pc:sldChg>
      <pc:sldChg chg="addSp delSp modSp add mod ord">
        <pc:chgData name="Sujin Raj M" userId="aa6ef335-b067-4fff-b690-aef428560e6a" providerId="ADAL" clId="{00FE25E0-5072-4B52-B5F0-3FE93F80A795}" dt="2025-07-28T06:02:46.769" v="632" actId="1076"/>
        <pc:sldMkLst>
          <pc:docMk/>
          <pc:sldMk cId="505535051" sldId="2145707715"/>
        </pc:sldMkLst>
      </pc:sldChg>
      <pc:sldChg chg="addSp delSp modSp add mod ord modAnim">
        <pc:chgData name="Sujin Raj M" userId="aa6ef335-b067-4fff-b690-aef428560e6a" providerId="ADAL" clId="{00FE25E0-5072-4B52-B5F0-3FE93F80A795}" dt="2025-07-28T06:45:12.746" v="927" actId="20577"/>
        <pc:sldMkLst>
          <pc:docMk/>
          <pc:sldMk cId="4004581556" sldId="2145707716"/>
        </pc:sldMkLst>
      </pc:sldChg>
      <pc:sldChg chg="addSp delSp modSp add mod ord modAnim">
        <pc:chgData name="Sujin Raj M" userId="aa6ef335-b067-4fff-b690-aef428560e6a" providerId="ADAL" clId="{00FE25E0-5072-4B52-B5F0-3FE93F80A795}" dt="2025-07-28T06:45:23.134" v="928"/>
        <pc:sldMkLst>
          <pc:docMk/>
          <pc:sldMk cId="2705925361" sldId="2145707717"/>
        </pc:sldMkLst>
      </pc:sldChg>
      <pc:sldChg chg="addSp delSp modSp add mod ord">
        <pc:chgData name="Sujin Raj M" userId="aa6ef335-b067-4fff-b690-aef428560e6a" providerId="ADAL" clId="{00FE25E0-5072-4B52-B5F0-3FE93F80A795}" dt="2025-07-28T06:45:40.499" v="930"/>
        <pc:sldMkLst>
          <pc:docMk/>
          <pc:sldMk cId="673289144" sldId="2145707718"/>
        </pc:sldMkLst>
      </pc:sldChg>
      <pc:sldChg chg="addSp delSp modSp add mod ord">
        <pc:chgData name="Sujin Raj M" userId="aa6ef335-b067-4fff-b690-aef428560e6a" providerId="ADAL" clId="{00FE25E0-5072-4B52-B5F0-3FE93F80A795}" dt="2025-07-28T06:45:57.620" v="933"/>
        <pc:sldMkLst>
          <pc:docMk/>
          <pc:sldMk cId="4149060794" sldId="2145707719"/>
        </pc:sldMkLst>
      </pc:sldChg>
      <pc:sldChg chg="addSp delSp modSp add mod delAnim modAnim">
        <pc:chgData name="Sujin Raj M" userId="aa6ef335-b067-4fff-b690-aef428560e6a" providerId="ADAL" clId="{00FE25E0-5072-4B52-B5F0-3FE93F80A795}" dt="2025-07-28T10:48:58.614" v="1317" actId="1076"/>
        <pc:sldMkLst>
          <pc:docMk/>
          <pc:sldMk cId="2671541151" sldId="2145707720"/>
        </pc:sldMkLst>
      </pc:sldChg>
    </pc:docChg>
  </pc:docChgLst>
  <pc:docChgLst>
    <pc:chgData name="Sunitha Rajagopalan" userId="S::sunitha.rajagopalan@hindujatech.com::b11e3805-69ae-48d4-a568-12cc225a0a0b" providerId="AD" clId="Web-{BCDA84FD-0617-5FC5-C8FA-CDE542B1C7C1}"/>
    <pc:docChg chg="addSld delSld modSld sldOrd">
      <pc:chgData name="Sunitha Rajagopalan" userId="S::sunitha.rajagopalan@hindujatech.com::b11e3805-69ae-48d4-a568-12cc225a0a0b" providerId="AD" clId="Web-{BCDA84FD-0617-5FC5-C8FA-CDE542B1C7C1}" dt="2025-06-20T12:18:06.784" v="289" actId="20577"/>
      <pc:docMkLst>
        <pc:docMk/>
      </pc:docMkLst>
      <pc:sldChg chg="add del">
        <pc:chgData name="Sunitha Rajagopalan" userId="S::sunitha.rajagopalan@hindujatech.com::b11e3805-69ae-48d4-a568-12cc225a0a0b" providerId="AD" clId="Web-{BCDA84FD-0617-5FC5-C8FA-CDE542B1C7C1}" dt="2025-06-20T11:35:10.198" v="38"/>
        <pc:sldMkLst>
          <pc:docMk/>
          <pc:sldMk cId="2048259069" sldId="2145706948"/>
        </pc:sldMkLst>
      </pc:sldChg>
      <pc:sldChg chg="modSp ord">
        <pc:chgData name="Sunitha Rajagopalan" userId="S::sunitha.rajagopalan@hindujatech.com::b11e3805-69ae-48d4-a568-12cc225a0a0b" providerId="AD" clId="Web-{BCDA84FD-0617-5FC5-C8FA-CDE542B1C7C1}" dt="2025-06-20T11:34:36.978" v="34" actId="20577"/>
        <pc:sldMkLst>
          <pc:docMk/>
          <pc:sldMk cId="471245778" sldId="2145707693"/>
        </pc:sldMkLst>
      </pc:sldChg>
      <pc:sldChg chg="addSp delSp modSp">
        <pc:chgData name="Sunitha Rajagopalan" userId="S::sunitha.rajagopalan@hindujatech.com::b11e3805-69ae-48d4-a568-12cc225a0a0b" providerId="AD" clId="Web-{BCDA84FD-0617-5FC5-C8FA-CDE542B1C7C1}" dt="2025-06-20T11:37:57.544" v="100" actId="20577"/>
        <pc:sldMkLst>
          <pc:docMk/>
          <pc:sldMk cId="813845310" sldId="2145707701"/>
        </pc:sldMkLst>
      </pc:sldChg>
      <pc:sldChg chg="addSp modSp add replId">
        <pc:chgData name="Sunitha Rajagopalan" userId="S::sunitha.rajagopalan@hindujatech.com::b11e3805-69ae-48d4-a568-12cc225a0a0b" providerId="AD" clId="Web-{BCDA84FD-0617-5FC5-C8FA-CDE542B1C7C1}" dt="2025-06-20T12:18:06.784" v="289" actId="20577"/>
        <pc:sldMkLst>
          <pc:docMk/>
          <pc:sldMk cId="3102855940" sldId="2145707703"/>
        </pc:sldMkLst>
      </pc:sldChg>
      <pc:sldChg chg="addSp modSp add replId">
        <pc:chgData name="Sunitha Rajagopalan" userId="S::sunitha.rajagopalan@hindujatech.com::b11e3805-69ae-48d4-a568-12cc225a0a0b" providerId="AD" clId="Web-{BCDA84FD-0617-5FC5-C8FA-CDE542B1C7C1}" dt="2025-06-20T11:39:43.827" v="149" actId="20577"/>
        <pc:sldMkLst>
          <pc:docMk/>
          <pc:sldMk cId="521600632" sldId="2145707704"/>
        </pc:sldMkLst>
      </pc:sldChg>
    </pc:docChg>
  </pc:docChgLst>
  <pc:docChgLst>
    <pc:chgData name="Sunitha Rajagopalan" userId="S::sunitha.rajagopalan@hindujatech.com::b11e3805-69ae-48d4-a568-12cc225a0a0b" providerId="AD" clId="Web-{CD1904DB-187A-7B2F-6FA4-94A46326F6DA}"/>
    <pc:docChg chg="addSld">
      <pc:chgData name="Sunitha Rajagopalan" userId="S::sunitha.rajagopalan@hindujatech.com::b11e3805-69ae-48d4-a568-12cc225a0a0b" providerId="AD" clId="Web-{CD1904DB-187A-7B2F-6FA4-94A46326F6DA}" dt="2025-05-30T05:03:48.430" v="0"/>
      <pc:docMkLst>
        <pc:docMk/>
      </pc:docMkLst>
      <pc:sldChg chg="add">
        <pc:chgData name="Sunitha Rajagopalan" userId="S::sunitha.rajagopalan@hindujatech.com::b11e3805-69ae-48d4-a568-12cc225a0a0b" providerId="AD" clId="Web-{CD1904DB-187A-7B2F-6FA4-94A46326F6DA}" dt="2025-05-30T05:03:48.430" v="0"/>
        <pc:sldMkLst>
          <pc:docMk/>
          <pc:sldMk cId="2048259069" sldId="2145706948"/>
        </pc:sldMkLst>
      </pc:sldChg>
      <pc:sldMasterChg chg="addSldLayout">
        <pc:chgData name="Sunitha Rajagopalan" userId="S::sunitha.rajagopalan@hindujatech.com::b11e3805-69ae-48d4-a568-12cc225a0a0b" providerId="AD" clId="Web-{CD1904DB-187A-7B2F-6FA4-94A46326F6DA}" dt="2025-05-30T05:03:48.430" v="0"/>
        <pc:sldMasterMkLst>
          <pc:docMk/>
          <pc:sldMasterMk cId="439252371" sldId="2147483677"/>
        </pc:sldMasterMkLst>
        <pc:sldLayoutChg chg="add">
          <pc:chgData name="Sunitha Rajagopalan" userId="S::sunitha.rajagopalan@hindujatech.com::b11e3805-69ae-48d4-a568-12cc225a0a0b" providerId="AD" clId="Web-{CD1904DB-187A-7B2F-6FA4-94A46326F6DA}" dt="2025-05-30T05:03:48.430" v="0"/>
          <pc:sldLayoutMkLst>
            <pc:docMk/>
            <pc:sldMasterMk cId="439252371" sldId="2147483677"/>
            <pc:sldLayoutMk cId="214507057" sldId="2147483698"/>
          </pc:sldLayoutMkLst>
        </pc:sldLayoutChg>
      </pc:sldMasterChg>
    </pc:docChg>
  </pc:docChgLst>
  <pc:docChgLst>
    <pc:chgData name="Sujin Raj M" userId="aa6ef335-b067-4fff-b690-aef428560e6a" providerId="ADAL" clId="{31891FE9-BFDA-40FB-B41A-0C505F487A44}"/>
    <pc:docChg chg="modSld">
      <pc:chgData name="Sujin Raj M" userId="aa6ef335-b067-4fff-b690-aef428560e6a" providerId="ADAL" clId="{31891FE9-BFDA-40FB-B41A-0C505F487A44}" dt="2025-09-15T06:58:53.241" v="0"/>
      <pc:docMkLst>
        <pc:docMk/>
      </pc:docMkLst>
      <pc:sldChg chg="modSp mod">
        <pc:chgData name="Sujin Raj M" userId="aa6ef335-b067-4fff-b690-aef428560e6a" providerId="ADAL" clId="{31891FE9-BFDA-40FB-B41A-0C505F487A44}" dt="2025-09-15T06:58:53.241" v="0"/>
        <pc:sldMkLst>
          <pc:docMk/>
          <pc:sldMk cId="3620379784" sldId="258"/>
        </pc:sldMkLst>
        <pc:spChg chg="mod">
          <ac:chgData name="Sujin Raj M" userId="aa6ef335-b067-4fff-b690-aef428560e6a" providerId="ADAL" clId="{31891FE9-BFDA-40FB-B41A-0C505F487A44}" dt="2025-09-15T06:58:53.241" v="0"/>
          <ac:spMkLst>
            <pc:docMk/>
            <pc:sldMk cId="3620379784" sldId="258"/>
            <ac:spMk id="28" creationId="{37D71DC2-519F-92F7-7BAD-50CF52CF88DF}"/>
          </ac:spMkLst>
        </pc:spChg>
      </pc:sldChg>
    </pc:docChg>
  </pc:docChgLst>
  <pc:docChgLst>
    <pc:chgData name="Sunitha Rajagopalan" userId="S::sunitha.rajagopalan@hindujatech.com::b11e3805-69ae-48d4-a568-12cc225a0a0b" providerId="AD" clId="Web-{0B5ECFCC-4E5F-DCD1-93CE-DC9EF2D87483}"/>
    <pc:docChg chg="delSld modSld">
      <pc:chgData name="Sunitha Rajagopalan" userId="S::sunitha.rajagopalan@hindujatech.com::b11e3805-69ae-48d4-a568-12cc225a0a0b" providerId="AD" clId="Web-{0B5ECFCC-4E5F-DCD1-93CE-DC9EF2D87483}" dt="2025-06-26T04:04:33.591" v="15" actId="20577"/>
      <pc:docMkLst>
        <pc:docMk/>
      </pc:docMkLst>
      <pc:sldChg chg="del">
        <pc:chgData name="Sunitha Rajagopalan" userId="S::sunitha.rajagopalan@hindujatech.com::b11e3805-69ae-48d4-a568-12cc225a0a0b" providerId="AD" clId="Web-{0B5ECFCC-4E5F-DCD1-93CE-DC9EF2D87483}" dt="2025-06-26T04:04:03.669" v="0"/>
        <pc:sldMkLst>
          <pc:docMk/>
          <pc:sldMk cId="1147098187" sldId="2145706925"/>
        </pc:sldMkLst>
      </pc:sldChg>
      <pc:sldChg chg="modSp">
        <pc:chgData name="Sunitha Rajagopalan" userId="S::sunitha.rajagopalan@hindujatech.com::b11e3805-69ae-48d4-a568-12cc225a0a0b" providerId="AD" clId="Web-{0B5ECFCC-4E5F-DCD1-93CE-DC9EF2D87483}" dt="2025-06-26T04:04:33.591" v="15" actId="20577"/>
        <pc:sldMkLst>
          <pc:docMk/>
          <pc:sldMk cId="903379726" sldId="2145707702"/>
        </pc:sldMkLst>
      </pc:sldChg>
    </pc:docChg>
  </pc:docChgLst>
  <pc:docChgLst>
    <pc:chgData name="Sunitha Rajagopalan" userId="S::sunitha.rajagopalan@hindujatech.com::b11e3805-69ae-48d4-a568-12cc225a0a0b" providerId="AD" clId="Web-{60533225-654F-FD01-64A6-9E8ED1409DAE}"/>
    <pc:docChg chg="modSld">
      <pc:chgData name="Sunitha Rajagopalan" userId="S::sunitha.rajagopalan@hindujatech.com::b11e3805-69ae-48d4-a568-12cc225a0a0b" providerId="AD" clId="Web-{60533225-654F-FD01-64A6-9E8ED1409DAE}" dt="2025-07-02T11:51:48.151" v="4" actId="20577"/>
      <pc:docMkLst>
        <pc:docMk/>
      </pc:docMkLst>
      <pc:sldChg chg="modSp">
        <pc:chgData name="Sunitha Rajagopalan" userId="S::sunitha.rajagopalan@hindujatech.com::b11e3805-69ae-48d4-a568-12cc225a0a0b" providerId="AD" clId="Web-{60533225-654F-FD01-64A6-9E8ED1409DAE}" dt="2025-07-02T11:51:48.151" v="4" actId="20577"/>
        <pc:sldMkLst>
          <pc:docMk/>
          <pc:sldMk cId="3102855940" sldId="21457077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C16C5-FBA2-4B91-B801-D742B1715927}" type="datetimeFigureOut">
              <a:rPr lang="en-IN" smtClean="0"/>
              <a:t>20-01-2026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07358-E0DD-4FB9-A61F-8094BF1083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865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44E6-A68E-8DB6-E856-021CADDE9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9B15C-7F31-0627-BC87-EB57F8ADC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800F6-7ADD-F398-7DF8-23F942EFC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3E9E1-98AD-FA2B-72E9-60E1BDF40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9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3AC0-CD1C-977A-DB11-B0D81D0BB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281ED-FEA4-4033-CADC-CC1BDD2B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F1E01-018A-9AF8-7C6B-3A6EBBD0B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553E5-EC7A-4B41-17E4-1C64A0B22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92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CB98-89E1-4724-9F03-41AE8BF64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10A87-A0C3-63FA-E087-B698E90C2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9E6AC-706E-592E-5213-0E132B6F6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DC6A5-7316-5271-7B14-7F55392AC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0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0C822-2B6D-3301-4D2D-205314FE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486E3-1415-EA39-3A6F-B564E5F57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1177F-5D94-B73F-08A0-559D8B76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DB838-17DB-C5E5-7666-1DD0134A9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45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D3A07-F0AF-0469-4F84-4C9137969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E1D98-619F-12C7-416A-EBB5BEC35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534C9-A68A-E6B8-B8F9-BB55D9BC6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D8960-9764-A64E-218B-A0D908B6B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8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D3E9D-357F-7BFD-6917-6F88E7AB9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44BB7-F019-6D28-FE05-288CEACD2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CB6D1-0D52-7A80-9307-5A6B6E290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F2FFD-BBB7-4EAC-E077-09039809A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99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EEC9-4ECD-3FBA-1C26-03B204659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65FC7-C007-570A-2FE6-2AD370EE0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7ABB7-FCD5-2CCC-AB15-C1C68706A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45D0E-D1E8-1C9B-B3C8-17CA06B17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30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378C-70D5-4228-388C-79A289BE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43B93-E666-3596-23CD-5A79A802A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506C6-EBC9-6DD4-E464-F84296C3E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C284D-6A18-FB0E-E82A-B275C4BDF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78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378C-70D5-4228-388C-79A289BE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243B93-E666-3596-23CD-5A79A802A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506C6-EBC9-6DD4-E464-F84296C3E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C284D-6A18-FB0E-E82A-B275C4BDF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17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A7085-1A52-1EDB-C113-52435E87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BDE4A-CB4C-1D43-28F6-4B3847D38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B0A4C-6006-9726-7B7A-96EC4802F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C87A6-856F-BDBA-8203-81219053C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CAB2D-8DE5-3039-78A4-C45CBCBB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FEE50-0C2D-9E98-3977-39BB08E67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B927B-798A-43A9-9998-1AE0333A3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0E2A4-C13A-9C49-8E98-01822DABA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34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32F95-2D8A-8CA5-5DEC-BA2E5DBEA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4AE49-9661-6FF2-5D72-2E85FD6FA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2289BF-2A9D-6517-0D0B-5669187EF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B04D3-C658-44A4-6C6D-EB77EDB50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7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F3AC0-CD1C-977A-DB11-B0D81D0BB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281ED-FEA4-4033-CADC-CC1BDD2B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F1E01-018A-9AF8-7C6B-3A6EBBD0B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553E5-EC7A-4B41-17E4-1C64A0B22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DF04-98A3-44D6-A9EE-CBB3055C37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2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736F575B-23F9-2FC7-CEF6-65F3EE44EE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3303" y="971716"/>
            <a:ext cx="4283502" cy="491456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BEF39BC-EB4D-EDA9-4D30-57685A960211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2026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CFD808FB-709C-5C85-EBCC-BBB8F44DD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79" y="191127"/>
            <a:ext cx="2824482" cy="285878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6CCCC4B-8B7A-7AEC-3BC7-FE1773C3B969}"/>
              </a:ext>
            </a:extLst>
          </p:cNvPr>
          <p:cNvSpPr txBox="1">
            <a:spLocks/>
          </p:cNvSpPr>
          <p:nvPr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0E93D27-B3D5-05C7-C7D2-AC62BA134374}"/>
              </a:ext>
            </a:extLst>
          </p:cNvPr>
          <p:cNvSpPr txBox="1">
            <a:spLocks/>
          </p:cNvSpPr>
          <p:nvPr/>
        </p:nvSpPr>
        <p:spPr>
          <a:xfrm>
            <a:off x="5880000" y="645593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E1D734-F799-4F9F-9152-65748B28C0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1612" y="526223"/>
            <a:ext cx="5276882" cy="605429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50413-D864-ED8D-2FDE-3F6033AFD091}"/>
              </a:ext>
            </a:extLst>
          </p:cNvPr>
          <p:cNvSpPr/>
          <p:nvPr userDrawn="1"/>
        </p:nvSpPr>
        <p:spPr>
          <a:xfrm>
            <a:off x="-91440" y="2458720"/>
            <a:ext cx="6522720" cy="21132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2022CDE-1687-D1B7-5709-B3BE2E3B72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0050" y="2716213"/>
            <a:ext cx="5990811" cy="16367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Title - Calibri Light (Headings): Bold| Size: 40| Color: #FFFFFF</a:t>
            </a:r>
            <a:endParaRPr lang="en-IN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FDD8DDB-F8B0-FB80-DAB0-9D9890A556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050" y="4653136"/>
            <a:ext cx="6040079" cy="415821"/>
          </a:xfrm>
          <a:prstGeom prst="rect">
            <a:avLst/>
          </a:prstGeom>
        </p:spPr>
        <p:txBody>
          <a:bodyPr tIns="36000" bIns="36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Sub title – Calibri (Body): Bold, Size: 20, Color: #7F7F7F</a:t>
            </a:r>
            <a:endParaRPr lang="en-IN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4FD130F-9753-BB52-691A-951A5A3B6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050" y="5877272"/>
            <a:ext cx="6040079" cy="49896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>
                <a:solidFill>
                  <a:srgbClr val="003156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Author name – Calibri (Body): 16, #003156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1489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ultibra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41866F4-F0B5-2903-605E-4DFE6931E3E6}"/>
              </a:ext>
            </a:extLst>
          </p:cNvPr>
          <p:cNvSpPr txBox="1">
            <a:spLocks/>
          </p:cNvSpPr>
          <p:nvPr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5ABD6E-6561-C10A-7CDD-3B0E3B1D7AD8}"/>
              </a:ext>
            </a:extLst>
          </p:cNvPr>
          <p:cNvCxnSpPr>
            <a:cxnSpLocks/>
          </p:cNvCxnSpPr>
          <p:nvPr/>
        </p:nvCxnSpPr>
        <p:spPr>
          <a:xfrm>
            <a:off x="534131" y="636401"/>
            <a:ext cx="8886094" cy="0"/>
          </a:xfrm>
          <a:prstGeom prst="line">
            <a:avLst/>
          </a:prstGeom>
          <a:ln>
            <a:solidFill>
              <a:srgbClr val="1560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3B93F95-6CB6-F6C8-3A11-27268341F54F}"/>
              </a:ext>
            </a:extLst>
          </p:cNvPr>
          <p:cNvSpPr/>
          <p:nvPr/>
        </p:nvSpPr>
        <p:spPr>
          <a:xfrm>
            <a:off x="9411425" y="601232"/>
            <a:ext cx="70338" cy="70338"/>
          </a:xfrm>
          <a:prstGeom prst="ellipse">
            <a:avLst/>
          </a:prstGeom>
          <a:noFill/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AFEABC-8720-98D9-0581-62B9D59F8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4267"/>
            <a:ext cx="11321394" cy="6467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91C633A7-5995-975B-84B9-8712F0DB993E}"/>
              </a:ext>
            </a:extLst>
          </p:cNvPr>
          <p:cNvSpPr txBox="1">
            <a:spLocks/>
          </p:cNvSpPr>
          <p:nvPr/>
        </p:nvSpPr>
        <p:spPr>
          <a:xfrm>
            <a:off x="5880000" y="645593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85E2D9B-807D-26BF-747A-326866C9B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Fourth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 - Calibri (body)| Size:16| Color:#404040</a:t>
            </a:r>
          </a:p>
        </p:txBody>
      </p:sp>
      <p:pic>
        <p:nvPicPr>
          <p:cNvPr id="2" name="Picture 1" descr="A group of hexagons with different colored logos&#10;&#10;Description automatically generated">
            <a:extLst>
              <a:ext uri="{FF2B5EF4-FFF2-40B4-BE49-F238E27FC236}">
                <a16:creationId xmlns:a16="http://schemas.microsoft.com/office/drawing/2014/main" id="{84992C5D-3F56-7947-F2B9-7B83F8157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0995" y="6264215"/>
            <a:ext cx="1521005" cy="5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196975"/>
            <a:ext cx="11376025" cy="5256214"/>
          </a:xfrm>
        </p:spPr>
        <p:txBody>
          <a:bodyPr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07990" y="692151"/>
            <a:ext cx="10080625" cy="360363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rgbClr val="4B4B4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225AE59-8962-40F5-9AE9-2538605317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7989" y="333375"/>
            <a:ext cx="1008062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44ADC96-1F88-481D-B5F2-661034618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1C49E-EC9F-4B14-9965-1E0AC90B17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50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_Templa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54;p13">
            <a:extLst>
              <a:ext uri="{FF2B5EF4-FFF2-40B4-BE49-F238E27FC236}">
                <a16:creationId xmlns:a16="http://schemas.microsoft.com/office/drawing/2014/main" id="{82F31BB5-FB33-4D98-BDEF-FDCA7587BCA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1998" cy="68381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F86E0B6C-7698-4113-8A05-DA212B2A5D0D}"/>
              </a:ext>
            </a:extLst>
          </p:cNvPr>
          <p:cNvSpPr txBox="1">
            <a:spLocks/>
          </p:cNvSpPr>
          <p:nvPr userDrawn="1"/>
        </p:nvSpPr>
        <p:spPr>
          <a:xfrm>
            <a:off x="5880000" y="645593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Roboto" pitchFamily="2" charset="0"/>
              <a:cs typeface="Segoe UI" panose="020B0502040204020203" pitchFamily="34" charset="0"/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6D7B4EC4-6569-4A6F-B9C2-F18CCBBDF9C9}"/>
              </a:ext>
            </a:extLst>
          </p:cNvPr>
          <p:cNvSpPr txBox="1">
            <a:spLocks/>
          </p:cNvSpPr>
          <p:nvPr userDrawn="1"/>
        </p:nvSpPr>
        <p:spPr>
          <a:xfrm>
            <a:off x="107351" y="6455939"/>
            <a:ext cx="2371688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2023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6F25108-1318-4963-A325-07BE3F991F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1535" y="6455938"/>
            <a:ext cx="1668509" cy="2950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7DEC990-A3EC-45B7-A3B9-4D3004226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516566"/>
            <a:ext cx="10515601" cy="46479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4EB4D7-3ECB-42CA-B5CE-23263EBB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0225"/>
            <a:ext cx="10515600" cy="646770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FF9900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756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T_Templat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D6791-F421-58C2-EEBD-938F2961DE3C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>
                <a:solidFill>
                  <a:prstClr val="white">
                    <a:lumMod val="75000"/>
                  </a:prstClr>
                </a:solidFill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E03A646-7A62-CE01-9C49-4EAB0B894230}"/>
              </a:ext>
            </a:extLst>
          </p:cNvPr>
          <p:cNvSpPr txBox="1">
            <a:spLocks/>
          </p:cNvSpPr>
          <p:nvPr userDrawn="1"/>
        </p:nvSpPr>
        <p:spPr>
          <a:xfrm>
            <a:off x="11595000" y="647498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B51A1E-902D-48AF-9020-955120F399B6}" type="slidenum">
              <a:rPr lang="en-US" sz="1000" smtClean="0">
                <a:solidFill>
                  <a:prstClr val="black"/>
                </a:solidFill>
                <a:ea typeface="Roboto" pitchFamily="2" charset="0"/>
                <a:cs typeface="Calibri" panose="020F0502020204030204" pitchFamily="34" charset="0"/>
              </a:rPr>
              <a:pPr algn="ctr">
                <a:defRPr/>
              </a:pPr>
              <a:t>‹#›</a:t>
            </a:fld>
            <a:endParaRPr lang="en-US" sz="1000">
              <a:solidFill>
                <a:prstClr val="black"/>
              </a:solidFill>
              <a:ea typeface="Roboto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5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T_Templat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54;p13">
            <a:extLst>
              <a:ext uri="{FF2B5EF4-FFF2-40B4-BE49-F238E27FC236}">
                <a16:creationId xmlns:a16="http://schemas.microsoft.com/office/drawing/2014/main" id="{789CB9D3-E8CF-9B70-2991-B665AF53CD37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-5863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9E172DF-FCA3-423B-B29B-E0266105D0E8}"/>
              </a:ext>
            </a:extLst>
          </p:cNvPr>
          <p:cNvSpPr/>
          <p:nvPr userDrawn="1"/>
        </p:nvSpPr>
        <p:spPr>
          <a:xfrm>
            <a:off x="-761" y="6339840"/>
            <a:ext cx="12198981" cy="518159"/>
          </a:xfrm>
          <a:prstGeom prst="roundRect">
            <a:avLst>
              <a:gd name="adj" fmla="val 0"/>
            </a:avLst>
          </a:prstGeom>
          <a:solidFill>
            <a:srgbClr val="004685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logo on a black background&#10;&#10;Description automatically generated">
            <a:extLst>
              <a:ext uri="{FF2B5EF4-FFF2-40B4-BE49-F238E27FC236}">
                <a16:creationId xmlns:a16="http://schemas.microsoft.com/office/drawing/2014/main" id="{21EA1CCB-CE96-2392-276B-01FA8E8BB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24" y="127611"/>
            <a:ext cx="3059825" cy="17032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D76140-DBF9-1B5E-A61E-0AB868D3F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757070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-761" y="4941011"/>
            <a:ext cx="12192000" cy="13179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7E40E1-181B-6327-28CA-E2F1D0FABABB}"/>
              </a:ext>
            </a:extLst>
          </p:cNvPr>
          <p:cNvSpPr txBox="1"/>
          <p:nvPr userDrawn="1"/>
        </p:nvSpPr>
        <p:spPr>
          <a:xfrm>
            <a:off x="3644878" y="5156365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29" name="Picture 28" descr="A group of trucks in a line&#10;&#10;Description automatically generated">
            <a:extLst>
              <a:ext uri="{FF2B5EF4-FFF2-40B4-BE49-F238E27FC236}">
                <a16:creationId xmlns:a16="http://schemas.microsoft.com/office/drawing/2014/main" id="{062E248B-B633-710E-730F-D49E89BFB1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6852"/>
            <a:ext cx="12198220" cy="686149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1217879-3167-314D-1911-020944EE142F}"/>
              </a:ext>
            </a:extLst>
          </p:cNvPr>
          <p:cNvGrpSpPr/>
          <p:nvPr userDrawn="1"/>
        </p:nvGrpSpPr>
        <p:grpSpPr>
          <a:xfrm>
            <a:off x="4886961" y="6433711"/>
            <a:ext cx="2772629" cy="360001"/>
            <a:chOff x="4231541" y="6138419"/>
            <a:chExt cx="4670386" cy="6364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DFD7BA-B164-3FB8-65F5-F7BDDB30BB4D}"/>
                </a:ext>
              </a:extLst>
            </p:cNvPr>
            <p:cNvSpPr txBox="1"/>
            <p:nvPr/>
          </p:nvSpPr>
          <p:spPr>
            <a:xfrm>
              <a:off x="4231541" y="6182746"/>
              <a:ext cx="4670386" cy="54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IN" sz="1400">
                  <a:solidFill>
                    <a:prstClr val="whit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 Hinduja Group Company 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2615AA8-780D-EA24-AF0D-D5D17139A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38562" y="6138419"/>
              <a:ext cx="648000" cy="636432"/>
            </a:xfrm>
            <a:prstGeom prst="rect">
              <a:avLst/>
            </a:prstGeom>
          </p:spPr>
        </p:pic>
      </p:grpSp>
      <p:pic>
        <p:nvPicPr>
          <p:cNvPr id="34" name="Picture 33" descr="A drawing of a plane&#10;&#10;Description automatically generated">
            <a:extLst>
              <a:ext uri="{FF2B5EF4-FFF2-40B4-BE49-F238E27FC236}">
                <a16:creationId xmlns:a16="http://schemas.microsoft.com/office/drawing/2014/main" id="{FC3D14BC-00B0-78E7-1152-D4D832FB34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14" flipH="1">
            <a:off x="9564027" y="2423620"/>
            <a:ext cx="1809750" cy="838880"/>
          </a:xfrm>
          <a:prstGeom prst="rect">
            <a:avLst/>
          </a:prstGeom>
        </p:spPr>
      </p:pic>
      <p:pic>
        <p:nvPicPr>
          <p:cNvPr id="2" name="Picture 1" descr="A group of trucks in a line&#10;&#10;Description automatically generated">
            <a:extLst>
              <a:ext uri="{FF2B5EF4-FFF2-40B4-BE49-F238E27FC236}">
                <a16:creationId xmlns:a16="http://schemas.microsoft.com/office/drawing/2014/main" id="{35011113-15DC-BF95-5B47-CE1A71BD8F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55290" r="6598" b="8637"/>
          <a:stretch/>
        </p:blipFill>
        <p:spPr>
          <a:xfrm>
            <a:off x="863600" y="2860040"/>
            <a:ext cx="10566400" cy="25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33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T_Templat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67E0AE-3C79-4DB6-46D3-B5BAD7E3A753}"/>
              </a:ext>
            </a:extLst>
          </p:cNvPr>
          <p:cNvCxnSpPr>
            <a:cxnSpLocks/>
          </p:cNvCxnSpPr>
          <p:nvPr userDrawn="1"/>
        </p:nvCxnSpPr>
        <p:spPr>
          <a:xfrm>
            <a:off x="534131" y="728663"/>
            <a:ext cx="8886094" cy="0"/>
          </a:xfrm>
          <a:prstGeom prst="lin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179AA4C-3A5A-7FD8-1A41-F403B291694B}"/>
              </a:ext>
            </a:extLst>
          </p:cNvPr>
          <p:cNvSpPr/>
          <p:nvPr userDrawn="1"/>
        </p:nvSpPr>
        <p:spPr>
          <a:xfrm>
            <a:off x="9411425" y="693494"/>
            <a:ext cx="70338" cy="70338"/>
          </a:xfrm>
          <a:prstGeom prst="ellipse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174BAC5-7636-5FB2-41D5-B785BAB434A7}"/>
              </a:ext>
            </a:extLst>
          </p:cNvPr>
          <p:cNvSpPr txBox="1">
            <a:spLocks/>
          </p:cNvSpPr>
          <p:nvPr userDrawn="1"/>
        </p:nvSpPr>
        <p:spPr>
          <a:xfrm>
            <a:off x="11595000" y="647498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B51A1E-902D-48AF-9020-955120F399B6}" type="slidenum">
              <a:rPr lang="en-US" sz="1000" smtClean="0">
                <a:solidFill>
                  <a:prstClr val="black"/>
                </a:solidFill>
                <a:ea typeface="Roboto" pitchFamily="2" charset="0"/>
                <a:cs typeface="Calibri" panose="020F0502020204030204" pitchFamily="34" charset="0"/>
              </a:rPr>
              <a:pPr algn="ctr">
                <a:defRPr/>
              </a:pPr>
              <a:t>‹#›</a:t>
            </a:fld>
            <a:endParaRPr lang="en-US" sz="1000">
              <a:solidFill>
                <a:prstClr val="black"/>
              </a:solidFill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2A6AD-A571-E39C-0DA9-2563742C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74"/>
          <a:stretch/>
        </p:blipFill>
        <p:spPr>
          <a:xfrm>
            <a:off x="10476753" y="-29530"/>
            <a:ext cx="1810871" cy="8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7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2F3FDE9-B037-6804-0976-C2C54FF21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97429A-E740-84EB-F7CA-870896452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E876085-7E64-DCB3-5551-6CD623594E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DBD340-188D-F4B8-824E-178FBF91763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863579BF-3F71-1135-6984-E6C15213C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1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DS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9D5DCD-EE6E-D8D5-2122-0941C66773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61A2E21-150A-48D7-8D3F-9A4057AE7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F8E6E3-14A6-0F51-7631-D48E8267F94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DB719059-ACA1-E818-99E3-6D771588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2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Teco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4D6353-AB25-2AF6-320C-C535A2306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9A134A-57C4-5935-687A-469B193042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AE3CD7-7418-27BF-538C-8D520477C60A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F713888-A450-2A50-D9CE-BEFCDA154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8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</a:t>
            </a:r>
            <a:br>
              <a:rPr lang="en-US"/>
            </a:br>
            <a:r>
              <a:rPr lang="en-US"/>
              <a:t>Size: 36| Color: #0A4D88</a:t>
            </a:r>
            <a:endParaRPr lang="en-IN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7" r:id="rId4"/>
    <p:sldLayoutId id="2147483681" r:id="rId5"/>
    <p:sldLayoutId id="2147483682" r:id="rId6"/>
    <p:sldLayoutId id="2147483683" r:id="rId7"/>
    <p:sldLayoutId id="2147483685" r:id="rId8"/>
    <p:sldLayoutId id="2147483686" r:id="rId9"/>
    <p:sldLayoutId id="2147483691" r:id="rId10"/>
    <p:sldLayoutId id="2147483692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110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109.png"/><Relationship Id="rId5" Type="http://schemas.openxmlformats.org/officeDocument/2006/relationships/image" Target="../media/image65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64.sv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26.jpeg"/><Relationship Id="rId7" Type="http://schemas.openxmlformats.org/officeDocument/2006/relationships/image" Target="../media/image64.sv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video" Target="../media/media3.mp4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microsoft.com/office/2007/relationships/media" Target="../media/media3.mp4"/><Relationship Id="rId6" Type="http://schemas.openxmlformats.org/officeDocument/2006/relationships/image" Target="../media/image63.png"/><Relationship Id="rId11" Type="http://schemas.openxmlformats.org/officeDocument/2006/relationships/image" Target="../media/image116.png"/><Relationship Id="rId5" Type="http://schemas.openxmlformats.org/officeDocument/2006/relationships/image" Target="../media/image115.png"/><Relationship Id="rId15" Type="http://schemas.openxmlformats.org/officeDocument/2006/relationships/image" Target="../media/image120.png"/><Relationship Id="rId10" Type="http://schemas.openxmlformats.org/officeDocument/2006/relationships/image" Target="../media/image84.png"/><Relationship Id="rId19" Type="http://schemas.openxmlformats.org/officeDocument/2006/relationships/image" Target="../media/image12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6.svg"/><Relationship Id="rId14" Type="http://schemas.openxmlformats.org/officeDocument/2006/relationships/image" Target="../media/image119.png"/><Relationship Id="rId22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1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12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128.png"/><Relationship Id="rId4" Type="http://schemas.openxmlformats.org/officeDocument/2006/relationships/image" Target="../media/image64.sv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33.png"/><Relationship Id="rId7" Type="http://schemas.openxmlformats.org/officeDocument/2006/relationships/image" Target="../media/image66.sv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135.png"/><Relationship Id="rId5" Type="http://schemas.openxmlformats.org/officeDocument/2006/relationships/image" Target="../media/image64.svg"/><Relationship Id="rId15" Type="http://schemas.openxmlformats.org/officeDocument/2006/relationships/image" Target="../media/image139.gif"/><Relationship Id="rId10" Type="http://schemas.openxmlformats.org/officeDocument/2006/relationships/image" Target="../media/image134.png"/><Relationship Id="rId4" Type="http://schemas.openxmlformats.org/officeDocument/2006/relationships/image" Target="../media/image63.png"/><Relationship Id="rId9" Type="http://schemas.openxmlformats.org/officeDocument/2006/relationships/image" Target="../media/image77.png"/><Relationship Id="rId14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47.png"/><Relationship Id="rId18" Type="http://schemas.openxmlformats.org/officeDocument/2006/relationships/image" Target="../media/image150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14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145.png"/><Relationship Id="rId5" Type="http://schemas.openxmlformats.org/officeDocument/2006/relationships/image" Target="../media/image65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64.sv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12" Type="http://schemas.openxmlformats.org/officeDocument/2006/relationships/image" Target="../media/image1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jpeg"/><Relationship Id="rId11" Type="http://schemas.openxmlformats.org/officeDocument/2006/relationships/image" Target="../media/image159.jpeg"/><Relationship Id="rId5" Type="http://schemas.openxmlformats.org/officeDocument/2006/relationships/image" Target="../media/image153.jpeg"/><Relationship Id="rId10" Type="http://schemas.openxmlformats.org/officeDocument/2006/relationships/image" Target="../media/image158.pn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Relationship Id="rId14" Type="http://schemas.openxmlformats.org/officeDocument/2006/relationships/image" Target="../media/image1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jpe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23.jpeg"/><Relationship Id="rId21" Type="http://schemas.openxmlformats.org/officeDocument/2006/relationships/image" Target="../media/image58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microsoft.com/office/2007/relationships/hdphoto" Target="../media/hdphoto1.wdp"/><Relationship Id="rId15" Type="http://schemas.openxmlformats.org/officeDocument/2006/relationships/image" Target="../media/image52.png"/><Relationship Id="rId23" Type="http://schemas.openxmlformats.org/officeDocument/2006/relationships/image" Target="../media/image60.jpeg"/><Relationship Id="rId10" Type="http://schemas.openxmlformats.org/officeDocument/2006/relationships/image" Target="../media/image47.svg"/><Relationship Id="rId19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84.png"/><Relationship Id="rId3" Type="http://schemas.openxmlformats.org/officeDocument/2006/relationships/image" Target="../media/image78.gif"/><Relationship Id="rId7" Type="http://schemas.openxmlformats.org/officeDocument/2006/relationships/image" Target="../media/image65.png"/><Relationship Id="rId12" Type="http://schemas.openxmlformats.org/officeDocument/2006/relationships/image" Target="../media/image8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svg"/><Relationship Id="rId11" Type="http://schemas.openxmlformats.org/officeDocument/2006/relationships/image" Target="../media/image82.gif"/><Relationship Id="rId5" Type="http://schemas.openxmlformats.org/officeDocument/2006/relationships/image" Target="../media/image63.png"/><Relationship Id="rId10" Type="http://schemas.openxmlformats.org/officeDocument/2006/relationships/image" Target="../media/image81.gif"/><Relationship Id="rId4" Type="http://schemas.openxmlformats.org/officeDocument/2006/relationships/image" Target="../media/image79.gif"/><Relationship Id="rId9" Type="http://schemas.openxmlformats.org/officeDocument/2006/relationships/image" Target="../media/image80.gif"/><Relationship Id="rId1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86.png"/><Relationship Id="rId18" Type="http://schemas.openxmlformats.org/officeDocument/2006/relationships/image" Target="../media/image77.png"/><Relationship Id="rId3" Type="http://schemas.microsoft.com/office/2007/relationships/media" Target="../media/media2.mp4"/><Relationship Id="rId7" Type="http://schemas.openxmlformats.org/officeDocument/2006/relationships/image" Target="../media/image63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video" Target="../media/media1.mp4"/><Relationship Id="rId16" Type="http://schemas.openxmlformats.org/officeDocument/2006/relationships/image" Target="../media/image89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88.png"/><Relationship Id="rId10" Type="http://schemas.openxmlformats.org/officeDocument/2006/relationships/image" Target="../media/image66.svg"/><Relationship Id="rId4" Type="http://schemas.openxmlformats.org/officeDocument/2006/relationships/video" Target="../media/media2.mp4"/><Relationship Id="rId9" Type="http://schemas.openxmlformats.org/officeDocument/2006/relationships/image" Target="../media/image65.pn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94.png"/><Relationship Id="rId5" Type="http://schemas.openxmlformats.org/officeDocument/2006/relationships/image" Target="../media/image65.png"/><Relationship Id="rId15" Type="http://schemas.openxmlformats.org/officeDocument/2006/relationships/image" Target="../media/image77.png"/><Relationship Id="rId10" Type="http://schemas.openxmlformats.org/officeDocument/2006/relationships/image" Target="../media/image93.png"/><Relationship Id="rId4" Type="http://schemas.openxmlformats.org/officeDocument/2006/relationships/image" Target="../media/image64.svg"/><Relationship Id="rId9" Type="http://schemas.openxmlformats.org/officeDocument/2006/relationships/image" Target="../media/image92.png"/><Relationship Id="rId1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100.jpeg"/><Relationship Id="rId5" Type="http://schemas.openxmlformats.org/officeDocument/2006/relationships/image" Target="../media/image65.png"/><Relationship Id="rId10" Type="http://schemas.openxmlformats.org/officeDocument/2006/relationships/image" Target="../media/image99.png"/><Relationship Id="rId4" Type="http://schemas.openxmlformats.org/officeDocument/2006/relationships/image" Target="../media/image64.svg"/><Relationship Id="rId9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77.png"/><Relationship Id="rId3" Type="http://schemas.openxmlformats.org/officeDocument/2006/relationships/image" Target="../media/image63.png"/><Relationship Id="rId7" Type="http://schemas.openxmlformats.org/officeDocument/2006/relationships/image" Target="../media/image84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svg"/><Relationship Id="rId11" Type="http://schemas.openxmlformats.org/officeDocument/2006/relationships/image" Target="../media/image104.png"/><Relationship Id="rId5" Type="http://schemas.openxmlformats.org/officeDocument/2006/relationships/image" Target="../media/image65.png"/><Relationship Id="rId10" Type="http://schemas.openxmlformats.org/officeDocument/2006/relationships/image" Target="../media/image103.png"/><Relationship Id="rId4" Type="http://schemas.openxmlformats.org/officeDocument/2006/relationships/image" Target="../media/image64.svg"/><Relationship Id="rId9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93B5-6C10-4FEB-22C0-8CBC7B59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7D71DC2-519F-92F7-7BAD-50CF52CF88DF}"/>
              </a:ext>
            </a:extLst>
          </p:cNvPr>
          <p:cNvSpPr txBox="1"/>
          <p:nvPr/>
        </p:nvSpPr>
        <p:spPr>
          <a:xfrm>
            <a:off x="1214553" y="3124173"/>
            <a:ext cx="5500879" cy="138499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200" b="1">
                <a:solidFill>
                  <a:srgbClr val="44546A">
                    <a:lumMod val="75000"/>
                  </a:srgbClr>
                </a:solidFill>
                <a:latin typeface="Calibri" panose="020F0502020204030204"/>
                <a:cs typeface="Segoe UI" panose="020B0502040204020203" pitchFamily="34" charset="0"/>
              </a:rPr>
              <a:t>Computer-Aided Engineering (CAE)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6571CAD-3743-1404-D414-B0F752FCD6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7" r="7955"/>
          <a:stretch/>
        </p:blipFill>
        <p:spPr>
          <a:xfrm>
            <a:off x="7723303" y="971716"/>
            <a:ext cx="4283502" cy="4914568"/>
          </a:xfrm>
        </p:spPr>
      </p:pic>
    </p:spTree>
    <p:extLst>
      <p:ext uri="{BB962C8B-B14F-4D97-AF65-F5344CB8AC3E}">
        <p14:creationId xmlns:p14="http://schemas.microsoft.com/office/powerpoint/2010/main" val="362037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2444-206C-BF96-C396-CB3D4AE4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D9EAF518-E8B6-8EA5-4A14-F1E20EFA3628}"/>
              </a:ext>
            </a:extLst>
          </p:cNvPr>
          <p:cNvSpPr/>
          <p:nvPr/>
        </p:nvSpPr>
        <p:spPr>
          <a:xfrm>
            <a:off x="515938" y="3711770"/>
            <a:ext cx="10968139" cy="2646313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AC6048-2793-FA71-AEFF-8F0D05E5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CFD – Multiphysics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B4DA5-A14E-6ADC-C61B-2DA6098D59F0}"/>
              </a:ext>
            </a:extLst>
          </p:cNvPr>
          <p:cNvSpPr txBox="1"/>
          <p:nvPr/>
        </p:nvSpPr>
        <p:spPr>
          <a:xfrm>
            <a:off x="514079" y="1735003"/>
            <a:ext cx="3816344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Combustion simulation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Diesel DI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Gasoline PFI, DI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SCR simulations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Busbar – joule heating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Fluid structure interactions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FD791-CB4E-F8D2-20B4-A04884972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653" y="1735003"/>
            <a:ext cx="32658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cylinder combustion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Sector combustion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Spray calibration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NH3 formation and uniformity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Fuel/ SCR fluid spray development, evaporation and mixing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Force acting on piston and structures using 6dof solver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Emission trend 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5E9E0-D760-153C-BCC5-6672A3877258}"/>
              </a:ext>
            </a:extLst>
          </p:cNvPr>
          <p:cNvSpPr txBox="1"/>
          <p:nvPr/>
        </p:nvSpPr>
        <p:spPr>
          <a:xfrm>
            <a:off x="8726366" y="1735003"/>
            <a:ext cx="3135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Injector nozzle hard point finalization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SCR mixer optimization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vs simulation correlation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Combustion  improvements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EACDE5-C7B2-9C18-0671-395E8AEBE07E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59FFD9-5C03-80ED-C79B-0ED05CEC7344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6E0302-9DC5-BE94-8D2C-F2D2A63CB702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C1D1662-17AF-9717-B80B-BCA5ABBEBC51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6E718FE-27E7-624E-BBA5-45376DBF8DB4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F9D79-8CF2-A922-BAA7-5242D5664F83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7A5A80C-1A17-6568-09DB-2FD503E57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3184E6-4F1F-79A9-08C2-16042305AC2A}"/>
              </a:ext>
            </a:extLst>
          </p:cNvPr>
          <p:cNvGrpSpPr/>
          <p:nvPr/>
        </p:nvGrpSpPr>
        <p:grpSpPr>
          <a:xfrm>
            <a:off x="4429057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61BD9908-F39C-27F8-8861-311751D8C767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559BBFB-2A79-6489-C997-E55FC5625E71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C6C20B4-1ADA-56B0-F9EA-F00BD4D392E0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CBA5396-0C47-E15D-F1FB-D26170AD7576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7F84E93-68C2-1C11-3046-2D9DF96D929B}"/>
                </a:ext>
              </a:extLst>
            </p:cNvPr>
            <p:cNvSpPr/>
            <p:nvPr/>
          </p:nvSpPr>
          <p:spPr>
            <a:xfrm rot="18900000">
              <a:off x="5126844" y="1036479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24DBFA6-A6A6-A29A-7EE6-77E9575A8129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702B61-96E4-8B9D-5F21-7159C68575EB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60EF29-E885-8808-5BE6-2D3EB2106027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A389A67-D01A-9D7C-A1E3-F44715FA6B71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F1CA38D-50DB-E4F6-80E0-9ADC27FFF83C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3942A3-37CF-05C3-8614-16F21971CA4C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7BD2333-FE9C-4759-7738-BF50D86D6510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5BE696-D5B5-C949-2FD5-1270654B68B9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C2A10B57-05AB-D065-206E-5D143CD0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7BA2367A-3DE1-FA3F-E6B9-B524B416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0188D-608A-A246-3F0F-B127D2133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3319" y="5446429"/>
            <a:ext cx="1819672" cy="76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ED9C8-99A9-3438-4862-F08B218DD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226" y="4050325"/>
            <a:ext cx="1390464" cy="93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C12F2-A3C7-E15B-5EAC-B60D8C2454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941" y="3909765"/>
            <a:ext cx="3156909" cy="1261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E8A389-1891-500D-DA21-21AF333A3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2009" y="3875924"/>
            <a:ext cx="1474271" cy="11881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977754-32D5-C9FC-D358-5C4753B695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2285" y="3909765"/>
            <a:ext cx="1602865" cy="1261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3EA46-597D-1967-C9F9-2440408FBA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0118" y="5247612"/>
            <a:ext cx="3093959" cy="8580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8F1C-8D1F-0EB7-A7C4-CEF18B21F0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2991" y="5232278"/>
            <a:ext cx="2578293" cy="10645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4CD98E-68FA-154D-8662-243B238918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425" y="5322887"/>
            <a:ext cx="2278327" cy="928376"/>
          </a:xfrm>
          <a:prstGeom prst="rect">
            <a:avLst/>
          </a:prstGeom>
        </p:spPr>
      </p:pic>
      <p:pic>
        <p:nvPicPr>
          <p:cNvPr id="29" name="Picture 2" descr="Top 10 Ansys Forte Alternatives ...">
            <a:extLst>
              <a:ext uri="{FF2B5EF4-FFF2-40B4-BE49-F238E27FC236}">
                <a16:creationId xmlns:a16="http://schemas.microsoft.com/office/drawing/2014/main" id="{47CFF3A1-A34A-09F1-4D7A-60571CE3E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24591"/>
          <a:stretch/>
        </p:blipFill>
        <p:spPr bwMode="auto">
          <a:xfrm>
            <a:off x="9892772" y="4262292"/>
            <a:ext cx="956333" cy="47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ADCF5F-2BFB-8FC0-B14D-80252F02AC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6497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3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99F2D-03EC-6109-3281-9AC0C9E8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7534F399-5F1E-95B8-2E15-A4D7FC2411E0}"/>
              </a:ext>
            </a:extLst>
          </p:cNvPr>
          <p:cNvSpPr/>
          <p:nvPr/>
        </p:nvSpPr>
        <p:spPr>
          <a:xfrm>
            <a:off x="928893" y="3711770"/>
            <a:ext cx="10577201" cy="2646313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8CCE39-8EC5-28F3-8582-25340269E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805" y="4954044"/>
            <a:ext cx="1553911" cy="110317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2E0CA2-71E5-AB18-4E2F-9B05710DA021}"/>
              </a:ext>
            </a:extLst>
          </p:cNvPr>
          <p:cNvSpPr txBox="1"/>
          <p:nvPr/>
        </p:nvSpPr>
        <p:spPr>
          <a:xfrm>
            <a:off x="3402302" y="6116723"/>
            <a:ext cx="1349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/>
              <a:t>3 phase transformer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9C0322-A7DA-EB3C-44FB-88B38189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Electromagnetics 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95479-CD84-9797-B114-8ED67379E4D7}"/>
              </a:ext>
            </a:extLst>
          </p:cNvPr>
          <p:cNvSpPr txBox="1"/>
          <p:nvPr/>
        </p:nvSpPr>
        <p:spPr>
          <a:xfrm>
            <a:off x="514079" y="1735003"/>
            <a:ext cx="3816344" cy="161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EMI/EMC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Demagnetization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Electromotive force computation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Motor Efficiency calculation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Magneto static, steady-state, and transient conditions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Compliance with EMC Standards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frequency and high frequency system simulation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Cogging Toque &amp; Back EMF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kern="0">
              <a:solidFill>
                <a:srgbClr val="4040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5EF83-F35B-B13B-0429-4D38592B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257" y="1735003"/>
            <a:ext cx="3265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Actuator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Electromagnetic sensor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&amp; high voltage circuits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EMI/EMC on cables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Contactless charging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Antenna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94B29-FA22-EEE9-8BF4-1146D30E4123}"/>
              </a:ext>
            </a:extLst>
          </p:cNvPr>
          <p:cNvSpPr txBox="1"/>
          <p:nvPr/>
        </p:nvSpPr>
        <p:spPr>
          <a:xfrm>
            <a:off x="8726366" y="1735003"/>
            <a:ext cx="2580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Understand complex systems through simulation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Significant time saving in prototype design &amp; testing.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5EA472-28EA-11F2-D2F3-BC0A0E63CE04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146EF8-13BC-9BD8-8A14-26124F4772A5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981DD84-268C-1696-7A3F-EDC1BDD7764A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9A8E32E-A58E-9E8F-B94C-02E60A81472F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15EFD-806E-C348-FCB5-14002AB9ED42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5AC57-65CB-B56B-1485-E1A49B470C08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3CBFED2-1A9F-8BE0-9A60-E08551510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363B40F-1614-F737-5798-6D1995F05829}"/>
              </a:ext>
            </a:extLst>
          </p:cNvPr>
          <p:cNvGrpSpPr/>
          <p:nvPr/>
        </p:nvGrpSpPr>
        <p:grpSpPr>
          <a:xfrm>
            <a:off x="5010661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FED1F940-120C-7206-05CF-AE1F744B34B3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D2D497-32E2-11AD-331B-6D73D42CF9E6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D965BC4-3696-6402-584F-86B97411FDAD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867770-E59B-D8CF-D565-B6AA0384A4D2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F37785EC-EFA3-3224-E4ED-F6E12917AA53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24680D6-3C68-F08A-B29F-D7E83F18339D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E478C43-2C74-CDF9-58A8-0C61CF970145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A9F3801-6F22-3970-352B-18D7B5873C37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73D80A-F1CA-883D-DAC4-EB4D0EB2E12E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A4F49-192E-7096-F8E1-D97F4B6D9BDB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59667E3-947F-515B-519F-37265EE2DB8D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5D49468-B0F1-0DB9-CF63-2F786DC2D06D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26D007-EA6F-72CF-B570-35420540776F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E895604-DD0D-E988-A839-6C7CD06B5382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0BA95E-ED99-A4BE-8F16-B57690965DD0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3E458E6-3F9B-EB3B-F7C7-5F17A61FD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CCC996CA-33A8-BD5F-F828-CABEA83F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imation_ansys_BLDC_motor">
            <a:hlinkClick r:id="" action="ppaction://media"/>
            <a:extLst>
              <a:ext uri="{FF2B5EF4-FFF2-40B4-BE49-F238E27FC236}">
                <a16:creationId xmlns:a16="http://schemas.microsoft.com/office/drawing/2014/main" id="{8C2ABD5B-7F03-DB59-7D1E-F33BBA760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7526" y="3967431"/>
            <a:ext cx="2089747" cy="15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3A1F3-FEA6-C52F-3487-E9A0DA8CA9AC}"/>
              </a:ext>
            </a:extLst>
          </p:cNvPr>
          <p:cNvSpPr txBox="1"/>
          <p:nvPr/>
        </p:nvSpPr>
        <p:spPr>
          <a:xfrm>
            <a:off x="1510216" y="5713808"/>
            <a:ext cx="990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/>
              <a:t>4 pole BLDC motor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3078B5-22EB-2E4A-C6B2-FB977783E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5617" y="5113685"/>
            <a:ext cx="1558870" cy="8879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CD60AB-64FC-8A17-26DA-05AABB76DD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9939" y="3808790"/>
            <a:ext cx="1905845" cy="1044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16601B-C7F2-18D9-021D-8256B5215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1102" y="4011310"/>
            <a:ext cx="841883" cy="861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E944B4-266B-64FE-FED9-CCC0FEB7F2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4833" y="3726738"/>
            <a:ext cx="1876579" cy="11781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39BB65-EC5C-1642-2248-5CA4F18461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3782" y="3770873"/>
            <a:ext cx="1682684" cy="10287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5009AF-8CCD-7054-38A3-C8103FE9E8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98562" y="5313174"/>
            <a:ext cx="2013377" cy="6558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88D55A-08BB-209D-106E-1043E1144E24}"/>
              </a:ext>
            </a:extLst>
          </p:cNvPr>
          <p:cNvSpPr txBox="1"/>
          <p:nvPr/>
        </p:nvSpPr>
        <p:spPr>
          <a:xfrm>
            <a:off x="3611426" y="4796168"/>
            <a:ext cx="107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/>
              <a:t>Power cable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C44EA2C-C58B-7932-279F-14D43A2D6C67}"/>
              </a:ext>
            </a:extLst>
          </p:cNvPr>
          <p:cNvSpPr txBox="1"/>
          <p:nvPr/>
        </p:nvSpPr>
        <p:spPr>
          <a:xfrm>
            <a:off x="7135814" y="5245761"/>
            <a:ext cx="833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/>
              <a:t>Wireless </a:t>
            </a:r>
          </a:p>
          <a:p>
            <a:r>
              <a:rPr lang="en-IN" sz="1100"/>
              <a:t>charging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0FF950-187A-9C6E-3627-AACD04549AE5}"/>
              </a:ext>
            </a:extLst>
          </p:cNvPr>
          <p:cNvSpPr txBox="1"/>
          <p:nvPr/>
        </p:nvSpPr>
        <p:spPr>
          <a:xfrm>
            <a:off x="8151306" y="5955923"/>
            <a:ext cx="2272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/>
              <a:t>EMI and EMC </a:t>
            </a:r>
          </a:p>
          <a:p>
            <a:r>
              <a:rPr lang="en-IN" sz="1100"/>
              <a:t>Analysis on signal cables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8E460A-50A2-5135-02F7-AAEE1EC530EE}"/>
              </a:ext>
            </a:extLst>
          </p:cNvPr>
          <p:cNvSpPr txBox="1"/>
          <p:nvPr/>
        </p:nvSpPr>
        <p:spPr>
          <a:xfrm>
            <a:off x="8206421" y="4853560"/>
            <a:ext cx="1593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100"/>
              <a:t>Current density distribution PCB</a:t>
            </a:r>
          </a:p>
        </p:txBody>
      </p:sp>
      <p:pic>
        <p:nvPicPr>
          <p:cNvPr id="40" name="Picture 2" descr="Ansys Maxwell Reviews 2025: Details, Pricing, &amp; Features | G2">
            <a:extLst>
              <a:ext uri="{FF2B5EF4-FFF2-40B4-BE49-F238E27FC236}">
                <a16:creationId xmlns:a16="http://schemas.microsoft.com/office/drawing/2014/main" id="{EDF6B914-8CA3-B728-42A1-FB5232EA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99" y="4702066"/>
            <a:ext cx="842846" cy="8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ANSYS Archives - FreeFall Aerospace">
            <a:extLst>
              <a:ext uri="{FF2B5EF4-FFF2-40B4-BE49-F238E27FC236}">
                <a16:creationId xmlns:a16="http://schemas.microsoft.com/office/drawing/2014/main" id="{FF54AD3C-B0FC-1769-B644-C13FEAF3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542" y="5565162"/>
            <a:ext cx="893926" cy="5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User guide">
            <a:extLst>
              <a:ext uri="{FF2B5EF4-FFF2-40B4-BE49-F238E27FC236}">
                <a16:creationId xmlns:a16="http://schemas.microsoft.com/office/drawing/2014/main" id="{63585389-6481-672B-315E-C4DC1A4B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96" y="4430617"/>
            <a:ext cx="1041706" cy="1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SL - CAE, Altair, Altair FEKO, FEKO, HyerMesh, computer-aided engineering  (CAE) simulation software, High Speed Computer, Consulting, Antennas.">
            <a:extLst>
              <a:ext uri="{FF2B5EF4-FFF2-40B4-BE49-F238E27FC236}">
                <a16:creationId xmlns:a16="http://schemas.microsoft.com/office/drawing/2014/main" id="{EC19D56E-43A2-A7F1-A378-D8F0F443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496" y="4011912"/>
            <a:ext cx="999577" cy="1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4840889-60E4-CA0B-13BE-4A6C4171E3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7133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99F2D-03EC-6109-3281-9AC0C9E8F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7534F399-5F1E-95B8-2E15-A4D7FC2411E0}"/>
              </a:ext>
            </a:extLst>
          </p:cNvPr>
          <p:cNvSpPr/>
          <p:nvPr/>
        </p:nvSpPr>
        <p:spPr>
          <a:xfrm>
            <a:off x="1023671" y="3315212"/>
            <a:ext cx="10378204" cy="3042872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9C0322-A7DA-EB3C-44FB-88B38189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Weight optimization 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95479-CD84-9797-B114-8ED67379E4D7}"/>
              </a:ext>
            </a:extLst>
          </p:cNvPr>
          <p:cNvSpPr txBox="1"/>
          <p:nvPr/>
        </p:nvSpPr>
        <p:spPr>
          <a:xfrm>
            <a:off x="514079" y="1735003"/>
            <a:ext cx="3816344" cy="9387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Shape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Size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Weight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Topology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Topography optimization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5EF83-F35B-B13B-0429-4D38592BF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257" y="1735003"/>
            <a:ext cx="32658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Cabin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Chassis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Load body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Containers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Powertrain parts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Sub-systems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Aggregate parts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Alloy Wheels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794B29-FA22-EEE9-8BF4-1146D30E4123}"/>
              </a:ext>
            </a:extLst>
          </p:cNvPr>
          <p:cNvSpPr txBox="1"/>
          <p:nvPr/>
        </p:nvSpPr>
        <p:spPr>
          <a:xfrm>
            <a:off x="8726366" y="1735003"/>
            <a:ext cx="258073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Weight / material savings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Cost Reductions 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Alternate material suggestions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5EA472-28EA-11F2-D2F3-BC0A0E63CE04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146EF8-13BC-9BD8-8A14-26124F4772A5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981DD84-268C-1696-7A3F-EDC1BDD7764A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9A8E32E-A58E-9E8F-B94C-02E60A81472F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DA15EFD-806E-C348-FCB5-14002AB9ED42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5AC57-65CB-B56B-1485-E1A49B470C08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3CBFED2-1A9F-8BE0-9A60-E0855151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363B40F-1614-F737-5798-6D1995F05829}"/>
              </a:ext>
            </a:extLst>
          </p:cNvPr>
          <p:cNvGrpSpPr/>
          <p:nvPr/>
        </p:nvGrpSpPr>
        <p:grpSpPr>
          <a:xfrm>
            <a:off x="5010661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FED1F940-120C-7206-05CF-AE1F744B34B3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D2D497-32E2-11AD-331B-6D73D42CF9E6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D965BC4-3696-6402-584F-86B97411FDAD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9867770-E59B-D8CF-D565-B6AA0384A4D2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F37785EC-EFA3-3224-E4ED-F6E12917AA53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24680D6-3C68-F08A-B29F-D7E83F18339D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E478C43-2C74-CDF9-58A8-0C61CF970145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A9F3801-6F22-3970-352B-18D7B5873C37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73D80A-F1CA-883D-DAC4-EB4D0EB2E12E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EA4F49-192E-7096-F8E1-D97F4B6D9BDB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59667E3-947F-515B-519F-37265EE2DB8D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5D49468-B0F1-0DB9-CF63-2F786DC2D06D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26D007-EA6F-72CF-B570-35420540776F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E895604-DD0D-E988-A839-6C7CD06B5382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0BA95E-ED99-A4BE-8F16-B57690965DD0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3E458E6-3F9B-EB3B-F7C7-5F17A61FD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CCC996CA-33A8-BD5F-F828-CABEA83F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4840889-60E4-CA0B-13BE-4A6C4171E3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7133" y="1219519"/>
            <a:ext cx="377087" cy="377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588BD-D6E1-AF41-E4EA-B871A0CB6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541" y="3746708"/>
            <a:ext cx="1936408" cy="190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B39C3-A875-1D7B-DCD6-4C99E6C4AA07}"/>
              </a:ext>
            </a:extLst>
          </p:cNvPr>
          <p:cNvSpPr txBox="1"/>
          <p:nvPr/>
        </p:nvSpPr>
        <p:spPr>
          <a:xfrm>
            <a:off x="2783999" y="5850447"/>
            <a:ext cx="279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"/>
              <a:t>Material and Thickness Optimization were performed on the structure to improve the strength and the stiffness of the radiator mounting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80EA1-D512-6548-6D01-6FC6EB73CC4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2099" y="3413179"/>
            <a:ext cx="2257975" cy="1160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ADC1E2-B7C6-72C1-64FB-BDADAD7C63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410"/>
          <a:stretch/>
        </p:blipFill>
        <p:spPr>
          <a:xfrm>
            <a:off x="3377403" y="4671734"/>
            <a:ext cx="1607217" cy="1080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03865C-5632-D047-D1AB-D122852C56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8101" y="3629840"/>
            <a:ext cx="2341882" cy="229133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B2E6039-3E6E-4A2A-BD81-7D66F23B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54163" y="3799141"/>
            <a:ext cx="1655882" cy="113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B41E0BB-2A96-B59E-B36D-11F73957F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flipH="1">
            <a:off x="6863357" y="4784825"/>
            <a:ext cx="1407185" cy="96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885494-0F2F-E0C4-9453-87DDBAC654B9}"/>
              </a:ext>
            </a:extLst>
          </p:cNvPr>
          <p:cNvSpPr txBox="1"/>
          <p:nvPr/>
        </p:nvSpPr>
        <p:spPr>
          <a:xfrm>
            <a:off x="5335044" y="5206536"/>
            <a:ext cx="13511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/>
              <a:t>Section Optimization through 1D Model concept</a:t>
            </a:r>
            <a:endParaRPr lang="en-IN" sz="1050"/>
          </a:p>
        </p:txBody>
      </p:sp>
      <p:pic>
        <p:nvPicPr>
          <p:cNvPr id="29" name="Picture 2" descr="HPC Management – d3VIEW">
            <a:extLst>
              <a:ext uri="{FF2B5EF4-FFF2-40B4-BE49-F238E27FC236}">
                <a16:creationId xmlns:a16="http://schemas.microsoft.com/office/drawing/2014/main" id="{B032180B-3F55-3BBE-9CB3-69E75552D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b="37213"/>
          <a:stretch>
            <a:fillRect/>
          </a:stretch>
        </p:blipFill>
        <p:spPr bwMode="auto">
          <a:xfrm>
            <a:off x="10141602" y="6030591"/>
            <a:ext cx="1134407" cy="2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6795-FB88-A98F-9841-0859E5F4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059A1D32-BCC0-0FF8-675E-1AF891E72CD7}"/>
              </a:ext>
            </a:extLst>
          </p:cNvPr>
          <p:cNvSpPr/>
          <p:nvPr/>
        </p:nvSpPr>
        <p:spPr>
          <a:xfrm>
            <a:off x="1551537" y="3315211"/>
            <a:ext cx="9376788" cy="3206015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D94B46C-26D5-DF90-935C-14251F67D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4"/>
          <a:stretch/>
        </p:blipFill>
        <p:spPr>
          <a:xfrm>
            <a:off x="6144241" y="5167206"/>
            <a:ext cx="2396319" cy="132889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5B2B8A-A834-2DD1-C790-795B3DE8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Correlation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7A95E-16FC-53BD-18A7-C38895B41241}"/>
              </a:ext>
            </a:extLst>
          </p:cNvPr>
          <p:cNvSpPr txBox="1"/>
          <p:nvPr/>
        </p:nvSpPr>
        <p:spPr>
          <a:xfrm>
            <a:off x="514079" y="1735003"/>
            <a:ext cx="3816344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 failure correlation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Root cause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Estimating precise engineering life of product.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Identifying methodologies and suggesting best practices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bound iterations and trials to understand the gap between test and simulations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D5B132-6BE0-2858-754A-89788003E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257" y="1735003"/>
            <a:ext cx="326584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Body &amp; chassis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Brackets &amp; sub assemblies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Suspension &amp; steering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Powertrain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(durability)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Battery and various electronic assemblies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sz="1100" kern="0">
              <a:solidFill>
                <a:srgbClr val="4040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6E935-D2EF-9470-3212-20360BE26FDC}"/>
              </a:ext>
            </a:extLst>
          </p:cNvPr>
          <p:cNvSpPr txBox="1"/>
          <p:nvPr/>
        </p:nvSpPr>
        <p:spPr>
          <a:xfrm>
            <a:off x="8726366" y="1735003"/>
            <a:ext cx="258073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Counter measure suggestions 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Failure mode correlated with physical testing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Methodology/gap identification between simulation and physical test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E21D01-45F2-5672-EA08-2CA58FAE81FB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2326A0-DE73-6B4D-7361-257A774DCE23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AE4E22-B2E4-0C88-0BF0-F7355FC31E02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E385EA-0BE0-4A78-D3A0-42D2545EBDB0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6733DBE-9C66-7FC1-6C57-7C9F3CA956F3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967609-6510-96E2-832A-1428C4C21810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B68F13B-752A-B47A-198D-DEC82478E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99760E0-D880-DA83-7473-4887287FE97E}"/>
              </a:ext>
            </a:extLst>
          </p:cNvPr>
          <p:cNvGrpSpPr/>
          <p:nvPr/>
        </p:nvGrpSpPr>
        <p:grpSpPr>
          <a:xfrm>
            <a:off x="5010661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88D7F602-B8CD-2F2E-C323-007D698AE32A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E94E36-1E1C-C44A-D35A-69E857527707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7E78266-06A6-084F-B6D0-A9CA73F03FD3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D1EF8A5-D7A3-8739-0C53-45E625B91859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95843083-B376-A97E-F7C7-5A37524614DB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DB75FAC-BD33-1FEA-D0AB-6F2A4AB4B985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CE8C7BB-56F6-F8DF-0C99-C0F766F5D8ED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DC28F9-9929-7924-7DB7-93DDBA3491A7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BA6950-7317-A241-F368-447BF4EBEBE9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E818D96-24EC-576F-B6E5-40F9E211A117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A81F6D1-6C8A-3A4A-D5C7-080775DFC5E5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09920E2-AC8C-C082-EB53-5098E314B3C0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E5750FD-5EB8-9C8A-5C9A-C68E0503709D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2D8505-2BE4-79BD-BE7E-1CEFAFC00280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72FF86A-9181-D501-3FB2-408C3DA31AAE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F235A010-C30B-7F23-168B-D36D4DC3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686D87EC-8C3B-6EF1-BA18-DD22071B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2E9F9B4-3F7E-6D4B-BCA4-8FDAC432B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7133" y="1219519"/>
            <a:ext cx="377087" cy="3770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E2DD1E-B95E-C225-76AA-8CB07BEB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897" y="5211097"/>
            <a:ext cx="1560646" cy="13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09424-8185-21EA-27AC-08F4706FCA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9352" y="3582623"/>
            <a:ext cx="1680302" cy="15909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9A428C-67C7-BD8D-674B-80AE2264A75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8589"/>
          <a:stretch>
            <a:fillRect/>
          </a:stretch>
        </p:blipFill>
        <p:spPr>
          <a:xfrm>
            <a:off x="1745175" y="3509166"/>
            <a:ext cx="1315971" cy="14863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CAAFD94-0CFB-A817-825D-1348F569E396}"/>
              </a:ext>
            </a:extLst>
          </p:cNvPr>
          <p:cNvSpPr txBox="1"/>
          <p:nvPr/>
        </p:nvSpPr>
        <p:spPr>
          <a:xfrm>
            <a:off x="1914452" y="4918190"/>
            <a:ext cx="2166736" cy="214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100"/>
            </a:lvl1pPr>
          </a:lstStyle>
          <a:p>
            <a:pPr algn="ctr"/>
            <a:r>
              <a:rPr lang="en-IN" sz="800"/>
              <a:t>Module edge got damaged – During Drop test</a:t>
            </a:r>
            <a:endParaRPr lang="en-US" sz="8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BCAF17-7E34-053C-3B00-D31FE45D4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9635" y="3582623"/>
            <a:ext cx="1187615" cy="1393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1D8C4E-50F8-B487-07A1-3C7ACC4ABC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97139" y="3415065"/>
            <a:ext cx="1932419" cy="174230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9053B9-CF97-E56F-3C51-CD60DD3194CD}"/>
              </a:ext>
            </a:extLst>
          </p:cNvPr>
          <p:cNvSpPr txBox="1"/>
          <p:nvPr/>
        </p:nvSpPr>
        <p:spPr>
          <a:xfrm>
            <a:off x="4671855" y="3340387"/>
            <a:ext cx="556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CAE</a:t>
            </a:r>
            <a:endParaRPr lang="en-IN" sz="1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6D66DF-8481-B68C-3DD1-0BE1FE28C1FA}"/>
              </a:ext>
            </a:extLst>
          </p:cNvPr>
          <p:cNvSpPr txBox="1"/>
          <p:nvPr/>
        </p:nvSpPr>
        <p:spPr>
          <a:xfrm>
            <a:off x="2565036" y="3340387"/>
            <a:ext cx="6412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Test</a:t>
            </a:r>
            <a:endParaRPr lang="en-IN" sz="1100"/>
          </a:p>
        </p:txBody>
      </p:sp>
      <p:pic>
        <p:nvPicPr>
          <p:cNvPr id="36" name="Picture 35" descr="\\10.17.1.179\LB_Australia\WIP\Full_Model_Final\30kmph_anim\on_cen.gif">
            <a:extLst>
              <a:ext uri="{FF2B5EF4-FFF2-40B4-BE49-F238E27FC236}">
                <a16:creationId xmlns:a16="http://schemas.microsoft.com/office/drawing/2014/main" id="{4B0FF0E5-98C9-9F66-87DD-32239FB107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4683B9"/>
              </a:clrFrom>
              <a:clrTo>
                <a:srgbClr val="4683B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8" y="5131239"/>
            <a:ext cx="1909589" cy="13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DD22EE-0721-C76D-DFDF-60881469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48" y="5198710"/>
            <a:ext cx="1729557" cy="129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F14ED7C-78B4-3238-A35B-D8C4CEB26902}"/>
              </a:ext>
            </a:extLst>
          </p:cNvPr>
          <p:cNvGrpSpPr/>
          <p:nvPr/>
        </p:nvGrpSpPr>
        <p:grpSpPr>
          <a:xfrm>
            <a:off x="7698504" y="3705766"/>
            <a:ext cx="3381375" cy="1520949"/>
            <a:chOff x="2987180" y="4765677"/>
            <a:chExt cx="3381375" cy="152094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80004CB-DA28-6828-6AB6-6F6A8D415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65314" t="11474" r="615" b="3198"/>
            <a:stretch/>
          </p:blipFill>
          <p:spPr>
            <a:xfrm>
              <a:off x="2987180" y="4839810"/>
              <a:ext cx="1333500" cy="122872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C1FDB2E-BE53-AB6C-7FA1-DFC91749B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t="11922" r="88316" b="5224"/>
            <a:stretch/>
          </p:blipFill>
          <p:spPr>
            <a:xfrm>
              <a:off x="4320680" y="4765677"/>
              <a:ext cx="329602" cy="152094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A17F165-6424-E5E1-7F15-BD48A5810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843" t="12460" r="50131" b="59945"/>
            <a:stretch/>
          </p:blipFill>
          <p:spPr>
            <a:xfrm>
              <a:off x="4320680" y="4857831"/>
              <a:ext cx="2047875" cy="1113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289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6D98-A62A-73F9-2E72-CAEEED4D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: Rounded Corners 51">
            <a:extLst>
              <a:ext uri="{FF2B5EF4-FFF2-40B4-BE49-F238E27FC236}">
                <a16:creationId xmlns:a16="http://schemas.microsoft.com/office/drawing/2014/main" id="{67D4DBFA-A7DE-3C80-4E07-9F63112FEADC}"/>
              </a:ext>
            </a:extLst>
          </p:cNvPr>
          <p:cNvSpPr/>
          <p:nvPr/>
        </p:nvSpPr>
        <p:spPr>
          <a:xfrm>
            <a:off x="857250" y="3315211"/>
            <a:ext cx="10372725" cy="3206015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53E9E5-9AC1-8876-634D-D5F4042AF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CAE Model build 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26A08-F71E-D2B0-DC9F-3946E462CDD5}"/>
              </a:ext>
            </a:extLst>
          </p:cNvPr>
          <p:cNvSpPr txBox="1"/>
          <p:nvPr/>
        </p:nvSpPr>
        <p:spPr>
          <a:xfrm>
            <a:off x="514079" y="1735003"/>
            <a:ext cx="3816344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Mesh &amp; model build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Structural mesh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CFD mesh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Any code – any specification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6A9DA-4680-6D00-EBDC-1F17B9286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586" y="1735003"/>
            <a:ext cx="326584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Polymer / plastic mesh components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Castings / forgings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Sheet metal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Composites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Machined components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9148F-0809-1608-03B7-1A0F26464D16}"/>
              </a:ext>
            </a:extLst>
          </p:cNvPr>
          <p:cNvSpPr txBox="1"/>
          <p:nvPr/>
        </p:nvSpPr>
        <p:spPr>
          <a:xfrm>
            <a:off x="6028486" y="1735003"/>
            <a:ext cx="25807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Vehicle level / system level / part level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modelling of cars 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Powertrain assembly modelling with node mapping etc.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Modelling for bikes ,LCV , trucks , buses &amp; heavy industrial assemblies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4FA7E34-2767-4511-D370-1AD96EB3F3AB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1A08BE-FA2B-D500-972C-29D5208253B4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C93AEC-BBEC-EDDC-4BAB-9E9FC4EADD80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9F75D7-7BA9-F345-5C6D-D25A25908D85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DE6075-2F63-893E-9066-CEC739A7E9B4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077073-84C1-59C3-8E42-B895E52330CB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A85A1C3-17F9-C4B8-2743-BABA628B5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3D227DC-0132-2F9F-D51D-0A7CF13600F8}"/>
              </a:ext>
            </a:extLst>
          </p:cNvPr>
          <p:cNvGrpSpPr/>
          <p:nvPr/>
        </p:nvGrpSpPr>
        <p:grpSpPr>
          <a:xfrm>
            <a:off x="2939990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47596571-498F-36DA-B20D-D040E79FC67C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1C4035B-4069-3CA7-7204-4CD133CC1D00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4AB0DAC-4CD2-8842-334D-70D482AB4B85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FA3566-7014-1967-C285-D8592EDCAA14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12FDED99-1E25-C2A1-F95A-1B99DCC9728D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5F1AB72-1086-4B50-B514-6DAF227EAFA9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1D4031E-51A9-FAA4-48CB-5CEC009874B8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39FFFA-F479-3F2D-D5AC-3D3E594E7E96}"/>
                </a:ext>
              </a:extLst>
            </p:cNvPr>
            <p:cNvSpPr txBox="1"/>
            <p:nvPr/>
          </p:nvSpPr>
          <p:spPr>
            <a:xfrm>
              <a:off x="3633261" y="1002270"/>
              <a:ext cx="15757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Material / process supported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3E6909-2C9D-4B19-CE94-700748491EA0}"/>
              </a:ext>
            </a:extLst>
          </p:cNvPr>
          <p:cNvGrpSpPr/>
          <p:nvPr/>
        </p:nvGrpSpPr>
        <p:grpSpPr>
          <a:xfrm>
            <a:off x="592366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BC530AF-842F-9AE6-2F8C-AA29BE2AC266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AE5C89D-5807-6C5C-9E33-29789320F12D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407DEE-225F-E97B-9030-C98473EB2988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ED4B1E6-5CD1-785F-7407-2BC635406FA8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253C4B6-9E49-3D29-8102-D0D8765FAB18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D918C2-0074-902C-5BBD-7C4E49EFA949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part type 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8D33B08-A055-FEBD-59D3-8ADFB8BC4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151F5FE6-2A33-40BE-B6BD-A19804DB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49AA40D-227F-A24F-3DD7-44179FD96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462" y="1219519"/>
            <a:ext cx="377087" cy="3770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D911B1-A983-A72A-5210-DE4E41C33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6140" y="1735003"/>
            <a:ext cx="32658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MACRO based automation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 handle Model size of 10 million+ nodes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Fast turnaround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BB890F-D9E7-5C32-D257-8C3CC05E3C7C}"/>
              </a:ext>
            </a:extLst>
          </p:cNvPr>
          <p:cNvGrpSpPr/>
          <p:nvPr/>
        </p:nvGrpSpPr>
        <p:grpSpPr>
          <a:xfrm>
            <a:off x="8874544" y="1063297"/>
            <a:ext cx="2264403" cy="826434"/>
            <a:chOff x="3325806" y="915817"/>
            <a:chExt cx="2264403" cy="82643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B610E87-9822-84CD-56AB-6FD92384E91E}"/>
                </a:ext>
              </a:extLst>
            </p:cNvPr>
            <p:cNvSpPr/>
            <p:nvPr/>
          </p:nvSpPr>
          <p:spPr>
            <a:xfrm>
              <a:off x="3670442" y="1036486"/>
              <a:ext cx="1518599" cy="392683"/>
            </a:xfrm>
            <a:custGeom>
              <a:avLst/>
              <a:gdLst>
                <a:gd name="connsiteX0" fmla="*/ 1414869 w 1518599"/>
                <a:gd name="connsiteY0" fmla="*/ 196335 h 392683"/>
                <a:gd name="connsiteX1" fmla="*/ 1518600 w 1518599"/>
                <a:gd name="connsiteY1" fmla="*/ 0 h 392683"/>
                <a:gd name="connsiteX2" fmla="*/ 35337 w 1518599"/>
                <a:gd name="connsiteY2" fmla="*/ 0 h 392683"/>
                <a:gd name="connsiteX3" fmla="*/ 67531 w 1518599"/>
                <a:gd name="connsiteY3" fmla="*/ 31568 h 392683"/>
                <a:gd name="connsiteX4" fmla="*/ 92980 w 1518599"/>
                <a:gd name="connsiteY4" fmla="*/ 108417 h 392683"/>
                <a:gd name="connsiteX5" fmla="*/ 67155 w 1518599"/>
                <a:gd name="connsiteY5" fmla="*/ 195751 h 392683"/>
                <a:gd name="connsiteX6" fmla="*/ 0 w 1518599"/>
                <a:gd name="connsiteY6" fmla="*/ 265298 h 392683"/>
                <a:gd name="connsiteX7" fmla="*/ 74749 w 1518599"/>
                <a:gd name="connsiteY7" fmla="*/ 265298 h 392683"/>
                <a:gd name="connsiteX8" fmla="*/ 48785 w 1518599"/>
                <a:gd name="connsiteY8" fmla="*/ 392684 h 392683"/>
                <a:gd name="connsiteX9" fmla="*/ 1518586 w 1518599"/>
                <a:gd name="connsiteY9" fmla="*/ 392684 h 392683"/>
                <a:gd name="connsiteX10" fmla="*/ 1414855 w 1518599"/>
                <a:gd name="connsiteY10" fmla="*/ 196349 h 39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8599" h="392683">
                  <a:moveTo>
                    <a:pt x="1414869" y="196335"/>
                  </a:moveTo>
                  <a:cubicBezTo>
                    <a:pt x="1414869" y="114897"/>
                    <a:pt x="1456006" y="42888"/>
                    <a:pt x="1518600" y="0"/>
                  </a:cubicBezTo>
                  <a:lnTo>
                    <a:pt x="35337" y="0"/>
                  </a:lnTo>
                  <a:cubicBezTo>
                    <a:pt x="47853" y="8998"/>
                    <a:pt x="58631" y="19553"/>
                    <a:pt x="67531" y="31568"/>
                  </a:cubicBezTo>
                  <a:cubicBezTo>
                    <a:pt x="84428" y="54347"/>
                    <a:pt x="92980" y="80214"/>
                    <a:pt x="92980" y="108417"/>
                  </a:cubicBezTo>
                  <a:cubicBezTo>
                    <a:pt x="92980" y="139596"/>
                    <a:pt x="84303" y="168981"/>
                    <a:pt x="67155" y="195751"/>
                  </a:cubicBezTo>
                  <a:cubicBezTo>
                    <a:pt x="52985" y="217877"/>
                    <a:pt x="30956" y="240697"/>
                    <a:pt x="0" y="265298"/>
                  </a:cubicBezTo>
                  <a:lnTo>
                    <a:pt x="74749" y="265298"/>
                  </a:lnTo>
                  <a:lnTo>
                    <a:pt x="48785" y="392684"/>
                  </a:lnTo>
                  <a:lnTo>
                    <a:pt x="1518586" y="392684"/>
                  </a:lnTo>
                  <a:cubicBezTo>
                    <a:pt x="1456006" y="349796"/>
                    <a:pt x="1414855" y="277787"/>
                    <a:pt x="1414855" y="19634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C62B4B-4760-0CF0-E4F7-EFB791C5CC56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8" name="Graphic 59">
              <a:extLst>
                <a:ext uri="{FF2B5EF4-FFF2-40B4-BE49-F238E27FC236}">
                  <a16:creationId xmlns:a16="http://schemas.microsoft.com/office/drawing/2014/main" id="{F115E734-A8F9-9A1E-66A6-991A0FA78D46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769DE7-9E53-2C20-79BA-6400C8B6EE27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94ED663-70CD-135B-7E51-1B51EA107698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EB5361-2389-33E9-1915-9817978C2226}"/>
                </a:ext>
              </a:extLst>
            </p:cNvPr>
            <p:cNvSpPr txBox="1"/>
            <p:nvPr/>
          </p:nvSpPr>
          <p:spPr>
            <a:xfrm>
              <a:off x="3633261" y="1084532"/>
              <a:ext cx="157576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5FEEB26-DE05-5C46-F91C-9947DC02F4D8}"/>
              </a:ext>
            </a:extLst>
          </p:cNvPr>
          <p:cNvSpPr txBox="1"/>
          <p:nvPr/>
        </p:nvSpPr>
        <p:spPr>
          <a:xfrm>
            <a:off x="8834937" y="1014430"/>
            <a:ext cx="59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4400" b="1">
                <a:solidFill>
                  <a:srgbClr val="B87B01"/>
                </a:solidFill>
                <a:latin typeface="Mulish Black" pitchFamily="2" charset="0"/>
              </a:rPr>
              <a:t>4</a:t>
            </a:r>
          </a:p>
        </p:txBody>
      </p:sp>
      <p:pic>
        <p:nvPicPr>
          <p:cNvPr id="61" name="Picture 30">
            <a:extLst>
              <a:ext uri="{FF2B5EF4-FFF2-40B4-BE49-F238E27FC236}">
                <a16:creationId xmlns:a16="http://schemas.microsoft.com/office/drawing/2014/main" id="{CE8E7062-2B05-1322-80EA-51C7456B65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7" y="3352799"/>
            <a:ext cx="1339838" cy="21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">
            <a:extLst>
              <a:ext uri="{FF2B5EF4-FFF2-40B4-BE49-F238E27FC236}">
                <a16:creationId xmlns:a16="http://schemas.microsoft.com/office/drawing/2014/main" id="{92445F87-2D4D-A0C7-672B-2393C468F9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33" y="3535693"/>
            <a:ext cx="2133628" cy="15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49295B-3B3D-E102-B5DB-FCDEE3B17A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0181" y="4857661"/>
            <a:ext cx="2235863" cy="1554591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37FE0FC1-B7CB-68F5-653B-0D7F0E93F9C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972" y="5239739"/>
            <a:ext cx="2265478" cy="1209126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00545101-D81D-8F30-081B-550F5F1EA8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67" t="5766" r="9321" b="2520"/>
          <a:stretch/>
        </p:blipFill>
        <p:spPr>
          <a:xfrm>
            <a:off x="7014090" y="4937186"/>
            <a:ext cx="1374699" cy="1554592"/>
          </a:xfrm>
          <a:prstGeom prst="rect">
            <a:avLst/>
          </a:prstGeom>
        </p:spPr>
      </p:pic>
      <p:pic>
        <p:nvPicPr>
          <p:cNvPr id="2050" name="Picture 20">
            <a:extLst>
              <a:ext uri="{FF2B5EF4-FFF2-40B4-BE49-F238E27FC236}">
                <a16:creationId xmlns:a16="http://schemas.microsoft.com/office/drawing/2014/main" id="{7E4743E2-D155-EA1E-653F-4340AF95A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18" y="3360023"/>
            <a:ext cx="2173824" cy="155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A5BC3F00-9E7A-8848-8D48-98DD9DA183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64" t="7704" r="1695" b="20444"/>
          <a:stretch/>
        </p:blipFill>
        <p:spPr>
          <a:xfrm>
            <a:off x="8503857" y="3571754"/>
            <a:ext cx="2495896" cy="1381859"/>
          </a:xfrm>
          <a:prstGeom prst="rect">
            <a:avLst/>
          </a:prstGeom>
        </p:spPr>
      </p:pic>
      <p:pic>
        <p:nvPicPr>
          <p:cNvPr id="2052" name="Picture 2051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F77E75BC-12AD-C5C1-97EC-994A180229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5778" y="5239739"/>
            <a:ext cx="1109532" cy="227363"/>
          </a:xfrm>
          <a:prstGeom prst="rect">
            <a:avLst/>
          </a:prstGeom>
        </p:spPr>
      </p:pic>
      <p:pic>
        <p:nvPicPr>
          <p:cNvPr id="2053" name="Picture 2052" descr="A close-up of a logo&#10;&#10;AI-generated content may be incorrect.">
            <a:extLst>
              <a:ext uri="{FF2B5EF4-FFF2-40B4-BE49-F238E27FC236}">
                <a16:creationId xmlns:a16="http://schemas.microsoft.com/office/drawing/2014/main" id="{A52E8BFC-AB82-5948-2DCE-2ACDF00395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1297" y="5718673"/>
            <a:ext cx="951055" cy="429967"/>
          </a:xfrm>
          <a:prstGeom prst="rect">
            <a:avLst/>
          </a:prstGeom>
        </p:spPr>
      </p:pic>
      <p:pic>
        <p:nvPicPr>
          <p:cNvPr id="2055" name="Picture 2054" descr="A blue gear with arrows around it&#10;&#10;AI-generated content may be incorrect.">
            <a:extLst>
              <a:ext uri="{FF2B5EF4-FFF2-40B4-BE49-F238E27FC236}">
                <a16:creationId xmlns:a16="http://schemas.microsoft.com/office/drawing/2014/main" id="{266C9D23-831D-AA8B-6B63-425A075427E7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325" y="1221958"/>
            <a:ext cx="400049" cy="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F92FB-91C3-DC7C-ABA7-8FBDD8132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51">
            <a:extLst>
              <a:ext uri="{FF2B5EF4-FFF2-40B4-BE49-F238E27FC236}">
                <a16:creationId xmlns:a16="http://schemas.microsoft.com/office/drawing/2014/main" id="{7EDE35EF-F120-3F5D-7EAE-3286F2F715CC}"/>
              </a:ext>
            </a:extLst>
          </p:cNvPr>
          <p:cNvSpPr/>
          <p:nvPr/>
        </p:nvSpPr>
        <p:spPr>
          <a:xfrm>
            <a:off x="414207" y="5947784"/>
            <a:ext cx="11384853" cy="598131"/>
          </a:xfrm>
          <a:prstGeom prst="roundRect">
            <a:avLst>
              <a:gd name="adj" fmla="val 17021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800"/>
              <a:t>test tracks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1D3B5AC-1432-CE36-C69D-E66B1B628A73}"/>
              </a:ext>
            </a:extLst>
          </p:cNvPr>
          <p:cNvSpPr/>
          <p:nvPr/>
        </p:nvSpPr>
        <p:spPr>
          <a:xfrm>
            <a:off x="483817" y="5433983"/>
            <a:ext cx="3682774" cy="410977"/>
          </a:xfrm>
          <a:prstGeom prst="roundRect">
            <a:avLst>
              <a:gd name="adj" fmla="val 50000"/>
            </a:avLst>
          </a:prstGeom>
          <a:solidFill>
            <a:srgbClr val="DA9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014BD6-82A1-5C2C-7D39-695317730CFE}"/>
              </a:ext>
            </a:extLst>
          </p:cNvPr>
          <p:cNvSpPr/>
          <p:nvPr/>
        </p:nvSpPr>
        <p:spPr>
          <a:xfrm>
            <a:off x="486451" y="6075351"/>
            <a:ext cx="1101112" cy="375920"/>
          </a:xfrm>
          <a:prstGeom prst="rect">
            <a:avLst/>
          </a:prstGeom>
          <a:solidFill>
            <a:srgbClr val="00498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Force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19D773-FD58-F87B-A06F-8162E10E17EB}"/>
              </a:ext>
            </a:extLst>
          </p:cNvPr>
          <p:cNvSpPr/>
          <p:nvPr/>
        </p:nvSpPr>
        <p:spPr>
          <a:xfrm>
            <a:off x="1750243" y="6075351"/>
            <a:ext cx="1101112" cy="375920"/>
          </a:xfrm>
          <a:prstGeom prst="rect">
            <a:avLst/>
          </a:prstGeom>
          <a:solidFill>
            <a:srgbClr val="647C9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Strain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5D41D3-8062-32A0-35B8-EDA4CEEA9F19}"/>
              </a:ext>
            </a:extLst>
          </p:cNvPr>
          <p:cNvSpPr/>
          <p:nvPr/>
        </p:nvSpPr>
        <p:spPr>
          <a:xfrm>
            <a:off x="3014035" y="6075351"/>
            <a:ext cx="1101112" cy="375920"/>
          </a:xfrm>
          <a:prstGeom prst="rect">
            <a:avLst/>
          </a:prstGeom>
          <a:solidFill>
            <a:srgbClr val="DA9A2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Pressure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B7EA2-6239-0F3F-C0E9-4FD9429B51DE}"/>
              </a:ext>
            </a:extLst>
          </p:cNvPr>
          <p:cNvSpPr/>
          <p:nvPr/>
        </p:nvSpPr>
        <p:spPr>
          <a:xfrm>
            <a:off x="4277827" y="6075351"/>
            <a:ext cx="1101112" cy="3759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Vacuum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9EA04E-3142-FF2D-2146-8832FE474AC5}"/>
              </a:ext>
            </a:extLst>
          </p:cNvPr>
          <p:cNvSpPr/>
          <p:nvPr/>
        </p:nvSpPr>
        <p:spPr>
          <a:xfrm>
            <a:off x="5541619" y="6075351"/>
            <a:ext cx="1101112" cy="375920"/>
          </a:xfrm>
          <a:prstGeom prst="rect">
            <a:avLst/>
          </a:prstGeom>
          <a:solidFill>
            <a:srgbClr val="00498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Power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7A047CB-81A4-CE03-E791-FA05D1070F25}"/>
              </a:ext>
            </a:extLst>
          </p:cNvPr>
          <p:cNvSpPr/>
          <p:nvPr/>
        </p:nvSpPr>
        <p:spPr>
          <a:xfrm>
            <a:off x="6805411" y="6075351"/>
            <a:ext cx="1101112" cy="375920"/>
          </a:xfrm>
          <a:prstGeom prst="rect">
            <a:avLst/>
          </a:prstGeom>
          <a:solidFill>
            <a:srgbClr val="647C9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Speed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DE5CC1-5FEC-3A71-F146-4B7E9E2DB39C}"/>
              </a:ext>
            </a:extLst>
          </p:cNvPr>
          <p:cNvSpPr/>
          <p:nvPr/>
        </p:nvSpPr>
        <p:spPr>
          <a:xfrm>
            <a:off x="8069203" y="6075351"/>
            <a:ext cx="1101112" cy="375920"/>
          </a:xfrm>
          <a:prstGeom prst="rect">
            <a:avLst/>
          </a:prstGeom>
          <a:solidFill>
            <a:srgbClr val="DA9A2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Acceleration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2B7F0A-696F-2F71-7A41-21BD7AC1054D}"/>
              </a:ext>
            </a:extLst>
          </p:cNvPr>
          <p:cNvSpPr/>
          <p:nvPr/>
        </p:nvSpPr>
        <p:spPr>
          <a:xfrm>
            <a:off x="9332995" y="6075351"/>
            <a:ext cx="1101112" cy="37592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Velocity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3D8F2D-413B-0A2D-A295-580CC7A8AABA}"/>
              </a:ext>
            </a:extLst>
          </p:cNvPr>
          <p:cNvSpPr/>
          <p:nvPr/>
        </p:nvSpPr>
        <p:spPr>
          <a:xfrm>
            <a:off x="10596785" y="6075351"/>
            <a:ext cx="1101112" cy="375920"/>
          </a:xfrm>
          <a:prstGeom prst="rect">
            <a:avLst/>
          </a:prstGeom>
          <a:solidFill>
            <a:srgbClr val="00498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046" tIns="43046" rIns="43046" bIns="43046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400"/>
              <a:t>Displacement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BFFCCF-7F41-F41C-036D-BE6E8E97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Prototyping &amp; physical testing </a:t>
            </a:r>
            <a:endParaRPr lang="en-IN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9530C28-E055-A90B-513C-D0C0AB65281F}"/>
              </a:ext>
            </a:extLst>
          </p:cNvPr>
          <p:cNvGrpSpPr/>
          <p:nvPr/>
        </p:nvGrpSpPr>
        <p:grpSpPr>
          <a:xfrm>
            <a:off x="483817" y="2859807"/>
            <a:ext cx="10254822" cy="2457406"/>
            <a:chOff x="364017" y="3193026"/>
            <a:chExt cx="10254822" cy="2457406"/>
          </a:xfrm>
        </p:grpSpPr>
        <p:sp>
          <p:nvSpPr>
            <p:cNvPr id="68" name="Rectangle: Rounded Corners 51">
              <a:extLst>
                <a:ext uri="{FF2B5EF4-FFF2-40B4-BE49-F238E27FC236}">
                  <a16:creationId xmlns:a16="http://schemas.microsoft.com/office/drawing/2014/main" id="{93222B32-E2AB-F4CE-E76D-3B4E868A3B03}"/>
                </a:ext>
              </a:extLst>
            </p:cNvPr>
            <p:cNvSpPr/>
            <p:nvPr/>
          </p:nvSpPr>
          <p:spPr>
            <a:xfrm>
              <a:off x="364017" y="3193026"/>
              <a:ext cx="10254822" cy="245740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IN" sz="1800"/>
                <a:t>test tracks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982FB02-5CD2-ED77-0061-18D16D89BE59}"/>
                </a:ext>
              </a:extLst>
            </p:cNvPr>
            <p:cNvGrpSpPr/>
            <p:nvPr/>
          </p:nvGrpSpPr>
          <p:grpSpPr>
            <a:xfrm>
              <a:off x="5484432" y="3308880"/>
              <a:ext cx="2180339" cy="2208196"/>
              <a:chOff x="4901186" y="1255599"/>
              <a:chExt cx="5004814" cy="4626591"/>
            </a:xfrm>
          </p:grpSpPr>
          <p:pic>
            <p:nvPicPr>
              <p:cNvPr id="64" name="Picture 1">
                <a:extLst>
                  <a:ext uri="{FF2B5EF4-FFF2-40B4-BE49-F238E27FC236}">
                    <a16:creationId xmlns:a16="http://schemas.microsoft.com/office/drawing/2014/main" id="{DDD12C18-758D-93A9-563B-D6A45B940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01186" y="1255599"/>
                <a:ext cx="5004814" cy="3275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11" descr="M:\SHAHUL\ctl_04Oct\152_5208.JPG">
                <a:extLst>
                  <a:ext uri="{FF2B5EF4-FFF2-40B4-BE49-F238E27FC236}">
                    <a16:creationId xmlns:a16="http://schemas.microsoft.com/office/drawing/2014/main" id="{583D580B-0FA8-734A-559F-78056E24A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01051" y="4522814"/>
                <a:ext cx="1794304" cy="1345729"/>
              </a:xfrm>
              <a:prstGeom prst="rect">
                <a:avLst/>
              </a:prstGeom>
              <a:noFill/>
            </p:spPr>
          </p:pic>
          <p:pic>
            <p:nvPicPr>
              <p:cNvPr id="66" name="Picture 12" descr="M:\SHAHUL\ctl_04Oct\158_5884.JPG">
                <a:extLst>
                  <a:ext uri="{FF2B5EF4-FFF2-40B4-BE49-F238E27FC236}">
                    <a16:creationId xmlns:a16="http://schemas.microsoft.com/office/drawing/2014/main" id="{FB8CDD14-4AA7-189F-D36D-77967CD572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18504" y="4541867"/>
                <a:ext cx="1787097" cy="1340323"/>
              </a:xfrm>
              <a:prstGeom prst="rect">
                <a:avLst/>
              </a:prstGeom>
              <a:noFill/>
            </p:spPr>
          </p:pic>
          <p:pic>
            <p:nvPicPr>
              <p:cNvPr id="67" name="Picture 13" descr="M:\SHAHUL\ctl_04Oct\158_5883.JPG">
                <a:extLst>
                  <a:ext uri="{FF2B5EF4-FFF2-40B4-BE49-F238E27FC236}">
                    <a16:creationId xmlns:a16="http://schemas.microsoft.com/office/drawing/2014/main" id="{06569A3F-216D-8675-C9CD-D85F6FDAB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459336" y="4510587"/>
                <a:ext cx="1446664" cy="1344307"/>
              </a:xfrm>
              <a:prstGeom prst="rect">
                <a:avLst/>
              </a:prstGeom>
              <a:noFill/>
            </p:spPr>
          </p:pic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D73B4B8-2B83-181E-E07B-4DD9A428A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970" y="3308880"/>
              <a:ext cx="1215861" cy="91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 descr="DSCF2166.JPG">
              <a:extLst>
                <a:ext uri="{FF2B5EF4-FFF2-40B4-BE49-F238E27FC236}">
                  <a16:creationId xmlns:a16="http://schemas.microsoft.com/office/drawing/2014/main" id="{93681963-6D24-0B53-0B9D-7D2293FA2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546" y="3315947"/>
              <a:ext cx="1269734" cy="87904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D2252D4-F357-AE7C-FC2E-5AB0B9463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58"/>
            <a:stretch/>
          </p:blipFill>
          <p:spPr>
            <a:xfrm>
              <a:off x="449893" y="4265845"/>
              <a:ext cx="2543886" cy="1251231"/>
            </a:xfrm>
            <a:prstGeom prst="rect">
              <a:avLst/>
            </a:prstGeom>
          </p:spPr>
        </p:pic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795ECDD4-B34C-EB45-6C06-228B971F8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r="9562"/>
            <a:stretch/>
          </p:blipFill>
          <p:spPr bwMode="auto">
            <a:xfrm>
              <a:off x="3073954" y="3308880"/>
              <a:ext cx="2303431" cy="143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2" descr="http://img.directindustry.com/images_di/photo-g/analytical-field-emission-scanning-electron-microscope-fe-sem-237074.jpg">
              <a:extLst>
                <a:ext uri="{FF2B5EF4-FFF2-40B4-BE49-F238E27FC236}">
                  <a16:creationId xmlns:a16="http://schemas.microsoft.com/office/drawing/2014/main" id="{0CBA1991-6B95-51C4-6D73-F6D38C0C9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428782" y="4559026"/>
              <a:ext cx="1095809" cy="993181"/>
            </a:xfrm>
            <a:prstGeom prst="rect">
              <a:avLst/>
            </a:prstGeom>
            <a:noFill/>
          </p:spPr>
        </p:pic>
        <p:pic>
          <p:nvPicPr>
            <p:cNvPr id="61" name="Picture 3" descr="Test cell-door entry view">
              <a:extLst>
                <a:ext uri="{FF2B5EF4-FFF2-40B4-BE49-F238E27FC236}">
                  <a16:creationId xmlns:a16="http://schemas.microsoft.com/office/drawing/2014/main" id="{C0B7ADCE-67A4-08C4-F555-957ABC048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71582" y="4804336"/>
              <a:ext cx="1029514" cy="712740"/>
            </a:xfrm>
            <a:prstGeom prst="rect">
              <a:avLst/>
            </a:prstGeom>
            <a:noFill/>
          </p:spPr>
        </p:pic>
        <p:pic>
          <p:nvPicPr>
            <p:cNvPr id="62" name="Picture 5" descr="DCP01036">
              <a:extLst>
                <a:ext uri="{FF2B5EF4-FFF2-40B4-BE49-F238E27FC236}">
                  <a16:creationId xmlns:a16="http://schemas.microsoft.com/office/drawing/2014/main" id="{B740E15E-07C2-811C-267D-97599C1CB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 b="7727"/>
            <a:stretch>
              <a:fillRect/>
            </a:stretch>
          </p:blipFill>
          <p:spPr bwMode="auto">
            <a:xfrm>
              <a:off x="4347438" y="4804336"/>
              <a:ext cx="1029947" cy="71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11">
              <a:extLst>
                <a:ext uri="{FF2B5EF4-FFF2-40B4-BE49-F238E27FC236}">
                  <a16:creationId xmlns:a16="http://schemas.microsoft.com/office/drawing/2014/main" id="{7F32E9A3-D012-20E9-B3C9-DB46D06411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/>
            <a:srcRect t="21720" b="8552"/>
            <a:stretch/>
          </p:blipFill>
          <p:spPr bwMode="auto">
            <a:xfrm>
              <a:off x="7766515" y="3308880"/>
              <a:ext cx="2614619" cy="12085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FAFC014-7647-2902-B923-BB0A100FEC6B}"/>
              </a:ext>
            </a:extLst>
          </p:cNvPr>
          <p:cNvSpPr txBox="1">
            <a:spLocks/>
          </p:cNvSpPr>
          <p:nvPr/>
        </p:nvSpPr>
        <p:spPr>
          <a:xfrm>
            <a:off x="455017" y="5461683"/>
            <a:ext cx="3682774" cy="3416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Complete instrumentation set up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1105909-2AAB-B83F-225A-0016E7559CEB}"/>
              </a:ext>
            </a:extLst>
          </p:cNvPr>
          <p:cNvSpPr txBox="1"/>
          <p:nvPr/>
        </p:nvSpPr>
        <p:spPr>
          <a:xfrm>
            <a:off x="415688" y="2479608"/>
            <a:ext cx="11384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/>
              <a:t>Belgium pave / corrugation / herringbone / setts / pot hole / water wading / articulation / high speed / steering pad / gradeability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46AC1C-D426-3120-61FB-EF6079E0DD84}"/>
              </a:ext>
            </a:extLst>
          </p:cNvPr>
          <p:cNvSpPr txBox="1"/>
          <p:nvPr/>
        </p:nvSpPr>
        <p:spPr>
          <a:xfrm>
            <a:off x="4210010" y="5480437"/>
            <a:ext cx="4313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/>
              <a:t>Data acquisition system for measuring</a:t>
            </a:r>
          </a:p>
        </p:txBody>
      </p:sp>
      <p:sp>
        <p:nvSpPr>
          <p:cNvPr id="75" name="Rectangle: Rounded Corners 51">
            <a:extLst>
              <a:ext uri="{FF2B5EF4-FFF2-40B4-BE49-F238E27FC236}">
                <a16:creationId xmlns:a16="http://schemas.microsoft.com/office/drawing/2014/main" id="{E2730CD3-B3E5-9AD1-0703-847EBFA7C436}"/>
              </a:ext>
            </a:extLst>
          </p:cNvPr>
          <p:cNvSpPr/>
          <p:nvPr/>
        </p:nvSpPr>
        <p:spPr>
          <a:xfrm>
            <a:off x="567611" y="1067127"/>
            <a:ext cx="2446424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Rotary  &amp; linear actuators </a:t>
            </a:r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E5E53827-AD33-6EAA-A354-F5552DCF0A4E}"/>
              </a:ext>
            </a:extLst>
          </p:cNvPr>
          <p:cNvSpPr/>
          <p:nvPr/>
        </p:nvSpPr>
        <p:spPr>
          <a:xfrm>
            <a:off x="3300978" y="1067127"/>
            <a:ext cx="2508080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Vibration platform /  ED shaker </a:t>
            </a:r>
          </a:p>
        </p:txBody>
      </p:sp>
      <p:sp>
        <p:nvSpPr>
          <p:cNvPr id="77" name="Rectangle: Rounded Corners 51">
            <a:extLst>
              <a:ext uri="{FF2B5EF4-FFF2-40B4-BE49-F238E27FC236}">
                <a16:creationId xmlns:a16="http://schemas.microsoft.com/office/drawing/2014/main" id="{674B7540-8531-7556-9E72-6410871673FB}"/>
              </a:ext>
            </a:extLst>
          </p:cNvPr>
          <p:cNvSpPr/>
          <p:nvPr/>
        </p:nvSpPr>
        <p:spPr>
          <a:xfrm>
            <a:off x="6055186" y="1067127"/>
            <a:ext cx="2140695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Elastomer test system </a:t>
            </a:r>
          </a:p>
        </p:txBody>
      </p:sp>
      <p:sp>
        <p:nvSpPr>
          <p:cNvPr id="78" name="Rectangle: Rounded Corners 51">
            <a:extLst>
              <a:ext uri="{FF2B5EF4-FFF2-40B4-BE49-F238E27FC236}">
                <a16:creationId xmlns:a16="http://schemas.microsoft.com/office/drawing/2014/main" id="{EC7E67E1-2DE8-F57C-D0A3-CFA0338DFEE4}"/>
              </a:ext>
            </a:extLst>
          </p:cNvPr>
          <p:cNvSpPr/>
          <p:nvPr/>
        </p:nvSpPr>
        <p:spPr>
          <a:xfrm>
            <a:off x="8354565" y="1067127"/>
            <a:ext cx="2431422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Wind tunnel (radiator testing)</a:t>
            </a:r>
          </a:p>
        </p:txBody>
      </p:sp>
      <p:sp>
        <p:nvSpPr>
          <p:cNvPr id="79" name="Rectangle: Rounded Corners 51">
            <a:extLst>
              <a:ext uri="{FF2B5EF4-FFF2-40B4-BE49-F238E27FC236}">
                <a16:creationId xmlns:a16="http://schemas.microsoft.com/office/drawing/2014/main" id="{678C13DF-DC5D-840B-68F6-CC66F5F6E7C1}"/>
              </a:ext>
            </a:extLst>
          </p:cNvPr>
          <p:cNvSpPr/>
          <p:nvPr/>
        </p:nvSpPr>
        <p:spPr>
          <a:xfrm>
            <a:off x="567611" y="1540787"/>
            <a:ext cx="2446424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Durability testing </a:t>
            </a:r>
          </a:p>
        </p:txBody>
      </p:sp>
      <p:sp>
        <p:nvSpPr>
          <p:cNvPr id="80" name="Rectangle: Rounded Corners 51">
            <a:extLst>
              <a:ext uri="{FF2B5EF4-FFF2-40B4-BE49-F238E27FC236}">
                <a16:creationId xmlns:a16="http://schemas.microsoft.com/office/drawing/2014/main" id="{0FC0C13C-CAED-CDF6-4C50-71A53E662EF9}"/>
              </a:ext>
            </a:extLst>
          </p:cNvPr>
          <p:cNvSpPr/>
          <p:nvPr/>
        </p:nvSpPr>
        <p:spPr>
          <a:xfrm>
            <a:off x="3300978" y="1540787"/>
            <a:ext cx="2508080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Metallurgical testing </a:t>
            </a:r>
          </a:p>
        </p:txBody>
      </p:sp>
      <p:sp>
        <p:nvSpPr>
          <p:cNvPr id="81" name="Rectangle: Rounded Corners 51">
            <a:extLst>
              <a:ext uri="{FF2B5EF4-FFF2-40B4-BE49-F238E27FC236}">
                <a16:creationId xmlns:a16="http://schemas.microsoft.com/office/drawing/2014/main" id="{49008531-82A5-C9E9-E173-99F8FC69AA52}"/>
              </a:ext>
            </a:extLst>
          </p:cNvPr>
          <p:cNvSpPr/>
          <p:nvPr/>
        </p:nvSpPr>
        <p:spPr>
          <a:xfrm>
            <a:off x="6055186" y="1540787"/>
            <a:ext cx="3991639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>
                <a:solidFill>
                  <a:srgbClr val="004981"/>
                </a:solidFill>
              </a:rPr>
              <a:t>Engine testing (performance, durability &amp; emission)</a:t>
            </a:r>
          </a:p>
        </p:txBody>
      </p:sp>
      <p:sp>
        <p:nvSpPr>
          <p:cNvPr id="83" name="Rectangle: Rounded Corners 51">
            <a:extLst>
              <a:ext uri="{FF2B5EF4-FFF2-40B4-BE49-F238E27FC236}">
                <a16:creationId xmlns:a16="http://schemas.microsoft.com/office/drawing/2014/main" id="{4D23575F-5C21-A3B9-66B0-CA566C9E1FEC}"/>
              </a:ext>
            </a:extLst>
          </p:cNvPr>
          <p:cNvSpPr/>
          <p:nvPr/>
        </p:nvSpPr>
        <p:spPr>
          <a:xfrm>
            <a:off x="567611" y="2002262"/>
            <a:ext cx="2446424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4 poster / 6 poster </a:t>
            </a:r>
          </a:p>
        </p:txBody>
      </p:sp>
      <p:sp>
        <p:nvSpPr>
          <p:cNvPr id="84" name="Rectangle: Rounded Corners 51">
            <a:extLst>
              <a:ext uri="{FF2B5EF4-FFF2-40B4-BE49-F238E27FC236}">
                <a16:creationId xmlns:a16="http://schemas.microsoft.com/office/drawing/2014/main" id="{4F2CB584-F11B-6ECE-F60F-3F60DCC0C7E1}"/>
              </a:ext>
            </a:extLst>
          </p:cNvPr>
          <p:cNvSpPr/>
          <p:nvPr/>
        </p:nvSpPr>
        <p:spPr>
          <a:xfrm>
            <a:off x="3300978" y="2002262"/>
            <a:ext cx="2508080" cy="338554"/>
          </a:xfrm>
          <a:prstGeom prst="roundRect">
            <a:avLst>
              <a:gd name="adj" fmla="val 21759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N" sz="1400">
                <a:solidFill>
                  <a:srgbClr val="004981"/>
                </a:solidFill>
              </a:rPr>
              <a:t>Test tracks </a:t>
            </a:r>
          </a:p>
        </p:txBody>
      </p:sp>
    </p:spTree>
    <p:extLst>
      <p:ext uri="{BB962C8B-B14F-4D97-AF65-F5344CB8AC3E}">
        <p14:creationId xmlns:p14="http://schemas.microsoft.com/office/powerpoint/2010/main" val="215040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90FB2-C229-878C-1456-D5BB08E1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F98759C7-1CA7-057A-A88A-0EC698B0E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6" r="2521"/>
          <a:stretch/>
        </p:blipFill>
        <p:spPr>
          <a:xfrm>
            <a:off x="504932" y="6279521"/>
            <a:ext cx="10991743" cy="464179"/>
          </a:xfrm>
          <a:prstGeom prst="rect">
            <a:avLst/>
          </a:prstGeom>
        </p:spPr>
      </p:pic>
      <p:sp>
        <p:nvSpPr>
          <p:cNvPr id="134" name="Rectangle: Rounded Corners 51">
            <a:extLst>
              <a:ext uri="{FF2B5EF4-FFF2-40B4-BE49-F238E27FC236}">
                <a16:creationId xmlns:a16="http://schemas.microsoft.com/office/drawing/2014/main" id="{1F9A0722-9370-10B5-C6C0-9322CDD21117}"/>
              </a:ext>
            </a:extLst>
          </p:cNvPr>
          <p:cNvSpPr/>
          <p:nvPr/>
        </p:nvSpPr>
        <p:spPr>
          <a:xfrm>
            <a:off x="7444125" y="1406212"/>
            <a:ext cx="4191820" cy="2082152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6ED83-C3EE-7F79-8FD1-89815449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49" y="268113"/>
            <a:ext cx="10839613" cy="480131"/>
          </a:xfrm>
        </p:spPr>
        <p:txBody>
          <a:bodyPr wrap="square" lIns="91440" tIns="45720" rIns="91440" bIns="45720" anchor="b">
            <a:spAutoFit/>
          </a:bodyPr>
          <a:lstStyle/>
          <a:p>
            <a:r>
              <a:rPr lang="en-IN" sz="2800">
                <a:latin typeface="Calibri"/>
                <a:ea typeface="Calibri"/>
                <a:cs typeface="Calibri"/>
              </a:rPr>
              <a:t>Virtual validation / CAE / CFD – services for mobility industry </a:t>
            </a:r>
            <a:endParaRPr lang="en-IN" sz="2800"/>
          </a:p>
        </p:txBody>
      </p:sp>
      <p:grpSp>
        <p:nvGrpSpPr>
          <p:cNvPr id="65" name="Graphic 62">
            <a:extLst>
              <a:ext uri="{FF2B5EF4-FFF2-40B4-BE49-F238E27FC236}">
                <a16:creationId xmlns:a16="http://schemas.microsoft.com/office/drawing/2014/main" id="{C89D6A3A-DA87-56F0-DAB7-A6ECA13D363A}"/>
              </a:ext>
            </a:extLst>
          </p:cNvPr>
          <p:cNvGrpSpPr/>
          <p:nvPr/>
        </p:nvGrpSpPr>
        <p:grpSpPr>
          <a:xfrm>
            <a:off x="2649728" y="1477712"/>
            <a:ext cx="1628007" cy="1465137"/>
            <a:chOff x="2649728" y="1477712"/>
            <a:chExt cx="1628007" cy="1465137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3A21811-8230-0C19-6D08-890C01E457AB}"/>
                </a:ext>
              </a:extLst>
            </p:cNvPr>
            <p:cNvSpPr/>
            <p:nvPr/>
          </p:nvSpPr>
          <p:spPr>
            <a:xfrm>
              <a:off x="2649728" y="1477712"/>
              <a:ext cx="1628007" cy="1465137"/>
            </a:xfrm>
            <a:custGeom>
              <a:avLst/>
              <a:gdLst>
                <a:gd name="connsiteX0" fmla="*/ 1589905 w 1628007"/>
                <a:gd name="connsiteY0" fmla="*/ 1388706 h 1465137"/>
                <a:gd name="connsiteX1" fmla="*/ 1552424 w 1628007"/>
                <a:gd name="connsiteY1" fmla="*/ 1419629 h 1465137"/>
                <a:gd name="connsiteX2" fmla="*/ 444511 w 1628007"/>
                <a:gd name="connsiteY2" fmla="*/ 1419629 h 1465137"/>
                <a:gd name="connsiteX3" fmla="*/ 197918 w 1628007"/>
                <a:gd name="connsiteY3" fmla="*/ 1173037 h 1465137"/>
                <a:gd name="connsiteX4" fmla="*/ 197918 w 1628007"/>
                <a:gd name="connsiteY4" fmla="*/ 412174 h 1465137"/>
                <a:gd name="connsiteX5" fmla="*/ 206229 w 1628007"/>
                <a:gd name="connsiteY5" fmla="*/ 412344 h 1465137"/>
                <a:gd name="connsiteX6" fmla="*/ 286504 w 1628007"/>
                <a:gd name="connsiteY6" fmla="*/ 396176 h 1465137"/>
                <a:gd name="connsiteX7" fmla="*/ 352081 w 1628007"/>
                <a:gd name="connsiteY7" fmla="*/ 351968 h 1465137"/>
                <a:gd name="connsiteX8" fmla="*/ 396289 w 1628007"/>
                <a:gd name="connsiteY8" fmla="*/ 286391 h 1465137"/>
                <a:gd name="connsiteX9" fmla="*/ 412457 w 1628007"/>
                <a:gd name="connsiteY9" fmla="*/ 206172 h 1465137"/>
                <a:gd name="connsiteX10" fmla="*/ 411892 w 1628007"/>
                <a:gd name="connsiteY10" fmla="*/ 190682 h 1465137"/>
                <a:gd name="connsiteX11" fmla="*/ 1244777 w 1628007"/>
                <a:gd name="connsiteY11" fmla="*/ 190682 h 1465137"/>
                <a:gd name="connsiteX12" fmla="*/ 1244777 w 1628007"/>
                <a:gd name="connsiteY12" fmla="*/ 234042 h 1465137"/>
                <a:gd name="connsiteX13" fmla="*/ 1332402 w 1628007"/>
                <a:gd name="connsiteY13" fmla="*/ 183446 h 1465137"/>
                <a:gd name="connsiteX14" fmla="*/ 1244777 w 1628007"/>
                <a:gd name="connsiteY14" fmla="*/ 132850 h 1465137"/>
                <a:gd name="connsiteX15" fmla="*/ 1244777 w 1628007"/>
                <a:gd name="connsiteY15" fmla="*/ 176210 h 1465137"/>
                <a:gd name="connsiteX16" fmla="*/ 410309 w 1628007"/>
                <a:gd name="connsiteY16" fmla="*/ 176210 h 1465137"/>
                <a:gd name="connsiteX17" fmla="*/ 396289 w 1628007"/>
                <a:gd name="connsiteY17" fmla="*/ 125953 h 1465137"/>
                <a:gd name="connsiteX18" fmla="*/ 352081 w 1628007"/>
                <a:gd name="connsiteY18" fmla="*/ 60376 h 1465137"/>
                <a:gd name="connsiteX19" fmla="*/ 286504 w 1628007"/>
                <a:gd name="connsiteY19" fmla="*/ 16168 h 1465137"/>
                <a:gd name="connsiteX20" fmla="*/ 206229 w 1628007"/>
                <a:gd name="connsiteY20" fmla="*/ 0 h 1465137"/>
                <a:gd name="connsiteX21" fmla="*/ 125953 w 1628007"/>
                <a:gd name="connsiteY21" fmla="*/ 16168 h 1465137"/>
                <a:gd name="connsiteX22" fmla="*/ 60376 w 1628007"/>
                <a:gd name="connsiteY22" fmla="*/ 60376 h 1465137"/>
                <a:gd name="connsiteX23" fmla="*/ 16168 w 1628007"/>
                <a:gd name="connsiteY23" fmla="*/ 125953 h 1465137"/>
                <a:gd name="connsiteX24" fmla="*/ 0 w 1628007"/>
                <a:gd name="connsiteY24" fmla="*/ 206228 h 1465137"/>
                <a:gd name="connsiteX25" fmla="*/ 16168 w 1628007"/>
                <a:gd name="connsiteY25" fmla="*/ 286504 h 1465137"/>
                <a:gd name="connsiteX26" fmla="*/ 60376 w 1628007"/>
                <a:gd name="connsiteY26" fmla="*/ 352081 h 1465137"/>
                <a:gd name="connsiteX27" fmla="*/ 125953 w 1628007"/>
                <a:gd name="connsiteY27" fmla="*/ 396289 h 1465137"/>
                <a:gd name="connsiteX28" fmla="*/ 183390 w 1628007"/>
                <a:gd name="connsiteY28" fmla="*/ 411213 h 1465137"/>
                <a:gd name="connsiteX29" fmla="*/ 183390 w 1628007"/>
                <a:gd name="connsiteY29" fmla="*/ 1173150 h 1465137"/>
                <a:gd name="connsiteX30" fmla="*/ 444454 w 1628007"/>
                <a:gd name="connsiteY30" fmla="*/ 1434214 h 1465137"/>
                <a:gd name="connsiteX31" fmla="*/ 1552368 w 1628007"/>
                <a:gd name="connsiteY31" fmla="*/ 1434214 h 1465137"/>
                <a:gd name="connsiteX32" fmla="*/ 1589849 w 1628007"/>
                <a:gd name="connsiteY32" fmla="*/ 1465137 h 1465137"/>
                <a:gd name="connsiteX33" fmla="*/ 1628008 w 1628007"/>
                <a:gd name="connsiteY33" fmla="*/ 1426978 h 1465137"/>
                <a:gd name="connsiteX34" fmla="*/ 1589849 w 1628007"/>
                <a:gd name="connsiteY34" fmla="*/ 1388819 h 146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8007" h="1465137">
                  <a:moveTo>
                    <a:pt x="1589905" y="1388706"/>
                  </a:moveTo>
                  <a:cubicBezTo>
                    <a:pt x="1571306" y="1388706"/>
                    <a:pt x="1555816" y="1401991"/>
                    <a:pt x="1552424" y="1419629"/>
                  </a:cubicBezTo>
                  <a:lnTo>
                    <a:pt x="444511" y="1419629"/>
                  </a:lnTo>
                  <a:cubicBezTo>
                    <a:pt x="308551" y="1419629"/>
                    <a:pt x="197918" y="1308996"/>
                    <a:pt x="197918" y="1173037"/>
                  </a:cubicBezTo>
                  <a:lnTo>
                    <a:pt x="197918" y="412174"/>
                  </a:lnTo>
                  <a:cubicBezTo>
                    <a:pt x="200688" y="412287"/>
                    <a:pt x="203458" y="412344"/>
                    <a:pt x="206229" y="412344"/>
                  </a:cubicBezTo>
                  <a:cubicBezTo>
                    <a:pt x="234099" y="412344"/>
                    <a:pt x="261065" y="406917"/>
                    <a:pt x="286504" y="396176"/>
                  </a:cubicBezTo>
                  <a:cubicBezTo>
                    <a:pt x="311039" y="385774"/>
                    <a:pt x="333086" y="370906"/>
                    <a:pt x="352081" y="351968"/>
                  </a:cubicBezTo>
                  <a:cubicBezTo>
                    <a:pt x="371019" y="333029"/>
                    <a:pt x="385887" y="310982"/>
                    <a:pt x="396289" y="286391"/>
                  </a:cubicBezTo>
                  <a:cubicBezTo>
                    <a:pt x="407030" y="261008"/>
                    <a:pt x="412457" y="233986"/>
                    <a:pt x="412457" y="206172"/>
                  </a:cubicBezTo>
                  <a:cubicBezTo>
                    <a:pt x="412457" y="200971"/>
                    <a:pt x="412288" y="195826"/>
                    <a:pt x="411892" y="190682"/>
                  </a:cubicBezTo>
                  <a:lnTo>
                    <a:pt x="1244777" y="190682"/>
                  </a:lnTo>
                  <a:lnTo>
                    <a:pt x="1244777" y="234042"/>
                  </a:lnTo>
                  <a:lnTo>
                    <a:pt x="1332402" y="183446"/>
                  </a:lnTo>
                  <a:lnTo>
                    <a:pt x="1244777" y="132850"/>
                  </a:lnTo>
                  <a:lnTo>
                    <a:pt x="1244777" y="176210"/>
                  </a:lnTo>
                  <a:lnTo>
                    <a:pt x="410309" y="176210"/>
                  </a:lnTo>
                  <a:cubicBezTo>
                    <a:pt x="407822" y="158911"/>
                    <a:pt x="403129" y="142121"/>
                    <a:pt x="396289" y="125953"/>
                  </a:cubicBezTo>
                  <a:cubicBezTo>
                    <a:pt x="385887" y="101418"/>
                    <a:pt x="371019" y="79371"/>
                    <a:pt x="352081" y="60376"/>
                  </a:cubicBezTo>
                  <a:cubicBezTo>
                    <a:pt x="333143" y="41438"/>
                    <a:pt x="311095" y="26570"/>
                    <a:pt x="286504" y="16168"/>
                  </a:cubicBezTo>
                  <a:cubicBezTo>
                    <a:pt x="261121" y="5427"/>
                    <a:pt x="234099" y="0"/>
                    <a:pt x="206229" y="0"/>
                  </a:cubicBezTo>
                  <a:cubicBezTo>
                    <a:pt x="178358" y="0"/>
                    <a:pt x="151393" y="5427"/>
                    <a:pt x="125953" y="16168"/>
                  </a:cubicBezTo>
                  <a:cubicBezTo>
                    <a:pt x="101418" y="26570"/>
                    <a:pt x="79371" y="41438"/>
                    <a:pt x="60376" y="60376"/>
                  </a:cubicBezTo>
                  <a:cubicBezTo>
                    <a:pt x="41438" y="79314"/>
                    <a:pt x="26570" y="101362"/>
                    <a:pt x="16168" y="125953"/>
                  </a:cubicBezTo>
                  <a:cubicBezTo>
                    <a:pt x="5427" y="151336"/>
                    <a:pt x="0" y="178358"/>
                    <a:pt x="0" y="206228"/>
                  </a:cubicBezTo>
                  <a:cubicBezTo>
                    <a:pt x="0" y="234099"/>
                    <a:pt x="5427" y="261064"/>
                    <a:pt x="16168" y="286504"/>
                  </a:cubicBezTo>
                  <a:cubicBezTo>
                    <a:pt x="26570" y="311038"/>
                    <a:pt x="41438" y="333086"/>
                    <a:pt x="60376" y="352081"/>
                  </a:cubicBezTo>
                  <a:cubicBezTo>
                    <a:pt x="79314" y="371019"/>
                    <a:pt x="101362" y="385887"/>
                    <a:pt x="125953" y="396289"/>
                  </a:cubicBezTo>
                  <a:cubicBezTo>
                    <a:pt x="144326" y="404090"/>
                    <a:pt x="163604" y="409065"/>
                    <a:pt x="183390" y="411213"/>
                  </a:cubicBezTo>
                  <a:lnTo>
                    <a:pt x="183390" y="1173150"/>
                  </a:lnTo>
                  <a:cubicBezTo>
                    <a:pt x="183390" y="1317137"/>
                    <a:pt x="300524" y="1434214"/>
                    <a:pt x="444454" y="1434214"/>
                  </a:cubicBezTo>
                  <a:lnTo>
                    <a:pt x="1552368" y="1434214"/>
                  </a:lnTo>
                  <a:cubicBezTo>
                    <a:pt x="1555760" y="1451796"/>
                    <a:pt x="1571249" y="1465137"/>
                    <a:pt x="1589849" y="1465137"/>
                  </a:cubicBezTo>
                  <a:cubicBezTo>
                    <a:pt x="1610935" y="1465137"/>
                    <a:pt x="1628008" y="1448064"/>
                    <a:pt x="1628008" y="1426978"/>
                  </a:cubicBezTo>
                  <a:cubicBezTo>
                    <a:pt x="1628008" y="1405892"/>
                    <a:pt x="1610935" y="1388819"/>
                    <a:pt x="1589849" y="1388819"/>
                  </a:cubicBezTo>
                  <a:close/>
                </a:path>
              </a:pathLst>
            </a:custGeom>
            <a:solidFill>
              <a:srgbClr val="00A3CE"/>
            </a:solidFill>
            <a:ln w="5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67" name="Graphic 62">
              <a:extLst>
                <a:ext uri="{FF2B5EF4-FFF2-40B4-BE49-F238E27FC236}">
                  <a16:creationId xmlns:a16="http://schemas.microsoft.com/office/drawing/2014/main" id="{2676267C-1860-2993-5AF5-ADC8A846A45F}"/>
                </a:ext>
              </a:extLst>
            </p:cNvPr>
            <p:cNvGrpSpPr/>
            <p:nvPr/>
          </p:nvGrpSpPr>
          <p:grpSpPr>
            <a:xfrm>
              <a:off x="2667932" y="1495802"/>
              <a:ext cx="376163" cy="376163"/>
              <a:chOff x="2667932" y="1495802"/>
              <a:chExt cx="376163" cy="376163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E2EA011-248E-3184-ACE0-FA5000F10328}"/>
                  </a:ext>
                </a:extLst>
              </p:cNvPr>
              <p:cNvSpPr/>
              <p:nvPr/>
            </p:nvSpPr>
            <p:spPr>
              <a:xfrm>
                <a:off x="2670362" y="1498120"/>
                <a:ext cx="371641" cy="371640"/>
              </a:xfrm>
              <a:custGeom>
                <a:avLst/>
                <a:gdLst>
                  <a:gd name="connsiteX0" fmla="*/ 185821 w 371641"/>
                  <a:gd name="connsiteY0" fmla="*/ 371641 h 371640"/>
                  <a:gd name="connsiteX1" fmla="*/ 54440 w 371641"/>
                  <a:gd name="connsiteY1" fmla="*/ 317200 h 371640"/>
                  <a:gd name="connsiteX2" fmla="*/ 0 w 371641"/>
                  <a:gd name="connsiteY2" fmla="*/ 185820 h 371640"/>
                  <a:gd name="connsiteX3" fmla="*/ 54440 w 371641"/>
                  <a:gd name="connsiteY3" fmla="*/ 54440 h 371640"/>
                  <a:gd name="connsiteX4" fmla="*/ 185821 w 371641"/>
                  <a:gd name="connsiteY4" fmla="*/ 0 h 371640"/>
                  <a:gd name="connsiteX5" fmla="*/ 317201 w 371641"/>
                  <a:gd name="connsiteY5" fmla="*/ 54440 h 371640"/>
                  <a:gd name="connsiteX6" fmla="*/ 371641 w 371641"/>
                  <a:gd name="connsiteY6" fmla="*/ 185820 h 371640"/>
                  <a:gd name="connsiteX7" fmla="*/ 317201 w 371641"/>
                  <a:gd name="connsiteY7" fmla="*/ 317200 h 371640"/>
                  <a:gd name="connsiteX8" fmla="*/ 185821 w 371641"/>
                  <a:gd name="connsiteY8" fmla="*/ 371641 h 37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641" h="371640">
                    <a:moveTo>
                      <a:pt x="185821" y="371641"/>
                    </a:moveTo>
                    <a:cubicBezTo>
                      <a:pt x="136185" y="371641"/>
                      <a:pt x="89547" y="352307"/>
                      <a:pt x="54440" y="317200"/>
                    </a:cubicBezTo>
                    <a:cubicBezTo>
                      <a:pt x="19334" y="282094"/>
                      <a:pt x="0" y="235455"/>
                      <a:pt x="0" y="185820"/>
                    </a:cubicBezTo>
                    <a:cubicBezTo>
                      <a:pt x="0" y="136185"/>
                      <a:pt x="19334" y="89547"/>
                      <a:pt x="54440" y="54440"/>
                    </a:cubicBezTo>
                    <a:cubicBezTo>
                      <a:pt x="89547" y="19334"/>
                      <a:pt x="136185" y="0"/>
                      <a:pt x="185821" y="0"/>
                    </a:cubicBezTo>
                    <a:cubicBezTo>
                      <a:pt x="235456" y="0"/>
                      <a:pt x="282094" y="19334"/>
                      <a:pt x="317201" y="54440"/>
                    </a:cubicBezTo>
                    <a:cubicBezTo>
                      <a:pt x="352307" y="89547"/>
                      <a:pt x="371641" y="136185"/>
                      <a:pt x="371641" y="185820"/>
                    </a:cubicBezTo>
                    <a:cubicBezTo>
                      <a:pt x="371641" y="235455"/>
                      <a:pt x="352307" y="282094"/>
                      <a:pt x="317201" y="317200"/>
                    </a:cubicBezTo>
                    <a:cubicBezTo>
                      <a:pt x="282094" y="352307"/>
                      <a:pt x="235456" y="371641"/>
                      <a:pt x="185821" y="371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3230D87-A592-42E6-C0F9-F6956ED6A463}"/>
                  </a:ext>
                </a:extLst>
              </p:cNvPr>
              <p:cNvSpPr/>
              <p:nvPr/>
            </p:nvSpPr>
            <p:spPr>
              <a:xfrm>
                <a:off x="2667932" y="1495802"/>
                <a:ext cx="376163" cy="376163"/>
              </a:xfrm>
              <a:custGeom>
                <a:avLst/>
                <a:gdLst>
                  <a:gd name="connsiteX0" fmla="*/ 188082 w 376163"/>
                  <a:gd name="connsiteY0" fmla="*/ 376163 h 376163"/>
                  <a:gd name="connsiteX1" fmla="*/ 114873 w 376163"/>
                  <a:gd name="connsiteY1" fmla="*/ 361408 h 376163"/>
                  <a:gd name="connsiteX2" fmla="*/ 55062 w 376163"/>
                  <a:gd name="connsiteY2" fmla="*/ 321101 h 376163"/>
                  <a:gd name="connsiteX3" fmla="*/ 14755 w 376163"/>
                  <a:gd name="connsiteY3" fmla="*/ 261290 h 376163"/>
                  <a:gd name="connsiteX4" fmla="*/ 0 w 376163"/>
                  <a:gd name="connsiteY4" fmla="*/ 188082 h 376163"/>
                  <a:gd name="connsiteX5" fmla="*/ 14755 w 376163"/>
                  <a:gd name="connsiteY5" fmla="*/ 114873 h 376163"/>
                  <a:gd name="connsiteX6" fmla="*/ 55062 w 376163"/>
                  <a:gd name="connsiteY6" fmla="*/ 55062 h 376163"/>
                  <a:gd name="connsiteX7" fmla="*/ 114873 w 376163"/>
                  <a:gd name="connsiteY7" fmla="*/ 14755 h 376163"/>
                  <a:gd name="connsiteX8" fmla="*/ 188082 w 376163"/>
                  <a:gd name="connsiteY8" fmla="*/ 0 h 376163"/>
                  <a:gd name="connsiteX9" fmla="*/ 261291 w 376163"/>
                  <a:gd name="connsiteY9" fmla="*/ 14755 h 376163"/>
                  <a:gd name="connsiteX10" fmla="*/ 321102 w 376163"/>
                  <a:gd name="connsiteY10" fmla="*/ 55062 h 376163"/>
                  <a:gd name="connsiteX11" fmla="*/ 361409 w 376163"/>
                  <a:gd name="connsiteY11" fmla="*/ 114873 h 376163"/>
                  <a:gd name="connsiteX12" fmla="*/ 376164 w 376163"/>
                  <a:gd name="connsiteY12" fmla="*/ 188082 h 376163"/>
                  <a:gd name="connsiteX13" fmla="*/ 361409 w 376163"/>
                  <a:gd name="connsiteY13" fmla="*/ 261290 h 376163"/>
                  <a:gd name="connsiteX14" fmla="*/ 321102 w 376163"/>
                  <a:gd name="connsiteY14" fmla="*/ 321101 h 376163"/>
                  <a:gd name="connsiteX15" fmla="*/ 261291 w 376163"/>
                  <a:gd name="connsiteY15" fmla="*/ 361408 h 376163"/>
                  <a:gd name="connsiteX16" fmla="*/ 188082 w 376163"/>
                  <a:gd name="connsiteY16" fmla="*/ 376163 h 37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6163" h="376163">
                    <a:moveTo>
                      <a:pt x="188082" y="376163"/>
                    </a:moveTo>
                    <a:cubicBezTo>
                      <a:pt x="162642" y="376163"/>
                      <a:pt x="138051" y="371188"/>
                      <a:pt x="114873" y="361408"/>
                    </a:cubicBezTo>
                    <a:cubicBezTo>
                      <a:pt x="92486" y="351911"/>
                      <a:pt x="72361" y="338343"/>
                      <a:pt x="55062" y="321101"/>
                    </a:cubicBezTo>
                    <a:cubicBezTo>
                      <a:pt x="37763" y="303802"/>
                      <a:pt x="24196" y="283677"/>
                      <a:pt x="14755" y="261290"/>
                    </a:cubicBezTo>
                    <a:cubicBezTo>
                      <a:pt x="4975" y="238112"/>
                      <a:pt x="0" y="213521"/>
                      <a:pt x="0" y="188082"/>
                    </a:cubicBezTo>
                    <a:cubicBezTo>
                      <a:pt x="0" y="162642"/>
                      <a:pt x="4975" y="138051"/>
                      <a:pt x="14755" y="114873"/>
                    </a:cubicBezTo>
                    <a:cubicBezTo>
                      <a:pt x="24252" y="92486"/>
                      <a:pt x="37820" y="72361"/>
                      <a:pt x="55062" y="55062"/>
                    </a:cubicBezTo>
                    <a:cubicBezTo>
                      <a:pt x="72304" y="37763"/>
                      <a:pt x="92486" y="24196"/>
                      <a:pt x="114873" y="14755"/>
                    </a:cubicBezTo>
                    <a:cubicBezTo>
                      <a:pt x="138051" y="4975"/>
                      <a:pt x="162642" y="0"/>
                      <a:pt x="188082" y="0"/>
                    </a:cubicBezTo>
                    <a:cubicBezTo>
                      <a:pt x="213521" y="0"/>
                      <a:pt x="238113" y="4975"/>
                      <a:pt x="261291" y="14755"/>
                    </a:cubicBezTo>
                    <a:cubicBezTo>
                      <a:pt x="283677" y="24252"/>
                      <a:pt x="303803" y="37763"/>
                      <a:pt x="321102" y="55062"/>
                    </a:cubicBezTo>
                    <a:cubicBezTo>
                      <a:pt x="338400" y="72361"/>
                      <a:pt x="351968" y="92486"/>
                      <a:pt x="361409" y="114873"/>
                    </a:cubicBezTo>
                    <a:cubicBezTo>
                      <a:pt x="371189" y="138051"/>
                      <a:pt x="376164" y="162642"/>
                      <a:pt x="376164" y="188082"/>
                    </a:cubicBezTo>
                    <a:cubicBezTo>
                      <a:pt x="376164" y="213521"/>
                      <a:pt x="371189" y="238112"/>
                      <a:pt x="361409" y="261290"/>
                    </a:cubicBezTo>
                    <a:cubicBezTo>
                      <a:pt x="351912" y="283677"/>
                      <a:pt x="338344" y="303802"/>
                      <a:pt x="321102" y="321101"/>
                    </a:cubicBezTo>
                    <a:cubicBezTo>
                      <a:pt x="303859" y="338400"/>
                      <a:pt x="283677" y="351968"/>
                      <a:pt x="261291" y="361408"/>
                    </a:cubicBezTo>
                    <a:cubicBezTo>
                      <a:pt x="238113" y="371188"/>
                      <a:pt x="213521" y="376163"/>
                      <a:pt x="188082" y="3761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1FBC36A-339A-B938-F6B3-C95E2C36DD4C}"/>
                  </a:ext>
                </a:extLst>
              </p:cNvPr>
              <p:cNvSpPr/>
              <p:nvPr/>
            </p:nvSpPr>
            <p:spPr>
              <a:xfrm>
                <a:off x="2670645" y="1498572"/>
                <a:ext cx="370736" cy="370736"/>
              </a:xfrm>
              <a:custGeom>
                <a:avLst/>
                <a:gdLst>
                  <a:gd name="connsiteX0" fmla="*/ 185368 w 370736"/>
                  <a:gd name="connsiteY0" fmla="*/ 370736 h 370736"/>
                  <a:gd name="connsiteX1" fmla="*/ 113234 w 370736"/>
                  <a:gd name="connsiteY1" fmla="*/ 356207 h 370736"/>
                  <a:gd name="connsiteX2" fmla="*/ 54271 w 370736"/>
                  <a:gd name="connsiteY2" fmla="*/ 316466 h 370736"/>
                  <a:gd name="connsiteX3" fmla="*/ 14529 w 370736"/>
                  <a:gd name="connsiteY3" fmla="*/ 257503 h 370736"/>
                  <a:gd name="connsiteX4" fmla="*/ 0 w 370736"/>
                  <a:gd name="connsiteY4" fmla="*/ 185368 h 370736"/>
                  <a:gd name="connsiteX5" fmla="*/ 14529 w 370736"/>
                  <a:gd name="connsiteY5" fmla="*/ 113233 h 370736"/>
                  <a:gd name="connsiteX6" fmla="*/ 54271 w 370736"/>
                  <a:gd name="connsiteY6" fmla="*/ 54271 h 370736"/>
                  <a:gd name="connsiteX7" fmla="*/ 113234 w 370736"/>
                  <a:gd name="connsiteY7" fmla="*/ 14529 h 370736"/>
                  <a:gd name="connsiteX8" fmla="*/ 185368 w 370736"/>
                  <a:gd name="connsiteY8" fmla="*/ 0 h 370736"/>
                  <a:gd name="connsiteX9" fmla="*/ 257503 w 370736"/>
                  <a:gd name="connsiteY9" fmla="*/ 14529 h 370736"/>
                  <a:gd name="connsiteX10" fmla="*/ 316466 w 370736"/>
                  <a:gd name="connsiteY10" fmla="*/ 54271 h 370736"/>
                  <a:gd name="connsiteX11" fmla="*/ 356208 w 370736"/>
                  <a:gd name="connsiteY11" fmla="*/ 113233 h 370736"/>
                  <a:gd name="connsiteX12" fmla="*/ 370737 w 370736"/>
                  <a:gd name="connsiteY12" fmla="*/ 185368 h 370736"/>
                  <a:gd name="connsiteX13" fmla="*/ 356208 w 370736"/>
                  <a:gd name="connsiteY13" fmla="*/ 257503 h 370736"/>
                  <a:gd name="connsiteX14" fmla="*/ 316466 w 370736"/>
                  <a:gd name="connsiteY14" fmla="*/ 316466 h 370736"/>
                  <a:gd name="connsiteX15" fmla="*/ 257503 w 370736"/>
                  <a:gd name="connsiteY15" fmla="*/ 356207 h 370736"/>
                  <a:gd name="connsiteX16" fmla="*/ 185368 w 370736"/>
                  <a:gd name="connsiteY16" fmla="*/ 370736 h 37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0736" h="370736">
                    <a:moveTo>
                      <a:pt x="185368" y="370736"/>
                    </a:moveTo>
                    <a:cubicBezTo>
                      <a:pt x="160325" y="370736"/>
                      <a:pt x="136016" y="365818"/>
                      <a:pt x="113234" y="356207"/>
                    </a:cubicBezTo>
                    <a:cubicBezTo>
                      <a:pt x="91186" y="346880"/>
                      <a:pt x="71343" y="333482"/>
                      <a:pt x="54271" y="316466"/>
                    </a:cubicBezTo>
                    <a:cubicBezTo>
                      <a:pt x="37198" y="299393"/>
                      <a:pt x="23856" y="279607"/>
                      <a:pt x="14529" y="257503"/>
                    </a:cubicBezTo>
                    <a:cubicBezTo>
                      <a:pt x="4862" y="234664"/>
                      <a:pt x="0" y="210412"/>
                      <a:pt x="0" y="185368"/>
                    </a:cubicBezTo>
                    <a:cubicBezTo>
                      <a:pt x="0" y="160324"/>
                      <a:pt x="4918" y="136016"/>
                      <a:pt x="14529" y="113233"/>
                    </a:cubicBezTo>
                    <a:cubicBezTo>
                      <a:pt x="23856" y="91186"/>
                      <a:pt x="37255" y="71343"/>
                      <a:pt x="54271" y="54271"/>
                    </a:cubicBezTo>
                    <a:cubicBezTo>
                      <a:pt x="71343" y="37198"/>
                      <a:pt x="91130" y="23856"/>
                      <a:pt x="113234" y="14529"/>
                    </a:cubicBezTo>
                    <a:cubicBezTo>
                      <a:pt x="136072" y="4862"/>
                      <a:pt x="160325" y="0"/>
                      <a:pt x="185368" y="0"/>
                    </a:cubicBezTo>
                    <a:cubicBezTo>
                      <a:pt x="210412" y="0"/>
                      <a:pt x="234721" y="4918"/>
                      <a:pt x="257503" y="14529"/>
                    </a:cubicBezTo>
                    <a:cubicBezTo>
                      <a:pt x="279551" y="23856"/>
                      <a:pt x="299393" y="37255"/>
                      <a:pt x="316466" y="54271"/>
                    </a:cubicBezTo>
                    <a:cubicBezTo>
                      <a:pt x="333539" y="71343"/>
                      <a:pt x="346880" y="91129"/>
                      <a:pt x="356208" y="113233"/>
                    </a:cubicBezTo>
                    <a:cubicBezTo>
                      <a:pt x="365875" y="136072"/>
                      <a:pt x="370737" y="160324"/>
                      <a:pt x="370737" y="185368"/>
                    </a:cubicBezTo>
                    <a:cubicBezTo>
                      <a:pt x="370737" y="210412"/>
                      <a:pt x="365818" y="234720"/>
                      <a:pt x="356208" y="257503"/>
                    </a:cubicBezTo>
                    <a:cubicBezTo>
                      <a:pt x="346880" y="279550"/>
                      <a:pt x="333482" y="299393"/>
                      <a:pt x="316466" y="316466"/>
                    </a:cubicBezTo>
                    <a:cubicBezTo>
                      <a:pt x="299450" y="333538"/>
                      <a:pt x="279607" y="346880"/>
                      <a:pt x="257503" y="356207"/>
                    </a:cubicBezTo>
                    <a:cubicBezTo>
                      <a:pt x="234664" y="365874"/>
                      <a:pt x="210412" y="370736"/>
                      <a:pt x="185368" y="370736"/>
                    </a:cubicBezTo>
                    <a:close/>
                  </a:path>
                </a:pathLst>
              </a:custGeom>
              <a:solidFill>
                <a:srgbClr val="F2F2F2"/>
              </a:solidFill>
              <a:ln w="5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71" name="Graphic 62">
            <a:extLst>
              <a:ext uri="{FF2B5EF4-FFF2-40B4-BE49-F238E27FC236}">
                <a16:creationId xmlns:a16="http://schemas.microsoft.com/office/drawing/2014/main" id="{02D1C711-02FF-C916-B0C6-2B7697973F1C}"/>
              </a:ext>
            </a:extLst>
          </p:cNvPr>
          <p:cNvGrpSpPr/>
          <p:nvPr/>
        </p:nvGrpSpPr>
        <p:grpSpPr>
          <a:xfrm>
            <a:off x="4823382" y="1477712"/>
            <a:ext cx="1628007" cy="1465137"/>
            <a:chOff x="4823382" y="1477712"/>
            <a:chExt cx="1628007" cy="1465137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6697219-AC99-D775-72D1-E093C63FD560}"/>
                </a:ext>
              </a:extLst>
            </p:cNvPr>
            <p:cNvSpPr/>
            <p:nvPr/>
          </p:nvSpPr>
          <p:spPr>
            <a:xfrm>
              <a:off x="4823382" y="1477712"/>
              <a:ext cx="1628007" cy="1465137"/>
            </a:xfrm>
            <a:custGeom>
              <a:avLst/>
              <a:gdLst>
                <a:gd name="connsiteX0" fmla="*/ 1589905 w 1628007"/>
                <a:gd name="connsiteY0" fmla="*/ 1388706 h 1465137"/>
                <a:gd name="connsiteX1" fmla="*/ 1552425 w 1628007"/>
                <a:gd name="connsiteY1" fmla="*/ 1419629 h 1465137"/>
                <a:gd name="connsiteX2" fmla="*/ 444511 w 1628007"/>
                <a:gd name="connsiteY2" fmla="*/ 1419629 h 1465137"/>
                <a:gd name="connsiteX3" fmla="*/ 197918 w 1628007"/>
                <a:gd name="connsiteY3" fmla="*/ 1173037 h 1465137"/>
                <a:gd name="connsiteX4" fmla="*/ 197918 w 1628007"/>
                <a:gd name="connsiteY4" fmla="*/ 412174 h 1465137"/>
                <a:gd name="connsiteX5" fmla="*/ 206229 w 1628007"/>
                <a:gd name="connsiteY5" fmla="*/ 412344 h 1465137"/>
                <a:gd name="connsiteX6" fmla="*/ 286504 w 1628007"/>
                <a:gd name="connsiteY6" fmla="*/ 396176 h 1465137"/>
                <a:gd name="connsiteX7" fmla="*/ 352081 w 1628007"/>
                <a:gd name="connsiteY7" fmla="*/ 351968 h 1465137"/>
                <a:gd name="connsiteX8" fmla="*/ 396289 w 1628007"/>
                <a:gd name="connsiteY8" fmla="*/ 286391 h 1465137"/>
                <a:gd name="connsiteX9" fmla="*/ 412457 w 1628007"/>
                <a:gd name="connsiteY9" fmla="*/ 206172 h 1465137"/>
                <a:gd name="connsiteX10" fmla="*/ 411892 w 1628007"/>
                <a:gd name="connsiteY10" fmla="*/ 190682 h 1465137"/>
                <a:gd name="connsiteX11" fmla="*/ 1244777 w 1628007"/>
                <a:gd name="connsiteY11" fmla="*/ 190682 h 1465137"/>
                <a:gd name="connsiteX12" fmla="*/ 1244777 w 1628007"/>
                <a:gd name="connsiteY12" fmla="*/ 234042 h 1465137"/>
                <a:gd name="connsiteX13" fmla="*/ 1332402 w 1628007"/>
                <a:gd name="connsiteY13" fmla="*/ 183446 h 1465137"/>
                <a:gd name="connsiteX14" fmla="*/ 1244777 w 1628007"/>
                <a:gd name="connsiteY14" fmla="*/ 132850 h 1465137"/>
                <a:gd name="connsiteX15" fmla="*/ 1244777 w 1628007"/>
                <a:gd name="connsiteY15" fmla="*/ 176210 h 1465137"/>
                <a:gd name="connsiteX16" fmla="*/ 410309 w 1628007"/>
                <a:gd name="connsiteY16" fmla="*/ 176210 h 1465137"/>
                <a:gd name="connsiteX17" fmla="*/ 396289 w 1628007"/>
                <a:gd name="connsiteY17" fmla="*/ 125953 h 1465137"/>
                <a:gd name="connsiteX18" fmla="*/ 352081 w 1628007"/>
                <a:gd name="connsiteY18" fmla="*/ 60376 h 1465137"/>
                <a:gd name="connsiteX19" fmla="*/ 286504 w 1628007"/>
                <a:gd name="connsiteY19" fmla="*/ 16168 h 1465137"/>
                <a:gd name="connsiteX20" fmla="*/ 206229 w 1628007"/>
                <a:gd name="connsiteY20" fmla="*/ 0 h 1465137"/>
                <a:gd name="connsiteX21" fmla="*/ 125953 w 1628007"/>
                <a:gd name="connsiteY21" fmla="*/ 16168 h 1465137"/>
                <a:gd name="connsiteX22" fmla="*/ 60376 w 1628007"/>
                <a:gd name="connsiteY22" fmla="*/ 60376 h 1465137"/>
                <a:gd name="connsiteX23" fmla="*/ 16168 w 1628007"/>
                <a:gd name="connsiteY23" fmla="*/ 125953 h 1465137"/>
                <a:gd name="connsiteX24" fmla="*/ 0 w 1628007"/>
                <a:gd name="connsiteY24" fmla="*/ 206228 h 1465137"/>
                <a:gd name="connsiteX25" fmla="*/ 16168 w 1628007"/>
                <a:gd name="connsiteY25" fmla="*/ 286504 h 1465137"/>
                <a:gd name="connsiteX26" fmla="*/ 60376 w 1628007"/>
                <a:gd name="connsiteY26" fmla="*/ 352081 h 1465137"/>
                <a:gd name="connsiteX27" fmla="*/ 125953 w 1628007"/>
                <a:gd name="connsiteY27" fmla="*/ 396289 h 1465137"/>
                <a:gd name="connsiteX28" fmla="*/ 183390 w 1628007"/>
                <a:gd name="connsiteY28" fmla="*/ 411213 h 1465137"/>
                <a:gd name="connsiteX29" fmla="*/ 183390 w 1628007"/>
                <a:gd name="connsiteY29" fmla="*/ 1173150 h 1465137"/>
                <a:gd name="connsiteX30" fmla="*/ 444455 w 1628007"/>
                <a:gd name="connsiteY30" fmla="*/ 1434214 h 1465137"/>
                <a:gd name="connsiteX31" fmla="*/ 1552368 w 1628007"/>
                <a:gd name="connsiteY31" fmla="*/ 1434214 h 1465137"/>
                <a:gd name="connsiteX32" fmla="*/ 1589849 w 1628007"/>
                <a:gd name="connsiteY32" fmla="*/ 1465137 h 1465137"/>
                <a:gd name="connsiteX33" fmla="*/ 1628008 w 1628007"/>
                <a:gd name="connsiteY33" fmla="*/ 1426978 h 1465137"/>
                <a:gd name="connsiteX34" fmla="*/ 1589849 w 1628007"/>
                <a:gd name="connsiteY34" fmla="*/ 1388819 h 146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8007" h="1465137">
                  <a:moveTo>
                    <a:pt x="1589905" y="1388706"/>
                  </a:moveTo>
                  <a:cubicBezTo>
                    <a:pt x="1571306" y="1388706"/>
                    <a:pt x="1555816" y="1401991"/>
                    <a:pt x="1552425" y="1419629"/>
                  </a:cubicBezTo>
                  <a:lnTo>
                    <a:pt x="444511" y="1419629"/>
                  </a:lnTo>
                  <a:cubicBezTo>
                    <a:pt x="308552" y="1419629"/>
                    <a:pt x="197918" y="1308996"/>
                    <a:pt x="197918" y="1173037"/>
                  </a:cubicBezTo>
                  <a:lnTo>
                    <a:pt x="197918" y="412174"/>
                  </a:lnTo>
                  <a:cubicBezTo>
                    <a:pt x="200688" y="412287"/>
                    <a:pt x="203459" y="412344"/>
                    <a:pt x="206229" y="412344"/>
                  </a:cubicBezTo>
                  <a:cubicBezTo>
                    <a:pt x="234099" y="412344"/>
                    <a:pt x="261065" y="406917"/>
                    <a:pt x="286504" y="396176"/>
                  </a:cubicBezTo>
                  <a:cubicBezTo>
                    <a:pt x="311039" y="385774"/>
                    <a:pt x="333087" y="370906"/>
                    <a:pt x="352081" y="351968"/>
                  </a:cubicBezTo>
                  <a:cubicBezTo>
                    <a:pt x="371019" y="333029"/>
                    <a:pt x="385887" y="310982"/>
                    <a:pt x="396289" y="286391"/>
                  </a:cubicBezTo>
                  <a:cubicBezTo>
                    <a:pt x="407030" y="261008"/>
                    <a:pt x="412457" y="233986"/>
                    <a:pt x="412457" y="206172"/>
                  </a:cubicBezTo>
                  <a:cubicBezTo>
                    <a:pt x="412457" y="200971"/>
                    <a:pt x="412288" y="195826"/>
                    <a:pt x="411892" y="190682"/>
                  </a:cubicBezTo>
                  <a:lnTo>
                    <a:pt x="1244777" y="190682"/>
                  </a:lnTo>
                  <a:lnTo>
                    <a:pt x="1244777" y="234042"/>
                  </a:lnTo>
                  <a:lnTo>
                    <a:pt x="1332402" y="183446"/>
                  </a:lnTo>
                  <a:lnTo>
                    <a:pt x="1244777" y="132850"/>
                  </a:lnTo>
                  <a:lnTo>
                    <a:pt x="1244777" y="176210"/>
                  </a:lnTo>
                  <a:lnTo>
                    <a:pt x="410309" y="176210"/>
                  </a:lnTo>
                  <a:cubicBezTo>
                    <a:pt x="407822" y="158911"/>
                    <a:pt x="403129" y="142121"/>
                    <a:pt x="396289" y="125953"/>
                  </a:cubicBezTo>
                  <a:cubicBezTo>
                    <a:pt x="385887" y="101418"/>
                    <a:pt x="371019" y="79371"/>
                    <a:pt x="352081" y="60376"/>
                  </a:cubicBezTo>
                  <a:cubicBezTo>
                    <a:pt x="333143" y="41438"/>
                    <a:pt x="311096" y="26570"/>
                    <a:pt x="286504" y="16168"/>
                  </a:cubicBezTo>
                  <a:cubicBezTo>
                    <a:pt x="261121" y="5427"/>
                    <a:pt x="234099" y="0"/>
                    <a:pt x="206229" y="0"/>
                  </a:cubicBezTo>
                  <a:cubicBezTo>
                    <a:pt x="178359" y="0"/>
                    <a:pt x="151393" y="5427"/>
                    <a:pt x="125953" y="16168"/>
                  </a:cubicBezTo>
                  <a:cubicBezTo>
                    <a:pt x="101418" y="26570"/>
                    <a:pt x="79371" y="41438"/>
                    <a:pt x="60376" y="60376"/>
                  </a:cubicBezTo>
                  <a:cubicBezTo>
                    <a:pt x="41438" y="79314"/>
                    <a:pt x="26570" y="101362"/>
                    <a:pt x="16168" y="125953"/>
                  </a:cubicBezTo>
                  <a:cubicBezTo>
                    <a:pt x="5427" y="151336"/>
                    <a:pt x="0" y="178358"/>
                    <a:pt x="0" y="206228"/>
                  </a:cubicBezTo>
                  <a:cubicBezTo>
                    <a:pt x="0" y="234099"/>
                    <a:pt x="5427" y="261064"/>
                    <a:pt x="16168" y="286504"/>
                  </a:cubicBezTo>
                  <a:cubicBezTo>
                    <a:pt x="26570" y="311038"/>
                    <a:pt x="41438" y="333086"/>
                    <a:pt x="60376" y="352081"/>
                  </a:cubicBezTo>
                  <a:cubicBezTo>
                    <a:pt x="79315" y="371019"/>
                    <a:pt x="101362" y="385887"/>
                    <a:pt x="125953" y="396289"/>
                  </a:cubicBezTo>
                  <a:cubicBezTo>
                    <a:pt x="144326" y="404090"/>
                    <a:pt x="163604" y="409065"/>
                    <a:pt x="183390" y="411213"/>
                  </a:cubicBezTo>
                  <a:lnTo>
                    <a:pt x="183390" y="1173150"/>
                  </a:lnTo>
                  <a:cubicBezTo>
                    <a:pt x="183390" y="1317137"/>
                    <a:pt x="300524" y="1434214"/>
                    <a:pt x="444455" y="1434214"/>
                  </a:cubicBezTo>
                  <a:lnTo>
                    <a:pt x="1552368" y="1434214"/>
                  </a:lnTo>
                  <a:cubicBezTo>
                    <a:pt x="1555760" y="1451796"/>
                    <a:pt x="1571250" y="1465137"/>
                    <a:pt x="1589849" y="1465137"/>
                  </a:cubicBezTo>
                  <a:cubicBezTo>
                    <a:pt x="1610935" y="1465137"/>
                    <a:pt x="1628008" y="1448064"/>
                    <a:pt x="1628008" y="1426978"/>
                  </a:cubicBezTo>
                  <a:cubicBezTo>
                    <a:pt x="1628008" y="1405892"/>
                    <a:pt x="1610935" y="1388819"/>
                    <a:pt x="1589849" y="1388819"/>
                  </a:cubicBezTo>
                  <a:close/>
                </a:path>
              </a:pathLst>
            </a:custGeom>
            <a:solidFill>
              <a:srgbClr val="004A81"/>
            </a:solidFill>
            <a:ln w="5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73" name="Graphic 62">
              <a:extLst>
                <a:ext uri="{FF2B5EF4-FFF2-40B4-BE49-F238E27FC236}">
                  <a16:creationId xmlns:a16="http://schemas.microsoft.com/office/drawing/2014/main" id="{16BD9965-D862-35DD-B2D6-577A03960CD0}"/>
                </a:ext>
              </a:extLst>
            </p:cNvPr>
            <p:cNvGrpSpPr/>
            <p:nvPr/>
          </p:nvGrpSpPr>
          <p:grpSpPr>
            <a:xfrm>
              <a:off x="4841529" y="1495802"/>
              <a:ext cx="376163" cy="376163"/>
              <a:chOff x="4841529" y="1495802"/>
              <a:chExt cx="376163" cy="376163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1AE4F5D-E683-7A13-FD7F-70C2AE4EA266}"/>
                  </a:ext>
                </a:extLst>
              </p:cNvPr>
              <p:cNvSpPr/>
              <p:nvPr/>
            </p:nvSpPr>
            <p:spPr>
              <a:xfrm>
                <a:off x="4843960" y="1498120"/>
                <a:ext cx="371641" cy="371640"/>
              </a:xfrm>
              <a:custGeom>
                <a:avLst/>
                <a:gdLst>
                  <a:gd name="connsiteX0" fmla="*/ 185821 w 371641"/>
                  <a:gd name="connsiteY0" fmla="*/ 371641 h 371640"/>
                  <a:gd name="connsiteX1" fmla="*/ 54440 w 371641"/>
                  <a:gd name="connsiteY1" fmla="*/ 317200 h 371640"/>
                  <a:gd name="connsiteX2" fmla="*/ 0 w 371641"/>
                  <a:gd name="connsiteY2" fmla="*/ 185820 h 371640"/>
                  <a:gd name="connsiteX3" fmla="*/ 54440 w 371641"/>
                  <a:gd name="connsiteY3" fmla="*/ 54440 h 371640"/>
                  <a:gd name="connsiteX4" fmla="*/ 185821 w 371641"/>
                  <a:gd name="connsiteY4" fmla="*/ 0 h 371640"/>
                  <a:gd name="connsiteX5" fmla="*/ 317201 w 371641"/>
                  <a:gd name="connsiteY5" fmla="*/ 54440 h 371640"/>
                  <a:gd name="connsiteX6" fmla="*/ 371641 w 371641"/>
                  <a:gd name="connsiteY6" fmla="*/ 185820 h 371640"/>
                  <a:gd name="connsiteX7" fmla="*/ 317201 w 371641"/>
                  <a:gd name="connsiteY7" fmla="*/ 317200 h 371640"/>
                  <a:gd name="connsiteX8" fmla="*/ 185821 w 371641"/>
                  <a:gd name="connsiteY8" fmla="*/ 371641 h 371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641" h="371640">
                    <a:moveTo>
                      <a:pt x="185821" y="371641"/>
                    </a:moveTo>
                    <a:cubicBezTo>
                      <a:pt x="136186" y="371641"/>
                      <a:pt x="89547" y="352307"/>
                      <a:pt x="54440" y="317200"/>
                    </a:cubicBezTo>
                    <a:cubicBezTo>
                      <a:pt x="19334" y="282094"/>
                      <a:pt x="0" y="235455"/>
                      <a:pt x="0" y="185820"/>
                    </a:cubicBezTo>
                    <a:cubicBezTo>
                      <a:pt x="0" y="136185"/>
                      <a:pt x="19334" y="89547"/>
                      <a:pt x="54440" y="54440"/>
                    </a:cubicBezTo>
                    <a:cubicBezTo>
                      <a:pt x="89547" y="19334"/>
                      <a:pt x="136186" y="0"/>
                      <a:pt x="185821" y="0"/>
                    </a:cubicBezTo>
                    <a:cubicBezTo>
                      <a:pt x="235456" y="0"/>
                      <a:pt x="282095" y="19334"/>
                      <a:pt x="317201" y="54440"/>
                    </a:cubicBezTo>
                    <a:cubicBezTo>
                      <a:pt x="352307" y="89547"/>
                      <a:pt x="371641" y="136185"/>
                      <a:pt x="371641" y="185820"/>
                    </a:cubicBezTo>
                    <a:cubicBezTo>
                      <a:pt x="371641" y="235455"/>
                      <a:pt x="352307" y="282094"/>
                      <a:pt x="317201" y="317200"/>
                    </a:cubicBezTo>
                    <a:cubicBezTo>
                      <a:pt x="282095" y="352307"/>
                      <a:pt x="235456" y="371641"/>
                      <a:pt x="185821" y="3716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AA7FD11-1616-CD52-C2B7-90D0980F8888}"/>
                  </a:ext>
                </a:extLst>
              </p:cNvPr>
              <p:cNvSpPr/>
              <p:nvPr/>
            </p:nvSpPr>
            <p:spPr>
              <a:xfrm>
                <a:off x="4841529" y="1495802"/>
                <a:ext cx="376163" cy="376163"/>
              </a:xfrm>
              <a:custGeom>
                <a:avLst/>
                <a:gdLst>
                  <a:gd name="connsiteX0" fmla="*/ 188082 w 376163"/>
                  <a:gd name="connsiteY0" fmla="*/ 376163 h 376163"/>
                  <a:gd name="connsiteX1" fmla="*/ 114873 w 376163"/>
                  <a:gd name="connsiteY1" fmla="*/ 361408 h 376163"/>
                  <a:gd name="connsiteX2" fmla="*/ 55062 w 376163"/>
                  <a:gd name="connsiteY2" fmla="*/ 321101 h 376163"/>
                  <a:gd name="connsiteX3" fmla="*/ 14755 w 376163"/>
                  <a:gd name="connsiteY3" fmla="*/ 261290 h 376163"/>
                  <a:gd name="connsiteX4" fmla="*/ 0 w 376163"/>
                  <a:gd name="connsiteY4" fmla="*/ 188082 h 376163"/>
                  <a:gd name="connsiteX5" fmla="*/ 14755 w 376163"/>
                  <a:gd name="connsiteY5" fmla="*/ 114873 h 376163"/>
                  <a:gd name="connsiteX6" fmla="*/ 55062 w 376163"/>
                  <a:gd name="connsiteY6" fmla="*/ 55062 h 376163"/>
                  <a:gd name="connsiteX7" fmla="*/ 114873 w 376163"/>
                  <a:gd name="connsiteY7" fmla="*/ 14755 h 376163"/>
                  <a:gd name="connsiteX8" fmla="*/ 188082 w 376163"/>
                  <a:gd name="connsiteY8" fmla="*/ 0 h 376163"/>
                  <a:gd name="connsiteX9" fmla="*/ 261291 w 376163"/>
                  <a:gd name="connsiteY9" fmla="*/ 14755 h 376163"/>
                  <a:gd name="connsiteX10" fmla="*/ 321102 w 376163"/>
                  <a:gd name="connsiteY10" fmla="*/ 55062 h 376163"/>
                  <a:gd name="connsiteX11" fmla="*/ 361409 w 376163"/>
                  <a:gd name="connsiteY11" fmla="*/ 114873 h 376163"/>
                  <a:gd name="connsiteX12" fmla="*/ 376164 w 376163"/>
                  <a:gd name="connsiteY12" fmla="*/ 188082 h 376163"/>
                  <a:gd name="connsiteX13" fmla="*/ 361409 w 376163"/>
                  <a:gd name="connsiteY13" fmla="*/ 261290 h 376163"/>
                  <a:gd name="connsiteX14" fmla="*/ 321102 w 376163"/>
                  <a:gd name="connsiteY14" fmla="*/ 321101 h 376163"/>
                  <a:gd name="connsiteX15" fmla="*/ 261291 w 376163"/>
                  <a:gd name="connsiteY15" fmla="*/ 361408 h 376163"/>
                  <a:gd name="connsiteX16" fmla="*/ 188082 w 376163"/>
                  <a:gd name="connsiteY16" fmla="*/ 376163 h 37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6163" h="376163">
                    <a:moveTo>
                      <a:pt x="188082" y="376163"/>
                    </a:moveTo>
                    <a:cubicBezTo>
                      <a:pt x="162643" y="376163"/>
                      <a:pt x="138051" y="371188"/>
                      <a:pt x="114873" y="361408"/>
                    </a:cubicBezTo>
                    <a:cubicBezTo>
                      <a:pt x="92486" y="351911"/>
                      <a:pt x="72361" y="338343"/>
                      <a:pt x="55062" y="321101"/>
                    </a:cubicBezTo>
                    <a:cubicBezTo>
                      <a:pt x="37763" y="303802"/>
                      <a:pt x="24196" y="283677"/>
                      <a:pt x="14755" y="261290"/>
                    </a:cubicBezTo>
                    <a:cubicBezTo>
                      <a:pt x="4975" y="238112"/>
                      <a:pt x="0" y="213521"/>
                      <a:pt x="0" y="188082"/>
                    </a:cubicBezTo>
                    <a:cubicBezTo>
                      <a:pt x="0" y="162642"/>
                      <a:pt x="4975" y="138051"/>
                      <a:pt x="14755" y="114873"/>
                    </a:cubicBezTo>
                    <a:cubicBezTo>
                      <a:pt x="24252" y="92486"/>
                      <a:pt x="37820" y="72361"/>
                      <a:pt x="55062" y="55062"/>
                    </a:cubicBezTo>
                    <a:cubicBezTo>
                      <a:pt x="72304" y="37763"/>
                      <a:pt x="92486" y="24196"/>
                      <a:pt x="114873" y="14755"/>
                    </a:cubicBezTo>
                    <a:cubicBezTo>
                      <a:pt x="138051" y="4975"/>
                      <a:pt x="162643" y="0"/>
                      <a:pt x="188082" y="0"/>
                    </a:cubicBezTo>
                    <a:cubicBezTo>
                      <a:pt x="213521" y="0"/>
                      <a:pt x="238113" y="4975"/>
                      <a:pt x="261291" y="14755"/>
                    </a:cubicBezTo>
                    <a:cubicBezTo>
                      <a:pt x="283677" y="24252"/>
                      <a:pt x="303803" y="37763"/>
                      <a:pt x="321102" y="55062"/>
                    </a:cubicBezTo>
                    <a:cubicBezTo>
                      <a:pt x="338400" y="72361"/>
                      <a:pt x="351968" y="92486"/>
                      <a:pt x="361409" y="114873"/>
                    </a:cubicBezTo>
                    <a:cubicBezTo>
                      <a:pt x="371189" y="138051"/>
                      <a:pt x="376164" y="162642"/>
                      <a:pt x="376164" y="188082"/>
                    </a:cubicBezTo>
                    <a:cubicBezTo>
                      <a:pt x="376164" y="213521"/>
                      <a:pt x="371189" y="238112"/>
                      <a:pt x="361409" y="261290"/>
                    </a:cubicBezTo>
                    <a:cubicBezTo>
                      <a:pt x="351912" y="283677"/>
                      <a:pt x="338344" y="303802"/>
                      <a:pt x="321102" y="321101"/>
                    </a:cubicBezTo>
                    <a:cubicBezTo>
                      <a:pt x="303859" y="338400"/>
                      <a:pt x="283677" y="351968"/>
                      <a:pt x="261291" y="361408"/>
                    </a:cubicBezTo>
                    <a:cubicBezTo>
                      <a:pt x="238113" y="371188"/>
                      <a:pt x="213521" y="376163"/>
                      <a:pt x="188082" y="3761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C9A446-912D-9087-9267-DD1D978F816A}"/>
                  </a:ext>
                </a:extLst>
              </p:cNvPr>
              <p:cNvSpPr/>
              <p:nvPr/>
            </p:nvSpPr>
            <p:spPr>
              <a:xfrm>
                <a:off x="4844243" y="1498572"/>
                <a:ext cx="370736" cy="370736"/>
              </a:xfrm>
              <a:custGeom>
                <a:avLst/>
                <a:gdLst>
                  <a:gd name="connsiteX0" fmla="*/ 185369 w 370736"/>
                  <a:gd name="connsiteY0" fmla="*/ 370736 h 370736"/>
                  <a:gd name="connsiteX1" fmla="*/ 113234 w 370736"/>
                  <a:gd name="connsiteY1" fmla="*/ 356207 h 370736"/>
                  <a:gd name="connsiteX2" fmla="*/ 54271 w 370736"/>
                  <a:gd name="connsiteY2" fmla="*/ 316466 h 370736"/>
                  <a:gd name="connsiteX3" fmla="*/ 14529 w 370736"/>
                  <a:gd name="connsiteY3" fmla="*/ 257503 h 370736"/>
                  <a:gd name="connsiteX4" fmla="*/ 0 w 370736"/>
                  <a:gd name="connsiteY4" fmla="*/ 185368 h 370736"/>
                  <a:gd name="connsiteX5" fmla="*/ 14529 w 370736"/>
                  <a:gd name="connsiteY5" fmla="*/ 113233 h 370736"/>
                  <a:gd name="connsiteX6" fmla="*/ 54271 w 370736"/>
                  <a:gd name="connsiteY6" fmla="*/ 54271 h 370736"/>
                  <a:gd name="connsiteX7" fmla="*/ 113234 w 370736"/>
                  <a:gd name="connsiteY7" fmla="*/ 14529 h 370736"/>
                  <a:gd name="connsiteX8" fmla="*/ 185369 w 370736"/>
                  <a:gd name="connsiteY8" fmla="*/ 0 h 370736"/>
                  <a:gd name="connsiteX9" fmla="*/ 257503 w 370736"/>
                  <a:gd name="connsiteY9" fmla="*/ 14529 h 370736"/>
                  <a:gd name="connsiteX10" fmla="*/ 316466 w 370736"/>
                  <a:gd name="connsiteY10" fmla="*/ 54271 h 370736"/>
                  <a:gd name="connsiteX11" fmla="*/ 356208 w 370736"/>
                  <a:gd name="connsiteY11" fmla="*/ 113233 h 370736"/>
                  <a:gd name="connsiteX12" fmla="*/ 370737 w 370736"/>
                  <a:gd name="connsiteY12" fmla="*/ 185368 h 370736"/>
                  <a:gd name="connsiteX13" fmla="*/ 356208 w 370736"/>
                  <a:gd name="connsiteY13" fmla="*/ 257503 h 370736"/>
                  <a:gd name="connsiteX14" fmla="*/ 316466 w 370736"/>
                  <a:gd name="connsiteY14" fmla="*/ 316466 h 370736"/>
                  <a:gd name="connsiteX15" fmla="*/ 257503 w 370736"/>
                  <a:gd name="connsiteY15" fmla="*/ 356207 h 370736"/>
                  <a:gd name="connsiteX16" fmla="*/ 185369 w 370736"/>
                  <a:gd name="connsiteY16" fmla="*/ 370736 h 37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0736" h="370736">
                    <a:moveTo>
                      <a:pt x="185369" y="370736"/>
                    </a:moveTo>
                    <a:cubicBezTo>
                      <a:pt x="160325" y="370736"/>
                      <a:pt x="136016" y="365818"/>
                      <a:pt x="113234" y="356207"/>
                    </a:cubicBezTo>
                    <a:cubicBezTo>
                      <a:pt x="91186" y="346880"/>
                      <a:pt x="71343" y="333482"/>
                      <a:pt x="54271" y="316466"/>
                    </a:cubicBezTo>
                    <a:cubicBezTo>
                      <a:pt x="37198" y="299393"/>
                      <a:pt x="23857" y="279607"/>
                      <a:pt x="14529" y="257503"/>
                    </a:cubicBezTo>
                    <a:cubicBezTo>
                      <a:pt x="4862" y="234664"/>
                      <a:pt x="0" y="210412"/>
                      <a:pt x="0" y="185368"/>
                    </a:cubicBezTo>
                    <a:cubicBezTo>
                      <a:pt x="0" y="160324"/>
                      <a:pt x="4918" y="136016"/>
                      <a:pt x="14529" y="113233"/>
                    </a:cubicBezTo>
                    <a:cubicBezTo>
                      <a:pt x="23857" y="91186"/>
                      <a:pt x="37255" y="71343"/>
                      <a:pt x="54271" y="54271"/>
                    </a:cubicBezTo>
                    <a:cubicBezTo>
                      <a:pt x="71343" y="37198"/>
                      <a:pt x="91130" y="23856"/>
                      <a:pt x="113234" y="14529"/>
                    </a:cubicBezTo>
                    <a:cubicBezTo>
                      <a:pt x="136072" y="4862"/>
                      <a:pt x="160325" y="0"/>
                      <a:pt x="185369" y="0"/>
                    </a:cubicBezTo>
                    <a:cubicBezTo>
                      <a:pt x="210412" y="0"/>
                      <a:pt x="234721" y="4918"/>
                      <a:pt x="257503" y="14529"/>
                    </a:cubicBezTo>
                    <a:cubicBezTo>
                      <a:pt x="279551" y="23856"/>
                      <a:pt x="299393" y="37255"/>
                      <a:pt x="316466" y="54271"/>
                    </a:cubicBezTo>
                    <a:cubicBezTo>
                      <a:pt x="333539" y="71343"/>
                      <a:pt x="346880" y="91129"/>
                      <a:pt x="356208" y="113233"/>
                    </a:cubicBezTo>
                    <a:cubicBezTo>
                      <a:pt x="365875" y="136072"/>
                      <a:pt x="370737" y="160324"/>
                      <a:pt x="370737" y="185368"/>
                    </a:cubicBezTo>
                    <a:cubicBezTo>
                      <a:pt x="370737" y="210412"/>
                      <a:pt x="365818" y="234720"/>
                      <a:pt x="356208" y="257503"/>
                    </a:cubicBezTo>
                    <a:cubicBezTo>
                      <a:pt x="346880" y="279550"/>
                      <a:pt x="333482" y="299393"/>
                      <a:pt x="316466" y="316466"/>
                    </a:cubicBezTo>
                    <a:cubicBezTo>
                      <a:pt x="299450" y="333538"/>
                      <a:pt x="279607" y="346880"/>
                      <a:pt x="257503" y="356207"/>
                    </a:cubicBezTo>
                    <a:cubicBezTo>
                      <a:pt x="234664" y="365874"/>
                      <a:pt x="210412" y="370736"/>
                      <a:pt x="185369" y="370736"/>
                    </a:cubicBezTo>
                    <a:close/>
                  </a:path>
                </a:pathLst>
              </a:custGeom>
              <a:solidFill>
                <a:srgbClr val="F2F2F2"/>
              </a:solidFill>
              <a:ln w="5653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C8135BA-2EAC-F54B-4EE2-895EDD348DDD}"/>
              </a:ext>
            </a:extLst>
          </p:cNvPr>
          <p:cNvSpPr/>
          <p:nvPr/>
        </p:nvSpPr>
        <p:spPr>
          <a:xfrm>
            <a:off x="525935" y="1477712"/>
            <a:ext cx="1628007" cy="1465137"/>
          </a:xfrm>
          <a:custGeom>
            <a:avLst/>
            <a:gdLst>
              <a:gd name="connsiteX0" fmla="*/ 1589962 w 1628007"/>
              <a:gd name="connsiteY0" fmla="*/ 1388706 h 1465137"/>
              <a:gd name="connsiteX1" fmla="*/ 1552481 w 1628007"/>
              <a:gd name="connsiteY1" fmla="*/ 1419629 h 1465137"/>
              <a:gd name="connsiteX2" fmla="*/ 444567 w 1628007"/>
              <a:gd name="connsiteY2" fmla="*/ 1419629 h 1465137"/>
              <a:gd name="connsiteX3" fmla="*/ 197975 w 1628007"/>
              <a:gd name="connsiteY3" fmla="*/ 1173037 h 1465137"/>
              <a:gd name="connsiteX4" fmla="*/ 197975 w 1628007"/>
              <a:gd name="connsiteY4" fmla="*/ 412174 h 1465137"/>
              <a:gd name="connsiteX5" fmla="*/ 206285 w 1628007"/>
              <a:gd name="connsiteY5" fmla="*/ 412344 h 1465137"/>
              <a:gd name="connsiteX6" fmla="*/ 286561 w 1628007"/>
              <a:gd name="connsiteY6" fmla="*/ 396176 h 1465137"/>
              <a:gd name="connsiteX7" fmla="*/ 352138 w 1628007"/>
              <a:gd name="connsiteY7" fmla="*/ 351968 h 1465137"/>
              <a:gd name="connsiteX8" fmla="*/ 396346 w 1628007"/>
              <a:gd name="connsiteY8" fmla="*/ 286391 h 1465137"/>
              <a:gd name="connsiteX9" fmla="*/ 412514 w 1628007"/>
              <a:gd name="connsiteY9" fmla="*/ 206172 h 1465137"/>
              <a:gd name="connsiteX10" fmla="*/ 411948 w 1628007"/>
              <a:gd name="connsiteY10" fmla="*/ 190682 h 1465137"/>
              <a:gd name="connsiteX11" fmla="*/ 1244834 w 1628007"/>
              <a:gd name="connsiteY11" fmla="*/ 190682 h 1465137"/>
              <a:gd name="connsiteX12" fmla="*/ 1244834 w 1628007"/>
              <a:gd name="connsiteY12" fmla="*/ 234042 h 1465137"/>
              <a:gd name="connsiteX13" fmla="*/ 1332458 w 1628007"/>
              <a:gd name="connsiteY13" fmla="*/ 183446 h 1465137"/>
              <a:gd name="connsiteX14" fmla="*/ 1244834 w 1628007"/>
              <a:gd name="connsiteY14" fmla="*/ 132850 h 1465137"/>
              <a:gd name="connsiteX15" fmla="*/ 1244834 w 1628007"/>
              <a:gd name="connsiteY15" fmla="*/ 176210 h 1465137"/>
              <a:gd name="connsiteX16" fmla="*/ 410309 w 1628007"/>
              <a:gd name="connsiteY16" fmla="*/ 176210 h 1465137"/>
              <a:gd name="connsiteX17" fmla="*/ 396289 w 1628007"/>
              <a:gd name="connsiteY17" fmla="*/ 125953 h 1465137"/>
              <a:gd name="connsiteX18" fmla="*/ 352081 w 1628007"/>
              <a:gd name="connsiteY18" fmla="*/ 60376 h 1465137"/>
              <a:gd name="connsiteX19" fmla="*/ 286504 w 1628007"/>
              <a:gd name="connsiteY19" fmla="*/ 16168 h 1465137"/>
              <a:gd name="connsiteX20" fmla="*/ 206229 w 1628007"/>
              <a:gd name="connsiteY20" fmla="*/ 0 h 1465137"/>
              <a:gd name="connsiteX21" fmla="*/ 125953 w 1628007"/>
              <a:gd name="connsiteY21" fmla="*/ 16168 h 1465137"/>
              <a:gd name="connsiteX22" fmla="*/ 60376 w 1628007"/>
              <a:gd name="connsiteY22" fmla="*/ 60376 h 1465137"/>
              <a:gd name="connsiteX23" fmla="*/ 16168 w 1628007"/>
              <a:gd name="connsiteY23" fmla="*/ 125953 h 1465137"/>
              <a:gd name="connsiteX24" fmla="*/ 0 w 1628007"/>
              <a:gd name="connsiteY24" fmla="*/ 206228 h 1465137"/>
              <a:gd name="connsiteX25" fmla="*/ 16168 w 1628007"/>
              <a:gd name="connsiteY25" fmla="*/ 286504 h 1465137"/>
              <a:gd name="connsiteX26" fmla="*/ 60376 w 1628007"/>
              <a:gd name="connsiteY26" fmla="*/ 352081 h 1465137"/>
              <a:gd name="connsiteX27" fmla="*/ 125953 w 1628007"/>
              <a:gd name="connsiteY27" fmla="*/ 396289 h 1465137"/>
              <a:gd name="connsiteX28" fmla="*/ 183390 w 1628007"/>
              <a:gd name="connsiteY28" fmla="*/ 411213 h 1465137"/>
              <a:gd name="connsiteX29" fmla="*/ 183390 w 1628007"/>
              <a:gd name="connsiteY29" fmla="*/ 1173150 h 1465137"/>
              <a:gd name="connsiteX30" fmla="*/ 444454 w 1628007"/>
              <a:gd name="connsiteY30" fmla="*/ 1434214 h 1465137"/>
              <a:gd name="connsiteX31" fmla="*/ 1552368 w 1628007"/>
              <a:gd name="connsiteY31" fmla="*/ 1434214 h 1465137"/>
              <a:gd name="connsiteX32" fmla="*/ 1589848 w 1628007"/>
              <a:gd name="connsiteY32" fmla="*/ 1465137 h 1465137"/>
              <a:gd name="connsiteX33" fmla="*/ 1628008 w 1628007"/>
              <a:gd name="connsiteY33" fmla="*/ 1426978 h 1465137"/>
              <a:gd name="connsiteX34" fmla="*/ 1589848 w 1628007"/>
              <a:gd name="connsiteY34" fmla="*/ 1388819 h 146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28007" h="1465137">
                <a:moveTo>
                  <a:pt x="1589962" y="1388706"/>
                </a:moveTo>
                <a:cubicBezTo>
                  <a:pt x="1571363" y="1388706"/>
                  <a:pt x="1555873" y="1401991"/>
                  <a:pt x="1552481" y="1419629"/>
                </a:cubicBezTo>
                <a:lnTo>
                  <a:pt x="444567" y="1419629"/>
                </a:lnTo>
                <a:cubicBezTo>
                  <a:pt x="308608" y="1419629"/>
                  <a:pt x="197975" y="1308996"/>
                  <a:pt x="197975" y="1173037"/>
                </a:cubicBezTo>
                <a:lnTo>
                  <a:pt x="197975" y="412174"/>
                </a:lnTo>
                <a:cubicBezTo>
                  <a:pt x="200745" y="412287"/>
                  <a:pt x="203515" y="412344"/>
                  <a:pt x="206285" y="412344"/>
                </a:cubicBezTo>
                <a:cubicBezTo>
                  <a:pt x="234155" y="412344"/>
                  <a:pt x="261121" y="406917"/>
                  <a:pt x="286561" y="396176"/>
                </a:cubicBezTo>
                <a:cubicBezTo>
                  <a:pt x="311095" y="385774"/>
                  <a:pt x="333143" y="370906"/>
                  <a:pt x="352138" y="351968"/>
                </a:cubicBezTo>
                <a:cubicBezTo>
                  <a:pt x="371076" y="333029"/>
                  <a:pt x="385944" y="310982"/>
                  <a:pt x="396346" y="286391"/>
                </a:cubicBezTo>
                <a:cubicBezTo>
                  <a:pt x="407087" y="261008"/>
                  <a:pt x="412514" y="233986"/>
                  <a:pt x="412514" y="206172"/>
                </a:cubicBezTo>
                <a:cubicBezTo>
                  <a:pt x="412514" y="200971"/>
                  <a:pt x="412344" y="195826"/>
                  <a:pt x="411948" y="190682"/>
                </a:cubicBezTo>
                <a:lnTo>
                  <a:pt x="1244834" y="190682"/>
                </a:lnTo>
                <a:lnTo>
                  <a:pt x="1244834" y="234042"/>
                </a:lnTo>
                <a:lnTo>
                  <a:pt x="1332458" y="183446"/>
                </a:lnTo>
                <a:lnTo>
                  <a:pt x="1244834" y="132850"/>
                </a:lnTo>
                <a:lnTo>
                  <a:pt x="1244834" y="176210"/>
                </a:lnTo>
                <a:lnTo>
                  <a:pt x="410309" y="176210"/>
                </a:lnTo>
                <a:cubicBezTo>
                  <a:pt x="407822" y="158911"/>
                  <a:pt x="403129" y="142121"/>
                  <a:pt x="396289" y="125953"/>
                </a:cubicBezTo>
                <a:cubicBezTo>
                  <a:pt x="385887" y="101418"/>
                  <a:pt x="371019" y="79371"/>
                  <a:pt x="352081" y="60376"/>
                </a:cubicBezTo>
                <a:cubicBezTo>
                  <a:pt x="333143" y="41438"/>
                  <a:pt x="311095" y="26570"/>
                  <a:pt x="286504" y="16168"/>
                </a:cubicBezTo>
                <a:cubicBezTo>
                  <a:pt x="261121" y="5427"/>
                  <a:pt x="234099" y="0"/>
                  <a:pt x="206229" y="0"/>
                </a:cubicBezTo>
                <a:cubicBezTo>
                  <a:pt x="178358" y="0"/>
                  <a:pt x="151393" y="5427"/>
                  <a:pt x="125953" y="16168"/>
                </a:cubicBezTo>
                <a:cubicBezTo>
                  <a:pt x="101418" y="26570"/>
                  <a:pt x="79371" y="41438"/>
                  <a:pt x="60376" y="60376"/>
                </a:cubicBezTo>
                <a:cubicBezTo>
                  <a:pt x="41438" y="79314"/>
                  <a:pt x="26570" y="101362"/>
                  <a:pt x="16168" y="125953"/>
                </a:cubicBezTo>
                <a:cubicBezTo>
                  <a:pt x="5427" y="151336"/>
                  <a:pt x="0" y="178358"/>
                  <a:pt x="0" y="206228"/>
                </a:cubicBezTo>
                <a:cubicBezTo>
                  <a:pt x="0" y="234099"/>
                  <a:pt x="5427" y="261064"/>
                  <a:pt x="16168" y="286504"/>
                </a:cubicBezTo>
                <a:cubicBezTo>
                  <a:pt x="26570" y="311038"/>
                  <a:pt x="41438" y="333086"/>
                  <a:pt x="60376" y="352081"/>
                </a:cubicBezTo>
                <a:cubicBezTo>
                  <a:pt x="79314" y="371019"/>
                  <a:pt x="101362" y="385887"/>
                  <a:pt x="125953" y="396289"/>
                </a:cubicBezTo>
                <a:cubicBezTo>
                  <a:pt x="144326" y="404090"/>
                  <a:pt x="163604" y="409065"/>
                  <a:pt x="183390" y="411213"/>
                </a:cubicBezTo>
                <a:lnTo>
                  <a:pt x="183390" y="1173150"/>
                </a:lnTo>
                <a:cubicBezTo>
                  <a:pt x="183390" y="1317137"/>
                  <a:pt x="300524" y="1434214"/>
                  <a:pt x="444454" y="1434214"/>
                </a:cubicBezTo>
                <a:lnTo>
                  <a:pt x="1552368" y="1434214"/>
                </a:lnTo>
                <a:cubicBezTo>
                  <a:pt x="1555760" y="1451796"/>
                  <a:pt x="1571250" y="1465137"/>
                  <a:pt x="1589848" y="1465137"/>
                </a:cubicBezTo>
                <a:cubicBezTo>
                  <a:pt x="1610935" y="1465137"/>
                  <a:pt x="1628008" y="1448064"/>
                  <a:pt x="1628008" y="1426978"/>
                </a:cubicBezTo>
                <a:cubicBezTo>
                  <a:pt x="1628008" y="1405892"/>
                  <a:pt x="1610935" y="1388819"/>
                  <a:pt x="1589848" y="1388819"/>
                </a:cubicBezTo>
                <a:close/>
              </a:path>
            </a:pathLst>
          </a:custGeom>
          <a:solidFill>
            <a:srgbClr val="B87B01"/>
          </a:solidFill>
          <a:ln w="5653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grpSp>
        <p:nvGrpSpPr>
          <p:cNvPr id="79" name="Graphic 62">
            <a:extLst>
              <a:ext uri="{FF2B5EF4-FFF2-40B4-BE49-F238E27FC236}">
                <a16:creationId xmlns:a16="http://schemas.microsoft.com/office/drawing/2014/main" id="{FCFDCC34-398A-F8C5-EAAA-A19B44D205BD}"/>
              </a:ext>
            </a:extLst>
          </p:cNvPr>
          <p:cNvGrpSpPr/>
          <p:nvPr/>
        </p:nvGrpSpPr>
        <p:grpSpPr>
          <a:xfrm>
            <a:off x="544139" y="1495802"/>
            <a:ext cx="376163" cy="376163"/>
            <a:chOff x="544139" y="1495802"/>
            <a:chExt cx="376163" cy="37616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10BC9BD-2F8F-805C-DBCF-46A2B15EA987}"/>
                </a:ext>
              </a:extLst>
            </p:cNvPr>
            <p:cNvSpPr/>
            <p:nvPr/>
          </p:nvSpPr>
          <p:spPr>
            <a:xfrm>
              <a:off x="546570" y="1498120"/>
              <a:ext cx="371641" cy="371640"/>
            </a:xfrm>
            <a:custGeom>
              <a:avLst/>
              <a:gdLst>
                <a:gd name="connsiteX0" fmla="*/ 185821 w 371641"/>
                <a:gd name="connsiteY0" fmla="*/ 371641 h 371640"/>
                <a:gd name="connsiteX1" fmla="*/ 54440 w 371641"/>
                <a:gd name="connsiteY1" fmla="*/ 317200 h 371640"/>
                <a:gd name="connsiteX2" fmla="*/ 0 w 371641"/>
                <a:gd name="connsiteY2" fmla="*/ 185820 h 371640"/>
                <a:gd name="connsiteX3" fmla="*/ 54440 w 371641"/>
                <a:gd name="connsiteY3" fmla="*/ 54440 h 371640"/>
                <a:gd name="connsiteX4" fmla="*/ 185821 w 371641"/>
                <a:gd name="connsiteY4" fmla="*/ 0 h 371640"/>
                <a:gd name="connsiteX5" fmla="*/ 317201 w 371641"/>
                <a:gd name="connsiteY5" fmla="*/ 54440 h 371640"/>
                <a:gd name="connsiteX6" fmla="*/ 371641 w 371641"/>
                <a:gd name="connsiteY6" fmla="*/ 185820 h 371640"/>
                <a:gd name="connsiteX7" fmla="*/ 317201 w 371641"/>
                <a:gd name="connsiteY7" fmla="*/ 317200 h 371640"/>
                <a:gd name="connsiteX8" fmla="*/ 185821 w 371641"/>
                <a:gd name="connsiteY8" fmla="*/ 371641 h 37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641" h="371640">
                  <a:moveTo>
                    <a:pt x="185821" y="371641"/>
                  </a:moveTo>
                  <a:cubicBezTo>
                    <a:pt x="136186" y="371641"/>
                    <a:pt x="89547" y="352307"/>
                    <a:pt x="54440" y="317200"/>
                  </a:cubicBezTo>
                  <a:cubicBezTo>
                    <a:pt x="19334" y="282094"/>
                    <a:pt x="0" y="235455"/>
                    <a:pt x="0" y="185820"/>
                  </a:cubicBezTo>
                  <a:cubicBezTo>
                    <a:pt x="0" y="136185"/>
                    <a:pt x="19334" y="89547"/>
                    <a:pt x="54440" y="54440"/>
                  </a:cubicBezTo>
                  <a:cubicBezTo>
                    <a:pt x="89547" y="19334"/>
                    <a:pt x="136186" y="0"/>
                    <a:pt x="185821" y="0"/>
                  </a:cubicBezTo>
                  <a:cubicBezTo>
                    <a:pt x="235456" y="0"/>
                    <a:pt x="282095" y="19334"/>
                    <a:pt x="317201" y="54440"/>
                  </a:cubicBezTo>
                  <a:cubicBezTo>
                    <a:pt x="352307" y="89547"/>
                    <a:pt x="371641" y="136185"/>
                    <a:pt x="371641" y="185820"/>
                  </a:cubicBezTo>
                  <a:cubicBezTo>
                    <a:pt x="371641" y="235455"/>
                    <a:pt x="352307" y="282094"/>
                    <a:pt x="317201" y="317200"/>
                  </a:cubicBezTo>
                  <a:cubicBezTo>
                    <a:pt x="282095" y="352307"/>
                    <a:pt x="235456" y="371641"/>
                    <a:pt x="185821" y="371641"/>
                  </a:cubicBezTo>
                  <a:close/>
                </a:path>
              </a:pathLst>
            </a:custGeom>
            <a:solidFill>
              <a:srgbClr val="000000"/>
            </a:solidFill>
            <a:ln w="5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2FFB6C4-15A0-4F87-21C8-71E6D67534DF}"/>
                </a:ext>
              </a:extLst>
            </p:cNvPr>
            <p:cNvSpPr/>
            <p:nvPr/>
          </p:nvSpPr>
          <p:spPr>
            <a:xfrm>
              <a:off x="544139" y="1495802"/>
              <a:ext cx="376163" cy="376163"/>
            </a:xfrm>
            <a:custGeom>
              <a:avLst/>
              <a:gdLst>
                <a:gd name="connsiteX0" fmla="*/ 188082 w 376163"/>
                <a:gd name="connsiteY0" fmla="*/ 376163 h 376163"/>
                <a:gd name="connsiteX1" fmla="*/ 114873 w 376163"/>
                <a:gd name="connsiteY1" fmla="*/ 361408 h 376163"/>
                <a:gd name="connsiteX2" fmla="*/ 55062 w 376163"/>
                <a:gd name="connsiteY2" fmla="*/ 321101 h 376163"/>
                <a:gd name="connsiteX3" fmla="*/ 14755 w 376163"/>
                <a:gd name="connsiteY3" fmla="*/ 261290 h 376163"/>
                <a:gd name="connsiteX4" fmla="*/ 0 w 376163"/>
                <a:gd name="connsiteY4" fmla="*/ 188082 h 376163"/>
                <a:gd name="connsiteX5" fmla="*/ 14755 w 376163"/>
                <a:gd name="connsiteY5" fmla="*/ 114873 h 376163"/>
                <a:gd name="connsiteX6" fmla="*/ 55062 w 376163"/>
                <a:gd name="connsiteY6" fmla="*/ 55062 h 376163"/>
                <a:gd name="connsiteX7" fmla="*/ 114873 w 376163"/>
                <a:gd name="connsiteY7" fmla="*/ 14755 h 376163"/>
                <a:gd name="connsiteX8" fmla="*/ 188082 w 376163"/>
                <a:gd name="connsiteY8" fmla="*/ 0 h 376163"/>
                <a:gd name="connsiteX9" fmla="*/ 261291 w 376163"/>
                <a:gd name="connsiteY9" fmla="*/ 14755 h 376163"/>
                <a:gd name="connsiteX10" fmla="*/ 321102 w 376163"/>
                <a:gd name="connsiteY10" fmla="*/ 55062 h 376163"/>
                <a:gd name="connsiteX11" fmla="*/ 361409 w 376163"/>
                <a:gd name="connsiteY11" fmla="*/ 114873 h 376163"/>
                <a:gd name="connsiteX12" fmla="*/ 376164 w 376163"/>
                <a:gd name="connsiteY12" fmla="*/ 188082 h 376163"/>
                <a:gd name="connsiteX13" fmla="*/ 361409 w 376163"/>
                <a:gd name="connsiteY13" fmla="*/ 261290 h 376163"/>
                <a:gd name="connsiteX14" fmla="*/ 321102 w 376163"/>
                <a:gd name="connsiteY14" fmla="*/ 321101 h 376163"/>
                <a:gd name="connsiteX15" fmla="*/ 261291 w 376163"/>
                <a:gd name="connsiteY15" fmla="*/ 361408 h 376163"/>
                <a:gd name="connsiteX16" fmla="*/ 188082 w 376163"/>
                <a:gd name="connsiteY16" fmla="*/ 376163 h 37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6163" h="376163">
                  <a:moveTo>
                    <a:pt x="188082" y="376163"/>
                  </a:moveTo>
                  <a:cubicBezTo>
                    <a:pt x="162642" y="376163"/>
                    <a:pt x="138051" y="371188"/>
                    <a:pt x="114873" y="361408"/>
                  </a:cubicBezTo>
                  <a:cubicBezTo>
                    <a:pt x="92486" y="351911"/>
                    <a:pt x="72361" y="338343"/>
                    <a:pt x="55062" y="321101"/>
                  </a:cubicBezTo>
                  <a:cubicBezTo>
                    <a:pt x="37763" y="303802"/>
                    <a:pt x="24196" y="283677"/>
                    <a:pt x="14755" y="261290"/>
                  </a:cubicBezTo>
                  <a:cubicBezTo>
                    <a:pt x="4975" y="238112"/>
                    <a:pt x="0" y="213521"/>
                    <a:pt x="0" y="188082"/>
                  </a:cubicBezTo>
                  <a:cubicBezTo>
                    <a:pt x="0" y="162642"/>
                    <a:pt x="4975" y="138051"/>
                    <a:pt x="14755" y="114873"/>
                  </a:cubicBezTo>
                  <a:cubicBezTo>
                    <a:pt x="24252" y="92486"/>
                    <a:pt x="37820" y="72361"/>
                    <a:pt x="55062" y="55062"/>
                  </a:cubicBezTo>
                  <a:cubicBezTo>
                    <a:pt x="72361" y="37763"/>
                    <a:pt x="92486" y="24196"/>
                    <a:pt x="114873" y="14755"/>
                  </a:cubicBezTo>
                  <a:cubicBezTo>
                    <a:pt x="138051" y="4975"/>
                    <a:pt x="162642" y="0"/>
                    <a:pt x="188082" y="0"/>
                  </a:cubicBezTo>
                  <a:cubicBezTo>
                    <a:pt x="213521" y="0"/>
                    <a:pt x="238113" y="4975"/>
                    <a:pt x="261291" y="14755"/>
                  </a:cubicBezTo>
                  <a:cubicBezTo>
                    <a:pt x="283677" y="24252"/>
                    <a:pt x="303803" y="37763"/>
                    <a:pt x="321102" y="55062"/>
                  </a:cubicBezTo>
                  <a:cubicBezTo>
                    <a:pt x="338400" y="72361"/>
                    <a:pt x="351968" y="92486"/>
                    <a:pt x="361409" y="114873"/>
                  </a:cubicBezTo>
                  <a:cubicBezTo>
                    <a:pt x="371189" y="138051"/>
                    <a:pt x="376164" y="162642"/>
                    <a:pt x="376164" y="188082"/>
                  </a:cubicBezTo>
                  <a:cubicBezTo>
                    <a:pt x="376164" y="213521"/>
                    <a:pt x="371189" y="238112"/>
                    <a:pt x="361409" y="261290"/>
                  </a:cubicBezTo>
                  <a:cubicBezTo>
                    <a:pt x="351911" y="283677"/>
                    <a:pt x="338344" y="303802"/>
                    <a:pt x="321102" y="321101"/>
                  </a:cubicBezTo>
                  <a:cubicBezTo>
                    <a:pt x="303859" y="338400"/>
                    <a:pt x="283677" y="351968"/>
                    <a:pt x="261291" y="361408"/>
                  </a:cubicBezTo>
                  <a:cubicBezTo>
                    <a:pt x="238113" y="371188"/>
                    <a:pt x="213521" y="376163"/>
                    <a:pt x="188082" y="376163"/>
                  </a:cubicBezTo>
                  <a:close/>
                </a:path>
              </a:pathLst>
            </a:custGeom>
            <a:solidFill>
              <a:srgbClr val="FFFFFF"/>
            </a:solidFill>
            <a:ln w="5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7CF12F3-F851-3C98-B2EF-CFE9E019F025}"/>
                </a:ext>
              </a:extLst>
            </p:cNvPr>
            <p:cNvSpPr/>
            <p:nvPr/>
          </p:nvSpPr>
          <p:spPr>
            <a:xfrm>
              <a:off x="546852" y="1498572"/>
              <a:ext cx="370736" cy="370736"/>
            </a:xfrm>
            <a:custGeom>
              <a:avLst/>
              <a:gdLst>
                <a:gd name="connsiteX0" fmla="*/ 185368 w 370736"/>
                <a:gd name="connsiteY0" fmla="*/ 370736 h 370736"/>
                <a:gd name="connsiteX1" fmla="*/ 113234 w 370736"/>
                <a:gd name="connsiteY1" fmla="*/ 356207 h 370736"/>
                <a:gd name="connsiteX2" fmla="*/ 54271 w 370736"/>
                <a:gd name="connsiteY2" fmla="*/ 316466 h 370736"/>
                <a:gd name="connsiteX3" fmla="*/ 14529 w 370736"/>
                <a:gd name="connsiteY3" fmla="*/ 257503 h 370736"/>
                <a:gd name="connsiteX4" fmla="*/ 0 w 370736"/>
                <a:gd name="connsiteY4" fmla="*/ 185368 h 370736"/>
                <a:gd name="connsiteX5" fmla="*/ 14529 w 370736"/>
                <a:gd name="connsiteY5" fmla="*/ 113233 h 370736"/>
                <a:gd name="connsiteX6" fmla="*/ 54271 w 370736"/>
                <a:gd name="connsiteY6" fmla="*/ 54271 h 370736"/>
                <a:gd name="connsiteX7" fmla="*/ 113234 w 370736"/>
                <a:gd name="connsiteY7" fmla="*/ 14529 h 370736"/>
                <a:gd name="connsiteX8" fmla="*/ 185368 w 370736"/>
                <a:gd name="connsiteY8" fmla="*/ 0 h 370736"/>
                <a:gd name="connsiteX9" fmla="*/ 257503 w 370736"/>
                <a:gd name="connsiteY9" fmla="*/ 14529 h 370736"/>
                <a:gd name="connsiteX10" fmla="*/ 316466 w 370736"/>
                <a:gd name="connsiteY10" fmla="*/ 54271 h 370736"/>
                <a:gd name="connsiteX11" fmla="*/ 356208 w 370736"/>
                <a:gd name="connsiteY11" fmla="*/ 113233 h 370736"/>
                <a:gd name="connsiteX12" fmla="*/ 370737 w 370736"/>
                <a:gd name="connsiteY12" fmla="*/ 185368 h 370736"/>
                <a:gd name="connsiteX13" fmla="*/ 356208 w 370736"/>
                <a:gd name="connsiteY13" fmla="*/ 257503 h 370736"/>
                <a:gd name="connsiteX14" fmla="*/ 316466 w 370736"/>
                <a:gd name="connsiteY14" fmla="*/ 316466 h 370736"/>
                <a:gd name="connsiteX15" fmla="*/ 257503 w 370736"/>
                <a:gd name="connsiteY15" fmla="*/ 356207 h 370736"/>
                <a:gd name="connsiteX16" fmla="*/ 185368 w 370736"/>
                <a:gd name="connsiteY16" fmla="*/ 370736 h 37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736" h="370736">
                  <a:moveTo>
                    <a:pt x="185368" y="370736"/>
                  </a:moveTo>
                  <a:cubicBezTo>
                    <a:pt x="160325" y="370736"/>
                    <a:pt x="136016" y="365818"/>
                    <a:pt x="113234" y="356207"/>
                  </a:cubicBezTo>
                  <a:cubicBezTo>
                    <a:pt x="91186" y="346880"/>
                    <a:pt x="71343" y="333482"/>
                    <a:pt x="54271" y="316466"/>
                  </a:cubicBezTo>
                  <a:cubicBezTo>
                    <a:pt x="37198" y="299393"/>
                    <a:pt x="23856" y="279607"/>
                    <a:pt x="14529" y="257503"/>
                  </a:cubicBezTo>
                  <a:cubicBezTo>
                    <a:pt x="4862" y="234664"/>
                    <a:pt x="0" y="210412"/>
                    <a:pt x="0" y="185368"/>
                  </a:cubicBezTo>
                  <a:cubicBezTo>
                    <a:pt x="0" y="160324"/>
                    <a:pt x="4918" y="136016"/>
                    <a:pt x="14529" y="113233"/>
                  </a:cubicBezTo>
                  <a:cubicBezTo>
                    <a:pt x="23856" y="91186"/>
                    <a:pt x="37255" y="71343"/>
                    <a:pt x="54271" y="54271"/>
                  </a:cubicBezTo>
                  <a:cubicBezTo>
                    <a:pt x="71343" y="37198"/>
                    <a:pt x="91130" y="23856"/>
                    <a:pt x="113234" y="14529"/>
                  </a:cubicBezTo>
                  <a:cubicBezTo>
                    <a:pt x="136072" y="4862"/>
                    <a:pt x="160325" y="0"/>
                    <a:pt x="185368" y="0"/>
                  </a:cubicBezTo>
                  <a:cubicBezTo>
                    <a:pt x="210412" y="0"/>
                    <a:pt x="234721" y="4918"/>
                    <a:pt x="257503" y="14529"/>
                  </a:cubicBezTo>
                  <a:cubicBezTo>
                    <a:pt x="279551" y="23856"/>
                    <a:pt x="299393" y="37255"/>
                    <a:pt x="316466" y="54271"/>
                  </a:cubicBezTo>
                  <a:cubicBezTo>
                    <a:pt x="333539" y="71343"/>
                    <a:pt x="346880" y="91129"/>
                    <a:pt x="356208" y="113233"/>
                  </a:cubicBezTo>
                  <a:cubicBezTo>
                    <a:pt x="365875" y="136072"/>
                    <a:pt x="370737" y="160324"/>
                    <a:pt x="370737" y="185368"/>
                  </a:cubicBezTo>
                  <a:cubicBezTo>
                    <a:pt x="370737" y="210412"/>
                    <a:pt x="365818" y="234720"/>
                    <a:pt x="356208" y="257503"/>
                  </a:cubicBezTo>
                  <a:cubicBezTo>
                    <a:pt x="346880" y="279550"/>
                    <a:pt x="333482" y="299393"/>
                    <a:pt x="316466" y="316466"/>
                  </a:cubicBezTo>
                  <a:cubicBezTo>
                    <a:pt x="299393" y="333538"/>
                    <a:pt x="279607" y="346880"/>
                    <a:pt x="257503" y="356207"/>
                  </a:cubicBezTo>
                  <a:cubicBezTo>
                    <a:pt x="234664" y="365874"/>
                    <a:pt x="210412" y="370736"/>
                    <a:pt x="185368" y="370736"/>
                  </a:cubicBezTo>
                  <a:close/>
                </a:path>
              </a:pathLst>
            </a:custGeom>
            <a:solidFill>
              <a:srgbClr val="F2F2F2"/>
            </a:solidFill>
            <a:ln w="5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BA854E0-3466-B5D6-279F-A591B5961E49}"/>
              </a:ext>
            </a:extLst>
          </p:cNvPr>
          <p:cNvSpPr txBox="1"/>
          <p:nvPr/>
        </p:nvSpPr>
        <p:spPr>
          <a:xfrm>
            <a:off x="687210" y="2942849"/>
            <a:ext cx="150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B87B01"/>
                </a:solidFill>
              </a:rPr>
              <a:t>Robust product development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92D5928-0CF0-007C-57F6-80F24C310352}"/>
              </a:ext>
            </a:extLst>
          </p:cNvPr>
          <p:cNvSpPr txBox="1"/>
          <p:nvPr/>
        </p:nvSpPr>
        <p:spPr>
          <a:xfrm>
            <a:off x="2856013" y="2942849"/>
            <a:ext cx="150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</a:rPr>
              <a:t>Faster time to market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F74DCCD-A159-F531-0A2A-A9E888D37E85}"/>
              </a:ext>
            </a:extLst>
          </p:cNvPr>
          <p:cNvSpPr txBox="1"/>
          <p:nvPr/>
        </p:nvSpPr>
        <p:spPr>
          <a:xfrm>
            <a:off x="5024816" y="2942849"/>
            <a:ext cx="1501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4A81"/>
                </a:solidFill>
              </a:rPr>
              <a:t>Enhance competitiveness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F0E067E-9FCC-1ADC-C16E-8345AA98D7C0}"/>
              </a:ext>
            </a:extLst>
          </p:cNvPr>
          <p:cNvSpPr txBox="1"/>
          <p:nvPr/>
        </p:nvSpPr>
        <p:spPr>
          <a:xfrm>
            <a:off x="2649728" y="1025092"/>
            <a:ext cx="150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A9A23"/>
                </a:solidFill>
              </a:rPr>
              <a:t>We support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3F842E6-37D9-775A-BF1F-8A0B17C1D9FF}"/>
              </a:ext>
            </a:extLst>
          </p:cNvPr>
          <p:cNvSpPr txBox="1"/>
          <p:nvPr/>
        </p:nvSpPr>
        <p:spPr>
          <a:xfrm>
            <a:off x="687211" y="1819128"/>
            <a:ext cx="188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IN" sz="1200"/>
              <a:t>Ensuring product performance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IN" sz="1200"/>
              <a:t>Ensuring regulatory compliances</a:t>
            </a:r>
            <a:endParaRPr lang="en-IN" sz="2000">
              <a:solidFill>
                <a:schemeClr val="accent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B3A681B-DD9D-9229-B6DF-A8A5E8BCB768}"/>
              </a:ext>
            </a:extLst>
          </p:cNvPr>
          <p:cNvSpPr txBox="1"/>
          <p:nvPr/>
        </p:nvSpPr>
        <p:spPr>
          <a:xfrm>
            <a:off x="2865715" y="1819128"/>
            <a:ext cx="1882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/>
              <a:t>First time right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/>
              <a:t>Reliable simulation of real-world scenarios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/>
              <a:t>Reduced prototyping and physical testing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93EEAC-DC72-50C2-58A0-C2D2511D68D0}"/>
              </a:ext>
            </a:extLst>
          </p:cNvPr>
          <p:cNvSpPr txBox="1"/>
          <p:nvPr/>
        </p:nvSpPr>
        <p:spPr>
          <a:xfrm>
            <a:off x="5034518" y="1819128"/>
            <a:ext cx="1628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/>
              <a:t>Reduced product cost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200"/>
              <a:t>Reduced investments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5D9CBDA-83CC-E8C1-72B2-D6D6FE86754D}"/>
              </a:ext>
            </a:extLst>
          </p:cNvPr>
          <p:cNvSpPr txBox="1"/>
          <p:nvPr/>
        </p:nvSpPr>
        <p:spPr>
          <a:xfrm>
            <a:off x="7518481" y="1539216"/>
            <a:ext cx="4147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Trusted by major global OEMs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&gt; 90% correlation with </a:t>
            </a:r>
            <a:r>
              <a:rPr lang="en-US" sz="1400" err="1"/>
              <a:t>phy</a:t>
            </a:r>
            <a:r>
              <a:rPr lang="en-US" sz="1400"/>
              <a:t>. Testing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Global delivery model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Multi million hours of CAE run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State of the art tools / facilities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Engineering team / SME availability at system and vehicle level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/>
              <a:t>Solution oriented approach </a:t>
            </a:r>
            <a:endParaRPr lang="en-IN" sz="140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1E26F25-D15B-3FD9-B1B9-1063472E0183}"/>
              </a:ext>
            </a:extLst>
          </p:cNvPr>
          <p:cNvSpPr txBox="1"/>
          <p:nvPr/>
        </p:nvSpPr>
        <p:spPr>
          <a:xfrm>
            <a:off x="7012178" y="1025092"/>
            <a:ext cx="150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DA9A23"/>
                </a:solidFill>
              </a:rPr>
              <a:t>USP</a:t>
            </a: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5432749F-145F-5A43-3AF6-C58219C1F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8325" y="4207876"/>
            <a:ext cx="8515350" cy="346550"/>
          </a:xfrm>
          <a:prstGeom prst="rect">
            <a:avLst/>
          </a:prstGeom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0C477E38-84FE-7CAB-6175-2AE68E558378}"/>
              </a:ext>
            </a:extLst>
          </p:cNvPr>
          <p:cNvSpPr/>
          <p:nvPr/>
        </p:nvSpPr>
        <p:spPr>
          <a:xfrm>
            <a:off x="687210" y="4207876"/>
            <a:ext cx="1102726" cy="341632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b="1">
                <a:solidFill>
                  <a:srgbClr val="215F9A"/>
                </a:solidFill>
                <a:latin typeface="Calibri" panose="020F0502020204030204"/>
              </a:rPr>
              <a:t>Scenarios 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2D453FC8-7098-6D76-ADB7-F47A94FAC7D9}"/>
              </a:ext>
            </a:extLst>
          </p:cNvPr>
          <p:cNvSpPr/>
          <p:nvPr/>
        </p:nvSpPr>
        <p:spPr>
          <a:xfrm>
            <a:off x="2569689" y="4569500"/>
            <a:ext cx="1407526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>
                <a:solidFill>
                  <a:srgbClr val="215F9A"/>
                </a:solidFill>
                <a:latin typeface="Calibri" panose="020F0502020204030204"/>
              </a:rPr>
              <a:t>New vehicle development 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42564043-B9CE-5F82-A408-5C839FB820E9}"/>
              </a:ext>
            </a:extLst>
          </p:cNvPr>
          <p:cNvSpPr/>
          <p:nvPr/>
        </p:nvSpPr>
        <p:spPr>
          <a:xfrm>
            <a:off x="3931179" y="3767124"/>
            <a:ext cx="1420092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>
                <a:solidFill>
                  <a:srgbClr val="215F9A"/>
                </a:solidFill>
                <a:latin typeface="Calibri" panose="020F0502020204030204"/>
              </a:rPr>
              <a:t>New system development</a:t>
            </a: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4BF9EBC-8717-E384-A906-AC932F043FDA}"/>
              </a:ext>
            </a:extLst>
          </p:cNvPr>
          <p:cNvSpPr/>
          <p:nvPr/>
        </p:nvSpPr>
        <p:spPr>
          <a:xfrm>
            <a:off x="5475789" y="4569500"/>
            <a:ext cx="1171574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IN" sz="1400">
                <a:solidFill>
                  <a:srgbClr val="215F9A"/>
                </a:solidFill>
              </a:rPr>
              <a:t>Refreshes &amp;  facelifts</a:t>
            </a: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DC996C6C-3029-E85A-8FB2-F207B7040540}"/>
              </a:ext>
            </a:extLst>
          </p:cNvPr>
          <p:cNvSpPr/>
          <p:nvPr/>
        </p:nvSpPr>
        <p:spPr>
          <a:xfrm>
            <a:off x="6596034" y="3767124"/>
            <a:ext cx="1802832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en-US" sz="1400">
                <a:solidFill>
                  <a:srgbClr val="215F9A"/>
                </a:solidFill>
              </a:rPr>
              <a:t>Variants  development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369E6AFB-B776-3917-1B2A-24DADC76B14A}"/>
              </a:ext>
            </a:extLst>
          </p:cNvPr>
          <p:cNvSpPr/>
          <p:nvPr/>
        </p:nvSpPr>
        <p:spPr>
          <a:xfrm>
            <a:off x="7907810" y="4569500"/>
            <a:ext cx="1714501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>
                <a:solidFill>
                  <a:srgbClr val="215F9A"/>
                </a:solidFill>
                <a:latin typeface="Calibri" panose="020F0502020204030204"/>
              </a:rPr>
              <a:t>Electrification related changes 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083AEF0-A32D-0CBD-CD0F-FA1BBA997628}"/>
              </a:ext>
            </a:extLst>
          </p:cNvPr>
          <p:cNvSpPr/>
          <p:nvPr/>
        </p:nvSpPr>
        <p:spPr>
          <a:xfrm>
            <a:off x="9025134" y="3767124"/>
            <a:ext cx="2033392" cy="480131"/>
          </a:xfrm>
          <a:custGeom>
            <a:avLst/>
            <a:gdLst>
              <a:gd name="connsiteX0" fmla="*/ 0 w 4242140"/>
              <a:gd name="connsiteY0" fmla="*/ 0 h 1315428"/>
              <a:gd name="connsiteX1" fmla="*/ 4242140 w 4242140"/>
              <a:gd name="connsiteY1" fmla="*/ 0 h 1315428"/>
              <a:gd name="connsiteX2" fmla="*/ 4242140 w 4242140"/>
              <a:gd name="connsiteY2" fmla="*/ 1315428 h 1315428"/>
              <a:gd name="connsiteX3" fmla="*/ 0 w 4242140"/>
              <a:gd name="connsiteY3" fmla="*/ 1315428 h 1315428"/>
              <a:gd name="connsiteX4" fmla="*/ 0 w 4242140"/>
              <a:gd name="connsiteY4" fmla="*/ 0 h 131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140" h="1315428">
                <a:moveTo>
                  <a:pt x="0" y="0"/>
                </a:moveTo>
                <a:lnTo>
                  <a:pt x="4242140" y="0"/>
                </a:lnTo>
                <a:lnTo>
                  <a:pt x="4242140" y="1315428"/>
                </a:lnTo>
                <a:lnTo>
                  <a:pt x="0" y="131542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lvl="1" algn="ctr" defTabSz="7112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1400">
                <a:solidFill>
                  <a:srgbClr val="215F9A"/>
                </a:solidFill>
                <a:latin typeface="Calibri" panose="020F0502020204030204"/>
              </a:rPr>
              <a:t>Optimization and lightweighting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6DAB916-8CE7-8AC5-E793-D904A71FB672}"/>
              </a:ext>
            </a:extLst>
          </p:cNvPr>
          <p:cNvSpPr txBox="1"/>
          <p:nvPr/>
        </p:nvSpPr>
        <p:spPr>
          <a:xfrm>
            <a:off x="4879568" y="6281669"/>
            <a:ext cx="12250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>
                <a:solidFill>
                  <a:schemeClr val="bg1"/>
                </a:solidFill>
              </a:rPr>
              <a:t>Commercial </a:t>
            </a:r>
          </a:p>
          <a:p>
            <a:pPr lvl="0" algn="ctr">
              <a:defRPr/>
            </a:pPr>
            <a:r>
              <a:rPr lang="en-US" sz="1100">
                <a:solidFill>
                  <a:schemeClr val="bg1"/>
                </a:solidFill>
              </a:rPr>
              <a:t>vehicle (truck)</a:t>
            </a:r>
            <a:endParaRPr lang="en-IN" sz="1100">
              <a:solidFill>
                <a:schemeClr val="bg1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56E5D27-C868-017C-FD2F-A3DFD7689AB3}"/>
              </a:ext>
            </a:extLst>
          </p:cNvPr>
          <p:cNvSpPr txBox="1"/>
          <p:nvPr/>
        </p:nvSpPr>
        <p:spPr>
          <a:xfrm>
            <a:off x="3375361" y="6281669"/>
            <a:ext cx="10931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(bus)</a:t>
            </a:r>
            <a:endParaRPr kumimoji="0" lang="en-IN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AE0B6A-4CAC-A673-BFFF-C67F8D76EBB0}"/>
              </a:ext>
            </a:extLst>
          </p:cNvPr>
          <p:cNvSpPr txBox="1"/>
          <p:nvPr/>
        </p:nvSpPr>
        <p:spPr>
          <a:xfrm>
            <a:off x="287001" y="6281669"/>
            <a:ext cx="15925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N" sz="1100">
                <a:solidFill>
                  <a:schemeClr val="bg1"/>
                </a:solidFill>
              </a:rPr>
              <a:t>Two </a:t>
            </a:r>
          </a:p>
          <a:p>
            <a:pPr algn="ctr">
              <a:defRPr/>
            </a:pPr>
            <a:r>
              <a:rPr lang="en-IN" sz="1100">
                <a:solidFill>
                  <a:schemeClr val="bg1"/>
                </a:solidFill>
              </a:rPr>
              <a:t>wheeler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6E93FEF-2E3F-252D-1D39-C49C15B5FC1A}"/>
              </a:ext>
            </a:extLst>
          </p:cNvPr>
          <p:cNvSpPr txBox="1"/>
          <p:nvPr/>
        </p:nvSpPr>
        <p:spPr>
          <a:xfrm>
            <a:off x="1725490" y="6281669"/>
            <a:ext cx="1427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IN" sz="1100">
                <a:solidFill>
                  <a:schemeClr val="bg1"/>
                </a:solidFill>
              </a:rPr>
              <a:t>Passenger </a:t>
            </a:r>
          </a:p>
          <a:p>
            <a:pPr lvl="0" algn="ctr">
              <a:defRPr/>
            </a:pPr>
            <a:r>
              <a:rPr lang="en-IN" sz="1100">
                <a:solidFill>
                  <a:schemeClr val="bg1"/>
                </a:solidFill>
              </a:rPr>
              <a:t>vehicle</a:t>
            </a:r>
          </a:p>
        </p:txBody>
      </p:sp>
      <p:pic>
        <p:nvPicPr>
          <p:cNvPr id="108" name="Picture 10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12B5078-88E8-AB4E-B293-1F7BB48099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3" t="76212"/>
          <a:stretch>
            <a:fillRect/>
          </a:stretch>
        </p:blipFill>
        <p:spPr>
          <a:xfrm>
            <a:off x="10229053" y="5425298"/>
            <a:ext cx="1420802" cy="950214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ECAB359-A196-528B-19F5-F72588B873D0}"/>
              </a:ext>
            </a:extLst>
          </p:cNvPr>
          <p:cNvSpPr txBox="1"/>
          <p:nvPr/>
        </p:nvSpPr>
        <p:spPr>
          <a:xfrm>
            <a:off x="7670234" y="6281669"/>
            <a:ext cx="14572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>
                <a:solidFill>
                  <a:schemeClr val="bg1"/>
                </a:solidFill>
              </a:rPr>
              <a:t>Defense </a:t>
            </a:r>
          </a:p>
          <a:p>
            <a:pPr algn="ctr">
              <a:defRPr/>
            </a:pPr>
            <a:r>
              <a:rPr lang="en-US" sz="1100">
                <a:solidFill>
                  <a:schemeClr val="bg1"/>
                </a:solidFill>
              </a:rPr>
              <a:t>vehicle</a:t>
            </a:r>
            <a:endParaRPr lang="en-IN" sz="1100">
              <a:solidFill>
                <a:schemeClr val="bg1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B644C48-767D-69DD-41DF-CEED37472472}"/>
              </a:ext>
            </a:extLst>
          </p:cNvPr>
          <p:cNvSpPr txBox="1"/>
          <p:nvPr/>
        </p:nvSpPr>
        <p:spPr>
          <a:xfrm>
            <a:off x="10276677" y="6281669"/>
            <a:ext cx="13592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>
                <a:solidFill>
                  <a:schemeClr val="bg1"/>
                </a:solidFill>
              </a:rPr>
              <a:t>Off-road </a:t>
            </a:r>
          </a:p>
          <a:p>
            <a:pPr algn="ctr">
              <a:defRPr/>
            </a:pPr>
            <a:r>
              <a:rPr lang="en-US" sz="1100">
                <a:solidFill>
                  <a:schemeClr val="bg1"/>
                </a:solidFill>
              </a:rPr>
              <a:t>vehicles</a:t>
            </a:r>
            <a:endParaRPr lang="en-IN" sz="110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4CF452-8C2D-AF62-41C1-41C57D9E1160}"/>
              </a:ext>
            </a:extLst>
          </p:cNvPr>
          <p:cNvSpPr txBox="1"/>
          <p:nvPr/>
        </p:nvSpPr>
        <p:spPr>
          <a:xfrm>
            <a:off x="9127498" y="6281669"/>
            <a:ext cx="12071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chemeClr val="bg1"/>
                </a:solidFill>
                <a:latin typeface="Calibri" panose="020F0502020204030204"/>
              </a:rPr>
              <a:t>Mining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chemeClr val="bg1"/>
                </a:solidFill>
                <a:latin typeface="Calibri" panose="020F0502020204030204"/>
              </a:rPr>
              <a:t>vehicles</a:t>
            </a:r>
            <a:endParaRPr kumimoji="0" lang="en-IN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7572A45-B1CA-3741-3A0F-F9C1E8631FA7}"/>
              </a:ext>
            </a:extLst>
          </p:cNvPr>
          <p:cNvSpPr txBox="1"/>
          <p:nvPr/>
        </p:nvSpPr>
        <p:spPr>
          <a:xfrm>
            <a:off x="6211953" y="6281669"/>
            <a:ext cx="13924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>
                <a:solidFill>
                  <a:schemeClr val="bg1"/>
                </a:solidFill>
              </a:rPr>
              <a:t>Agriculture </a:t>
            </a:r>
          </a:p>
          <a:p>
            <a:pPr lvl="0" algn="ctr">
              <a:defRPr/>
            </a:pPr>
            <a:r>
              <a:rPr lang="en-US" sz="1100">
                <a:solidFill>
                  <a:schemeClr val="bg1"/>
                </a:solidFill>
              </a:rPr>
              <a:t>vehicle</a:t>
            </a:r>
            <a:endParaRPr lang="en-IN" sz="1100">
              <a:solidFill>
                <a:schemeClr val="bg1"/>
              </a:solidFill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4BB928D-D8D8-B454-7482-B9CD4F0625D6}"/>
              </a:ext>
            </a:extLst>
          </p:cNvPr>
          <p:cNvGrpSpPr/>
          <p:nvPr/>
        </p:nvGrpSpPr>
        <p:grpSpPr>
          <a:xfrm>
            <a:off x="710038" y="5530132"/>
            <a:ext cx="5369891" cy="740546"/>
            <a:chOff x="3918944" y="4980210"/>
            <a:chExt cx="4895762" cy="675161"/>
          </a:xfrm>
        </p:grpSpPr>
        <p:pic>
          <p:nvPicPr>
            <p:cNvPr id="129" name="Graphic 6">
              <a:extLst>
                <a:ext uri="{FF2B5EF4-FFF2-40B4-BE49-F238E27FC236}">
                  <a16:creationId xmlns:a16="http://schemas.microsoft.com/office/drawing/2014/main" id="{4E7D09CB-59D0-66D3-7371-13CFC85C0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18944" y="5097245"/>
              <a:ext cx="713994" cy="532062"/>
            </a:xfrm>
            <a:prstGeom prst="rect">
              <a:avLst/>
            </a:prstGeom>
          </p:spPr>
        </p:pic>
        <p:pic>
          <p:nvPicPr>
            <p:cNvPr id="130" name="Graphic 7">
              <a:extLst>
                <a:ext uri="{FF2B5EF4-FFF2-40B4-BE49-F238E27FC236}">
                  <a16:creationId xmlns:a16="http://schemas.microsoft.com/office/drawing/2014/main" id="{C3C3A4E9-C1A7-5D4B-4AE3-C27320A6D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59568" y="5129403"/>
              <a:ext cx="1020035" cy="511723"/>
            </a:xfrm>
            <a:prstGeom prst="rect">
              <a:avLst/>
            </a:prstGeom>
          </p:spPr>
        </p:pic>
        <p:pic>
          <p:nvPicPr>
            <p:cNvPr id="131" name="Graphic 8">
              <a:extLst>
                <a:ext uri="{FF2B5EF4-FFF2-40B4-BE49-F238E27FC236}">
                  <a16:creationId xmlns:a16="http://schemas.microsoft.com/office/drawing/2014/main" id="{07A3E16B-65BC-CA43-C5E8-45E52BBD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20684" y="5079283"/>
              <a:ext cx="836571" cy="557714"/>
            </a:xfrm>
            <a:prstGeom prst="rect">
              <a:avLst/>
            </a:prstGeom>
          </p:spPr>
        </p:pic>
        <p:pic>
          <p:nvPicPr>
            <p:cNvPr id="132" name="Graphic 10">
              <a:extLst>
                <a:ext uri="{FF2B5EF4-FFF2-40B4-BE49-F238E27FC236}">
                  <a16:creationId xmlns:a16="http://schemas.microsoft.com/office/drawing/2014/main" id="{5DA53632-78DC-13FC-5305-F5966F00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98336" y="4980210"/>
              <a:ext cx="1016370" cy="675161"/>
            </a:xfrm>
            <a:prstGeom prst="rect">
              <a:avLst/>
            </a:prstGeom>
          </p:spPr>
        </p:pic>
      </p:grpSp>
      <p:pic>
        <p:nvPicPr>
          <p:cNvPr id="126" name="Graphic 12">
            <a:extLst>
              <a:ext uri="{FF2B5EF4-FFF2-40B4-BE49-F238E27FC236}">
                <a16:creationId xmlns:a16="http://schemas.microsoft.com/office/drawing/2014/main" id="{6488A7F8-00B6-E368-F2B6-AA2743FFCD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68800" y="5536947"/>
            <a:ext cx="951776" cy="697969"/>
          </a:xfrm>
          <a:prstGeom prst="rect">
            <a:avLst/>
          </a:prstGeom>
        </p:spPr>
      </p:pic>
      <p:pic>
        <p:nvPicPr>
          <p:cNvPr id="128" name="Graphic 14">
            <a:extLst>
              <a:ext uri="{FF2B5EF4-FFF2-40B4-BE49-F238E27FC236}">
                <a16:creationId xmlns:a16="http://schemas.microsoft.com/office/drawing/2014/main" id="{FD72747D-B302-B929-7F5C-D335BD29DE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01562" y="5364254"/>
            <a:ext cx="1072012" cy="877836"/>
          </a:xfrm>
          <a:prstGeom prst="rect">
            <a:avLst/>
          </a:prstGeom>
        </p:spPr>
      </p:pic>
      <p:pic>
        <p:nvPicPr>
          <p:cNvPr id="133" name="Picture 13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F8F61C9-80D2-EE21-4CF4-5A2EC6F87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3" t="54814" b="23210"/>
          <a:stretch>
            <a:fillRect/>
          </a:stretch>
        </p:blipFill>
        <p:spPr>
          <a:xfrm>
            <a:off x="8956143" y="5467606"/>
            <a:ext cx="1599267" cy="988101"/>
          </a:xfrm>
          <a:prstGeom prst="rect">
            <a:avLst/>
          </a:prstGeom>
        </p:spPr>
      </p:pic>
      <p:pic>
        <p:nvPicPr>
          <p:cNvPr id="136" name="Picture 135" descr="A blue stopwatch with a black background&#10;&#10;AI-generated content may be incorrect.">
            <a:extLst>
              <a:ext uri="{FF2B5EF4-FFF2-40B4-BE49-F238E27FC236}">
                <a16:creationId xmlns:a16="http://schemas.microsoft.com/office/drawing/2014/main" id="{B1F5F3E6-58C7-2B36-7E20-FB5566F156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31" y="1489854"/>
            <a:ext cx="400665" cy="400665"/>
          </a:xfrm>
          <a:prstGeom prst="rect">
            <a:avLst/>
          </a:prstGeom>
        </p:spPr>
      </p:pic>
      <p:pic>
        <p:nvPicPr>
          <p:cNvPr id="138" name="Picture 137" descr="A yellow box with a light bulb and a gear&#10;&#10;AI-generated content may be incorrect.">
            <a:extLst>
              <a:ext uri="{FF2B5EF4-FFF2-40B4-BE49-F238E27FC236}">
                <a16:creationId xmlns:a16="http://schemas.microsoft.com/office/drawing/2014/main" id="{83A0D1A4-1802-12EB-BB1C-AA4C5D247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7" y="1473851"/>
            <a:ext cx="432673" cy="432673"/>
          </a:xfrm>
          <a:prstGeom prst="rect">
            <a:avLst/>
          </a:prstGeom>
        </p:spPr>
      </p:pic>
      <p:pic>
        <p:nvPicPr>
          <p:cNvPr id="140" name="Picture 139" descr="A blue logo with a star and a gear and lightning&#10;&#10;AI-generated content may be incorrect.">
            <a:extLst>
              <a:ext uri="{FF2B5EF4-FFF2-40B4-BE49-F238E27FC236}">
                <a16:creationId xmlns:a16="http://schemas.microsoft.com/office/drawing/2014/main" id="{2902AF96-A9F3-833B-8469-E35F5F1FD3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48" y="1516086"/>
            <a:ext cx="378542" cy="378542"/>
          </a:xfrm>
          <a:prstGeom prst="rect">
            <a:avLst/>
          </a:prstGeom>
        </p:spPr>
      </p:pic>
      <p:sp>
        <p:nvSpPr>
          <p:cNvPr id="141" name="Oval 140">
            <a:extLst>
              <a:ext uri="{FF2B5EF4-FFF2-40B4-BE49-F238E27FC236}">
                <a16:creationId xmlns:a16="http://schemas.microsoft.com/office/drawing/2014/main" id="{951F112B-92B6-0AC8-B4B9-3447380CB2B0}"/>
              </a:ext>
            </a:extLst>
          </p:cNvPr>
          <p:cNvSpPr/>
          <p:nvPr/>
        </p:nvSpPr>
        <p:spPr>
          <a:xfrm>
            <a:off x="3227710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461430AF-198B-E690-0A3D-B6BEAA441C15}"/>
              </a:ext>
            </a:extLst>
          </p:cNvPr>
          <p:cNvSpPr/>
          <p:nvPr/>
        </p:nvSpPr>
        <p:spPr>
          <a:xfrm>
            <a:off x="4600542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C314938-20E3-6B63-1DC5-C4DCAE197F15}"/>
              </a:ext>
            </a:extLst>
          </p:cNvPr>
          <p:cNvSpPr/>
          <p:nvPr/>
        </p:nvSpPr>
        <p:spPr>
          <a:xfrm>
            <a:off x="5979724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9C902E8-32DC-C816-C113-5B55AFA1DDC9}"/>
              </a:ext>
            </a:extLst>
          </p:cNvPr>
          <p:cNvSpPr/>
          <p:nvPr/>
        </p:nvSpPr>
        <p:spPr>
          <a:xfrm>
            <a:off x="7358906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7A13B45-DCFD-AA04-5BAB-8244E11B94EA}"/>
              </a:ext>
            </a:extLst>
          </p:cNvPr>
          <p:cNvSpPr/>
          <p:nvPr/>
        </p:nvSpPr>
        <p:spPr>
          <a:xfrm>
            <a:off x="8736838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D21BEFC-0954-6A9D-99E9-DFFE199056BA}"/>
              </a:ext>
            </a:extLst>
          </p:cNvPr>
          <p:cNvSpPr/>
          <p:nvPr/>
        </p:nvSpPr>
        <p:spPr>
          <a:xfrm>
            <a:off x="10114770" y="4304866"/>
            <a:ext cx="147651" cy="1476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1541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9D78-FB45-C034-D60D-73278C71B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72CEE85-14AE-8151-D193-04253CEDBD50}"/>
              </a:ext>
            </a:extLst>
          </p:cNvPr>
          <p:cNvSpPr/>
          <p:nvPr/>
        </p:nvSpPr>
        <p:spPr>
          <a:xfrm>
            <a:off x="7755752" y="2496034"/>
            <a:ext cx="1856330" cy="112547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05E849D-FBF2-A649-089E-9ADBA1B82513}"/>
              </a:ext>
            </a:extLst>
          </p:cNvPr>
          <p:cNvSpPr/>
          <p:nvPr/>
        </p:nvSpPr>
        <p:spPr>
          <a:xfrm>
            <a:off x="5825850" y="1292590"/>
            <a:ext cx="1856330" cy="2328922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79593-9608-76A9-3DC3-582F82EFC5F0}"/>
              </a:ext>
            </a:extLst>
          </p:cNvPr>
          <p:cNvGrpSpPr/>
          <p:nvPr/>
        </p:nvGrpSpPr>
        <p:grpSpPr>
          <a:xfrm>
            <a:off x="504932" y="1019175"/>
            <a:ext cx="4720982" cy="5724525"/>
            <a:chOff x="6821943" y="567871"/>
            <a:chExt cx="5652413" cy="6437277"/>
          </a:xfrm>
        </p:grpSpPr>
        <p:pic>
          <p:nvPicPr>
            <p:cNvPr id="12" name="Picture 11" descr="A blue and white background&#10;&#10;AI-generated content may be incorrect.">
              <a:extLst>
                <a:ext uri="{FF2B5EF4-FFF2-40B4-BE49-F238E27FC236}">
                  <a16:creationId xmlns:a16="http://schemas.microsoft.com/office/drawing/2014/main" id="{BA8F52A1-15D3-1394-0F68-8E5BF762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06" r="2521"/>
            <a:stretch/>
          </p:blipFill>
          <p:spPr>
            <a:xfrm>
              <a:off x="6821943" y="567871"/>
              <a:ext cx="5622613" cy="6437277"/>
            </a:xfrm>
            <a:prstGeom prst="rect">
              <a:avLst/>
            </a:prstGeom>
          </p:spPr>
        </p:pic>
        <p:pic>
          <p:nvPicPr>
            <p:cNvPr id="44" name="Picture 43" descr="A blue dots on a black background&#10;&#10;AI-generated content may be incorrect.">
              <a:extLst>
                <a:ext uri="{FF2B5EF4-FFF2-40B4-BE49-F238E27FC236}">
                  <a16:creationId xmlns:a16="http://schemas.microsoft.com/office/drawing/2014/main" id="{905931AA-34F7-BCF4-DF97-DF1715CE6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40531" y="3049903"/>
              <a:ext cx="3933825" cy="3933825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CE59EA5-4B11-F51E-42FB-6FF662E4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 lIns="91440" tIns="45720" rIns="91440" bIns="45720" anchor="b">
            <a:spAutoFit/>
          </a:bodyPr>
          <a:lstStyle/>
          <a:p>
            <a:r>
              <a:rPr lang="en-IN">
                <a:latin typeface="Calibri"/>
                <a:ea typeface="Calibri"/>
                <a:cs typeface="Calibri"/>
              </a:rPr>
              <a:t>Simulations we do 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C9742-4FBF-351E-BB8E-F9943CCC0F16}"/>
              </a:ext>
            </a:extLst>
          </p:cNvPr>
          <p:cNvSpPr txBox="1"/>
          <p:nvPr/>
        </p:nvSpPr>
        <p:spPr>
          <a:xfrm>
            <a:off x="869070" y="1339827"/>
            <a:ext cx="4137434" cy="502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IN" sz="1600">
                <a:solidFill>
                  <a:schemeClr val="bg1"/>
                </a:solidFill>
              </a:rPr>
              <a:t>Meshing and model build</a:t>
            </a:r>
          </a:p>
          <a:p>
            <a:pPr>
              <a:spcAft>
                <a:spcPts val="1400"/>
              </a:spcAft>
            </a:pPr>
            <a:r>
              <a:rPr lang="en-IN" sz="1600">
                <a:solidFill>
                  <a:schemeClr val="bg1"/>
                </a:solidFill>
              </a:rPr>
              <a:t>Modal analysis​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Static &amp; dynamic analysis​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Durability, fatigue &amp; fracture analysis​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Thermal analysis​</a:t>
            </a:r>
          </a:p>
          <a:p>
            <a:pPr>
              <a:spcAft>
                <a:spcPts val="1400"/>
              </a:spcAft>
            </a:pPr>
            <a:r>
              <a:rPr lang="en-IN" sz="1600">
                <a:solidFill>
                  <a:schemeClr val="bg1"/>
                </a:solidFill>
              </a:rPr>
              <a:t>Crash analysis / roll over / FOPS / ROPS​</a:t>
            </a:r>
          </a:p>
          <a:p>
            <a:pPr>
              <a:spcAft>
                <a:spcPts val="1400"/>
              </a:spcAft>
            </a:pPr>
            <a:r>
              <a:rPr lang="en-IN" sz="1600" err="1">
                <a:solidFill>
                  <a:schemeClr val="bg1"/>
                </a:solidFill>
              </a:rPr>
              <a:t>Nvh</a:t>
            </a:r>
            <a:r>
              <a:rPr lang="en-IN" sz="1600">
                <a:solidFill>
                  <a:schemeClr val="bg1"/>
                </a:solidFill>
              </a:rPr>
              <a:t>​</a:t>
            </a:r>
          </a:p>
          <a:p>
            <a:pPr>
              <a:spcAft>
                <a:spcPts val="1400"/>
              </a:spcAft>
            </a:pPr>
            <a:r>
              <a:rPr lang="en-IN" sz="1600">
                <a:solidFill>
                  <a:schemeClr val="bg1"/>
                </a:solidFill>
              </a:rPr>
              <a:t>Acoustics​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Vehicle dynamics​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Computational fluid dynamics (CFD)​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Optimization​</a:t>
            </a:r>
          </a:p>
          <a:p>
            <a:pPr lvl="0">
              <a:spcAft>
                <a:spcPts val="1400"/>
              </a:spcAft>
            </a:pPr>
            <a:r>
              <a:rPr lang="en-IN" sz="1600" kern="1200">
                <a:solidFill>
                  <a:schemeClr val="bg1"/>
                </a:solidFill>
                <a:ea typeface="+mn-ea"/>
                <a:cs typeface="+mn-cs"/>
              </a:rPr>
              <a:t>Electromagnetics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CB8160-BB2C-C740-B562-08EBFA00DA9D}"/>
              </a:ext>
            </a:extLst>
          </p:cNvPr>
          <p:cNvSpPr/>
          <p:nvPr/>
        </p:nvSpPr>
        <p:spPr>
          <a:xfrm>
            <a:off x="7291968" y="892080"/>
            <a:ext cx="2691402" cy="40832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00498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Software  infrastructure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E198F-5D33-44DC-536D-71D9347CE595}"/>
              </a:ext>
            </a:extLst>
          </p:cNvPr>
          <p:cNvSpPr/>
          <p:nvPr/>
        </p:nvSpPr>
        <p:spPr>
          <a:xfrm>
            <a:off x="5862636" y="1617417"/>
            <a:ext cx="1856330" cy="198723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HyperWorks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Mechanical Solvers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CFD Solvers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FEKO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FLUX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SimSolid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SimLab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OptiStruct</a:t>
            </a:r>
            <a:endParaRPr kumimoji="0" lang="en-IN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Picture 14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D9AE9CEA-11E3-F632-B8E1-E51DE8EB8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000" y="1401105"/>
            <a:ext cx="1055602" cy="21631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D47F12A-453A-9A6D-A961-41504A1237C5}"/>
              </a:ext>
            </a:extLst>
          </p:cNvPr>
          <p:cNvSpPr/>
          <p:nvPr/>
        </p:nvSpPr>
        <p:spPr>
          <a:xfrm>
            <a:off x="7755752" y="1292589"/>
            <a:ext cx="1856330" cy="112547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258A85-491E-6229-295E-BC32F535DF16}"/>
              </a:ext>
            </a:extLst>
          </p:cNvPr>
          <p:cNvSpPr/>
          <p:nvPr/>
        </p:nvSpPr>
        <p:spPr>
          <a:xfrm>
            <a:off x="7939489" y="1790419"/>
            <a:ext cx="1691148" cy="469394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ANSA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META </a:t>
            </a:r>
            <a:endParaRPr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/>
              <a:cs typeface="Calibri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pic>
        <p:nvPicPr>
          <p:cNvPr id="21" name="Picture 20" descr="A close-up of a logo&#10;&#10;AI-generated content may be incorrect.">
            <a:extLst>
              <a:ext uri="{FF2B5EF4-FFF2-40B4-BE49-F238E27FC236}">
                <a16:creationId xmlns:a16="http://schemas.microsoft.com/office/drawing/2014/main" id="{FF4381F5-B477-69B7-61C9-BE22ED462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45" y="1339827"/>
            <a:ext cx="863088" cy="39019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A5287-586A-BCC0-6402-2BFFBBDFCFCA}"/>
              </a:ext>
            </a:extLst>
          </p:cNvPr>
          <p:cNvSpPr/>
          <p:nvPr/>
        </p:nvSpPr>
        <p:spPr>
          <a:xfrm>
            <a:off x="9683984" y="1292589"/>
            <a:ext cx="1856330" cy="112547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E7470C-D8C3-18D9-080D-43FFBB38939E}"/>
              </a:ext>
            </a:extLst>
          </p:cNvPr>
          <p:cNvSpPr/>
          <p:nvPr/>
        </p:nvSpPr>
        <p:spPr>
          <a:xfrm>
            <a:off x="9786015" y="1790419"/>
            <a:ext cx="1691148" cy="47590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Animator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Generator</a:t>
            </a:r>
          </a:p>
        </p:txBody>
      </p:sp>
      <p:pic>
        <p:nvPicPr>
          <p:cNvPr id="24" name="Picture 23" descr="A black background with grey letters and a black background&#10;&#10;AI-generated content may be incorrect.">
            <a:extLst>
              <a:ext uri="{FF2B5EF4-FFF2-40B4-BE49-F238E27FC236}">
                <a16:creationId xmlns:a16="http://schemas.microsoft.com/office/drawing/2014/main" id="{A348EE6A-3BD6-A0A1-7687-62C5A294D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475" y="1436979"/>
            <a:ext cx="983226" cy="29241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35E830-518B-26B7-5732-FF971888880A}"/>
              </a:ext>
            </a:extLst>
          </p:cNvPr>
          <p:cNvSpPr/>
          <p:nvPr/>
        </p:nvSpPr>
        <p:spPr>
          <a:xfrm>
            <a:off x="5825850" y="3690698"/>
            <a:ext cx="1856330" cy="1876891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EF1ABF-DA9E-F2CD-BCE9-D43AA4AD99FC}"/>
              </a:ext>
            </a:extLst>
          </p:cNvPr>
          <p:cNvSpPr/>
          <p:nvPr/>
        </p:nvSpPr>
        <p:spPr>
          <a:xfrm>
            <a:off x="5825850" y="4067627"/>
            <a:ext cx="1856330" cy="1406804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LS-Dyna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ANSYS Workbench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ANSYS Mechanical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ANSYS Fluent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ANSYS Electromagnetics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223DFBD-7790-CEAC-B11B-CBADFA471E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11453" y="3818079"/>
            <a:ext cx="685125" cy="216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B200DB3-69A5-A99E-815F-A95EE84F58BE}"/>
              </a:ext>
            </a:extLst>
          </p:cNvPr>
          <p:cNvSpPr/>
          <p:nvPr/>
        </p:nvSpPr>
        <p:spPr>
          <a:xfrm>
            <a:off x="7883066" y="2852925"/>
            <a:ext cx="1691148" cy="863789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ABAQUS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Simpack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1400" i="0" u="none" strike="noStrike" err="1">
                <a:effectLst/>
                <a:latin typeface="3ds"/>
              </a:rPr>
              <a:t>fe</a:t>
            </a:r>
            <a:r>
              <a:rPr lang="en-IN" sz="1400" i="0" u="none" strike="noStrike">
                <a:effectLst/>
                <a:latin typeface="3ds"/>
              </a:rPr>
              <a:t>-safe</a:t>
            </a:r>
            <a:endParaRPr lang="en-US" sz="1400" kern="0">
              <a:solidFill>
                <a:prstClr val="black"/>
              </a:solidFill>
              <a:ea typeface="Calibri"/>
              <a:cs typeface="Calibri"/>
            </a:endParaRPr>
          </a:p>
        </p:txBody>
      </p:sp>
      <p:pic>
        <p:nvPicPr>
          <p:cNvPr id="30" name="Picture 29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9477B2B1-532A-6B34-0514-E6B1FE110F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6395" y="2553282"/>
            <a:ext cx="784491" cy="24239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97818C-6842-276A-E751-B75DB5BCDA6C}"/>
              </a:ext>
            </a:extLst>
          </p:cNvPr>
          <p:cNvSpPr/>
          <p:nvPr/>
        </p:nvSpPr>
        <p:spPr>
          <a:xfrm>
            <a:off x="9683984" y="2496034"/>
            <a:ext cx="1856330" cy="112547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E5D6D8-0536-0E3F-040D-CFD0C326F14F}"/>
              </a:ext>
            </a:extLst>
          </p:cNvPr>
          <p:cNvSpPr/>
          <p:nvPr/>
        </p:nvSpPr>
        <p:spPr>
          <a:xfrm>
            <a:off x="9760060" y="2852925"/>
            <a:ext cx="1691148" cy="49168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StarCCM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suite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StarCCM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Solver </a:t>
            </a:r>
          </a:p>
        </p:txBody>
      </p:sp>
      <p:pic>
        <p:nvPicPr>
          <p:cNvPr id="34" name="Picture 33" descr="A black and blue text&#10;&#10;AI-generated content may be incorrect.">
            <a:extLst>
              <a:ext uri="{FF2B5EF4-FFF2-40B4-BE49-F238E27FC236}">
                <a16:creationId xmlns:a16="http://schemas.microsoft.com/office/drawing/2014/main" id="{9E46CD3E-95DB-ADC7-CFD3-C335B81E62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3347" b="35122"/>
          <a:stretch/>
        </p:blipFill>
        <p:spPr>
          <a:xfrm>
            <a:off x="10262931" y="2652508"/>
            <a:ext cx="685407" cy="12156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773D19-D722-B607-E0B5-BF379C6F1472}"/>
              </a:ext>
            </a:extLst>
          </p:cNvPr>
          <p:cNvSpPr/>
          <p:nvPr/>
        </p:nvSpPr>
        <p:spPr>
          <a:xfrm>
            <a:off x="7755752" y="3675323"/>
            <a:ext cx="1856330" cy="112547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B27A6D1-048E-8B2D-D74E-340D7ED57F0A}"/>
              </a:ext>
            </a:extLst>
          </p:cNvPr>
          <p:cNvSpPr/>
          <p:nvPr/>
        </p:nvSpPr>
        <p:spPr>
          <a:xfrm>
            <a:off x="7847948" y="3959774"/>
            <a:ext cx="1691148" cy="714504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Patron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N" sz="1400" i="0" u="none" strike="noStrike">
                <a:solidFill>
                  <a:srgbClr val="000000"/>
                </a:solidFill>
                <a:effectLst/>
                <a:latin typeface="Hexagon Akkurat Web"/>
              </a:rPr>
              <a:t>Nastran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Adams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D997FA5F-7F57-1480-8C3C-2E64C191F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83382" y="3734634"/>
            <a:ext cx="820281" cy="254736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E969E96-81AE-F185-2131-D6B1C485A779}"/>
              </a:ext>
            </a:extLst>
          </p:cNvPr>
          <p:cNvSpPr/>
          <p:nvPr/>
        </p:nvSpPr>
        <p:spPr>
          <a:xfrm>
            <a:off x="9683984" y="3675324"/>
            <a:ext cx="1856330" cy="662898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85E353-D580-095B-8FE3-1E8C173226AD}"/>
              </a:ext>
            </a:extLst>
          </p:cNvPr>
          <p:cNvSpPr/>
          <p:nvPr/>
        </p:nvSpPr>
        <p:spPr>
          <a:xfrm>
            <a:off x="9760060" y="3980969"/>
            <a:ext cx="1691148" cy="35725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Medina</a:t>
            </a:r>
          </a:p>
        </p:txBody>
      </p:sp>
      <p:pic>
        <p:nvPicPr>
          <p:cNvPr id="40" name="Picture 39" descr="A pink letters on a white background&#10;&#10;AI-generated content may be incorrect.">
            <a:extLst>
              <a:ext uri="{FF2B5EF4-FFF2-40B4-BE49-F238E27FC236}">
                <a16:creationId xmlns:a16="http://schemas.microsoft.com/office/drawing/2014/main" id="{496B8C8A-81D6-902E-7699-FEFCF98567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3819" y="3803780"/>
            <a:ext cx="703630" cy="15456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1A07FDD-2077-631E-4BAB-F99F087F1777}"/>
              </a:ext>
            </a:extLst>
          </p:cNvPr>
          <p:cNvSpPr/>
          <p:nvPr/>
        </p:nvSpPr>
        <p:spPr>
          <a:xfrm>
            <a:off x="9683984" y="4431363"/>
            <a:ext cx="1856330" cy="815520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AB2852-2954-1608-1AEC-D4E352AB7889}"/>
              </a:ext>
            </a:extLst>
          </p:cNvPr>
          <p:cNvSpPr/>
          <p:nvPr/>
        </p:nvSpPr>
        <p:spPr>
          <a:xfrm>
            <a:off x="9786015" y="4695633"/>
            <a:ext cx="1691148" cy="50283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Primer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suite </a:t>
            </a:r>
          </a:p>
        </p:txBody>
      </p:sp>
      <p:pic>
        <p:nvPicPr>
          <p:cNvPr id="88" name="Picture 87" descr="A black and grey text on a black background&#10;&#10;AI-generated content may be incorrect.">
            <a:extLst>
              <a:ext uri="{FF2B5EF4-FFF2-40B4-BE49-F238E27FC236}">
                <a16:creationId xmlns:a16="http://schemas.microsoft.com/office/drawing/2014/main" id="{F21DDEF9-C8E5-718E-4C8A-4D56C9460E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3650" y="4418753"/>
            <a:ext cx="535878" cy="357252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854667A9-9BBE-0AA3-91D0-74F2CC8F280A}"/>
              </a:ext>
            </a:extLst>
          </p:cNvPr>
          <p:cNvSpPr/>
          <p:nvPr/>
        </p:nvSpPr>
        <p:spPr>
          <a:xfrm>
            <a:off x="9683984" y="5310528"/>
            <a:ext cx="1856330" cy="662898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812710C3-B551-68D9-F6DE-6C5B0EBD01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54018" y="5368448"/>
            <a:ext cx="311903" cy="261139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DE079217-B9F5-EF88-E21D-859F34C3EF5C}"/>
              </a:ext>
            </a:extLst>
          </p:cNvPr>
          <p:cNvSpPr/>
          <p:nvPr/>
        </p:nvSpPr>
        <p:spPr>
          <a:xfrm>
            <a:off x="9764395" y="5642458"/>
            <a:ext cx="1691148" cy="35725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modeFrontier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AEFB2D5-CF6D-3C96-1809-A018D3F64324}"/>
              </a:ext>
            </a:extLst>
          </p:cNvPr>
          <p:cNvSpPr/>
          <p:nvPr/>
        </p:nvSpPr>
        <p:spPr>
          <a:xfrm>
            <a:off x="7755752" y="4904692"/>
            <a:ext cx="1856330" cy="662898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9C5CF47-F591-8BE7-6756-829D45433514}"/>
              </a:ext>
            </a:extLst>
          </p:cNvPr>
          <p:cNvSpPr/>
          <p:nvPr/>
        </p:nvSpPr>
        <p:spPr>
          <a:xfrm>
            <a:off x="7874806" y="5195884"/>
            <a:ext cx="1691148" cy="32349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PamCrash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4" name="Picture 93" descr="A logo with orange and black text&#10;&#10;AI-generated content may be incorrect.">
            <a:extLst>
              <a:ext uri="{FF2B5EF4-FFF2-40B4-BE49-F238E27FC236}">
                <a16:creationId xmlns:a16="http://schemas.microsoft.com/office/drawing/2014/main" id="{AA79DB9E-2783-E761-B74C-96210F98F4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30363" y="4943733"/>
            <a:ext cx="580035" cy="254737"/>
          </a:xfrm>
          <a:prstGeom prst="rect">
            <a:avLst/>
          </a:prstGeom>
        </p:spPr>
      </p:pic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4ACC73D-3936-2BF9-EE97-B450ABC77EA4}"/>
              </a:ext>
            </a:extLst>
          </p:cNvPr>
          <p:cNvSpPr/>
          <p:nvPr/>
        </p:nvSpPr>
        <p:spPr>
          <a:xfrm>
            <a:off x="9683984" y="6050522"/>
            <a:ext cx="1856330" cy="662898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42AB275-BB3D-E2A4-D53C-8189B8A3B365}"/>
              </a:ext>
            </a:extLst>
          </p:cNvPr>
          <p:cNvSpPr/>
          <p:nvPr/>
        </p:nvSpPr>
        <p:spPr>
          <a:xfrm>
            <a:off x="9760060" y="6373685"/>
            <a:ext cx="1691148" cy="35725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Matlab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7" name="Picture 96" descr="Blue letters on a black background&#10;&#10;AI-generated content may be incorrect.">
            <a:extLst>
              <a:ext uri="{FF2B5EF4-FFF2-40B4-BE49-F238E27FC236}">
                <a16:creationId xmlns:a16="http://schemas.microsoft.com/office/drawing/2014/main" id="{9AA147A3-5CFD-B750-A980-8B839E9BF6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23328" y="6129634"/>
            <a:ext cx="1164611" cy="231502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906BD20-BE38-5E7F-9276-47363D9A7B32}"/>
              </a:ext>
            </a:extLst>
          </p:cNvPr>
          <p:cNvSpPr/>
          <p:nvPr/>
        </p:nvSpPr>
        <p:spPr>
          <a:xfrm>
            <a:off x="5825850" y="5676102"/>
            <a:ext cx="1856330" cy="1037317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9" name="Picture 2" descr="http://www.gasandtool.co.nz/images/manufacturers/gtpower-logo.jpg">
            <a:extLst>
              <a:ext uri="{FF2B5EF4-FFF2-40B4-BE49-F238E27FC236}">
                <a16:creationId xmlns:a16="http://schemas.microsoft.com/office/drawing/2014/main" id="{BA7C0AF2-99B4-D472-82D4-CE6FDC18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5" t="27663" r="15306" b="26978"/>
          <a:stretch>
            <a:fillRect/>
          </a:stretch>
        </p:blipFill>
        <p:spPr bwMode="auto">
          <a:xfrm>
            <a:off x="6237393" y="5832661"/>
            <a:ext cx="1080650" cy="2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7">
            <a:extLst>
              <a:ext uri="{FF2B5EF4-FFF2-40B4-BE49-F238E27FC236}">
                <a16:creationId xmlns:a16="http://schemas.microsoft.com/office/drawing/2014/main" id="{B7DBF888-DB25-7952-ED43-DE8F7CF62A8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51" y="6160149"/>
            <a:ext cx="884590" cy="24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9F348F7-1CEC-EF96-CA46-09679F4D9E24}"/>
              </a:ext>
            </a:extLst>
          </p:cNvPr>
          <p:cNvSpPr/>
          <p:nvPr/>
        </p:nvSpPr>
        <p:spPr>
          <a:xfrm>
            <a:off x="7755752" y="5698237"/>
            <a:ext cx="1856330" cy="1015181"/>
          </a:xfrm>
          <a:prstGeom prst="roundRect">
            <a:avLst>
              <a:gd name="adj" fmla="val 6388"/>
            </a:avLst>
          </a:prstGeom>
          <a:solidFill>
            <a:schemeClr val="bg1"/>
          </a:solidFill>
          <a:ln w="12700" cap="flat" cmpd="sng" algn="ctr">
            <a:solidFill>
              <a:srgbClr val="00468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IN" sz="1500" b="1" u="sng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33D616D-225B-FF01-1039-C90AD114F40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7"/>
          <a:stretch/>
        </p:blipFill>
        <p:spPr>
          <a:xfrm>
            <a:off x="8221861" y="6220277"/>
            <a:ext cx="1080650" cy="294091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6286160-99A6-3F31-58EE-6E1544E3D1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658" y="5807806"/>
            <a:ext cx="281810" cy="28181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4F01687-6D81-2AAB-9104-F79584EF64E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58895" y="5873565"/>
            <a:ext cx="629121" cy="1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45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5FA22-2EE7-FA09-687C-0384E86F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0C4E799E-B606-1D29-FD42-89E95A6B4AE2}"/>
              </a:ext>
            </a:extLst>
          </p:cNvPr>
          <p:cNvSpPr/>
          <p:nvPr/>
        </p:nvSpPr>
        <p:spPr>
          <a:xfrm>
            <a:off x="514078" y="3320508"/>
            <a:ext cx="11445113" cy="3206791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BC1D3C-1B8B-D953-B820-79A73E80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Structural &amp; durability 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F854D-4526-6247-83AC-4CA108354DA8}"/>
              </a:ext>
            </a:extLst>
          </p:cNvPr>
          <p:cNvSpPr txBox="1"/>
          <p:nvPr/>
        </p:nvSpPr>
        <p:spPr>
          <a:xfrm>
            <a:off x="514079" y="1735003"/>
            <a:ext cx="2895299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Bending and torsional stiffness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Static strength analysis - linear, non-linear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Structural - transient, modal transient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Shape, topology, &amp; topography optimizations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RLDA based durability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Fatigue life estimations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 failure correlation studies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6FD9F-EF58-8EFD-E446-BCA577EF5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207" y="1735003"/>
            <a:ext cx="3265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Vehicle level / system level / part level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modelling of cars / commercial vehicles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Load body / axle / suspension / powertrain / interior /  exterior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Modelling for bikes, LCV, trucks, buses &amp; heavy industrial assemblies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7EAD5-5E49-6582-7755-F72907C92ACB}"/>
              </a:ext>
            </a:extLst>
          </p:cNvPr>
          <p:cNvSpPr txBox="1"/>
          <p:nvPr/>
        </p:nvSpPr>
        <p:spPr>
          <a:xfrm>
            <a:off x="9279592" y="1735003"/>
            <a:ext cx="25324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MACRO based automation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 failure correlation of chassis and powertrain components.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Provided various countermeasures during full vehicle simulations, to reduce the lead time of testing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F4A34C-C6B8-08EB-2422-31F5DD1010AD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5FB8FA6-0517-7363-3B61-8892E1AF12A6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84CF26-79A0-88F5-B6B0-152F56710992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69985D-C71A-F41D-83A6-3282D130BA3B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FE63A6-D578-9AAE-E89B-CF208516FA94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147369-064E-6A6D-C90D-DBD46D5B12B8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BC961E0-034B-A9B9-9A84-02CB43F67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7034BAB-440D-8AA5-E419-60153B12B2DA}"/>
              </a:ext>
            </a:extLst>
          </p:cNvPr>
          <p:cNvGrpSpPr/>
          <p:nvPr/>
        </p:nvGrpSpPr>
        <p:grpSpPr>
          <a:xfrm>
            <a:off x="4453611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D0DD88B6-2F8C-EF5F-30BB-94F1F674BE73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D7A4E1C-F9CD-F3E3-1DE1-6B22C164EF75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14D7B92-657B-6B9E-F820-00F90B0B08F3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29DB23-56BB-ED01-FFE2-2AA551A57F94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C3341FF2-308F-B3BC-362D-85D97219F71F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08E290D-6083-D5EF-C314-D13858494255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160675-E30B-2623-3790-479C79869107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3595763-0F13-2332-C5A0-BF25D1D6A6CD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39309A-1F7C-EC97-F366-82D04B97FCD5}"/>
              </a:ext>
            </a:extLst>
          </p:cNvPr>
          <p:cNvGrpSpPr/>
          <p:nvPr/>
        </p:nvGrpSpPr>
        <p:grpSpPr>
          <a:xfrm>
            <a:off x="9174771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7128C76-BF93-D75F-4D53-36F9BDD6A832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B302DE-AAE0-CD89-3A65-E717B28B0D62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080220-566F-D2F1-050A-9FACF014911C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C0280CB-5ED4-57E9-93A9-4DF7D101A89F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E4DD986-3CA8-5B6C-11D8-D4F7DE974618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815FE8-0E48-DB0B-F6AD-12A728ADFEF2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E5F0A84-F178-5BBA-86A8-7FFF0F6E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2056" name="Picture 2055">
            <a:extLst>
              <a:ext uri="{FF2B5EF4-FFF2-40B4-BE49-F238E27FC236}">
                <a16:creationId xmlns:a16="http://schemas.microsoft.com/office/drawing/2014/main" id="{451F832A-BA7A-9258-8CF0-BAB5E24777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348" b="53262"/>
          <a:stretch/>
        </p:blipFill>
        <p:spPr>
          <a:xfrm>
            <a:off x="957356" y="3435560"/>
            <a:ext cx="3151855" cy="1588104"/>
          </a:xfrm>
          <a:prstGeom prst="rect">
            <a:avLst/>
          </a:prstGeom>
        </p:spPr>
      </p:pic>
      <p:pic>
        <p:nvPicPr>
          <p:cNvPr id="2057" name="Content Placeholder 6">
            <a:extLst>
              <a:ext uri="{FF2B5EF4-FFF2-40B4-BE49-F238E27FC236}">
                <a16:creationId xmlns:a16="http://schemas.microsoft.com/office/drawing/2014/main" id="{8DDF8928-A71B-48B5-CD67-DDDEFEA2C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214" y="4950456"/>
            <a:ext cx="2629123" cy="1439618"/>
          </a:xfrm>
          <a:prstGeom prst="rect">
            <a:avLst/>
          </a:prstGeom>
        </p:spPr>
      </p:pic>
      <p:pic>
        <p:nvPicPr>
          <p:cNvPr id="2058" name="Picture 2057">
            <a:extLst>
              <a:ext uri="{FF2B5EF4-FFF2-40B4-BE49-F238E27FC236}">
                <a16:creationId xmlns:a16="http://schemas.microsoft.com/office/drawing/2014/main" id="{A2B0FF74-E42B-E427-2A9A-018BD202C6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50"/>
          <a:stretch/>
        </p:blipFill>
        <p:spPr>
          <a:xfrm>
            <a:off x="4450741" y="3361399"/>
            <a:ext cx="2199171" cy="1590571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ECFE933C-913F-8009-C0D6-135B71CEC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135" y="4927390"/>
            <a:ext cx="2012813" cy="1575114"/>
          </a:xfrm>
          <a:prstGeom prst="rect">
            <a:avLst/>
          </a:prstGeom>
        </p:spPr>
      </p:pic>
      <p:pic>
        <p:nvPicPr>
          <p:cNvPr id="2060" name="Picture 3" descr="1_Rear body torsion_32">
            <a:extLst>
              <a:ext uri="{FF2B5EF4-FFF2-40B4-BE49-F238E27FC236}">
                <a16:creationId xmlns:a16="http://schemas.microsoft.com/office/drawing/2014/main" id="{4FF6D734-89BB-E02D-D301-7DB09996A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" b="6685"/>
          <a:stretch>
            <a:fillRect/>
          </a:stretch>
        </p:blipFill>
        <p:spPr bwMode="auto">
          <a:xfrm>
            <a:off x="4072339" y="4958707"/>
            <a:ext cx="2529850" cy="15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1">
            <a:extLst>
              <a:ext uri="{FF2B5EF4-FFF2-40B4-BE49-F238E27FC236}">
                <a16:creationId xmlns:a16="http://schemas.microsoft.com/office/drawing/2014/main" id="{668967F4-64DC-DB83-25C9-32571403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43" y="3429000"/>
            <a:ext cx="2491146" cy="145537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" descr="HPC Management – d3VIEW">
            <a:extLst>
              <a:ext uri="{FF2B5EF4-FFF2-40B4-BE49-F238E27FC236}">
                <a16:creationId xmlns:a16="http://schemas.microsoft.com/office/drawing/2014/main" id="{1E9C1584-B795-A0D7-E212-4287BB61A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b="37213"/>
          <a:stretch>
            <a:fillRect/>
          </a:stretch>
        </p:blipFill>
        <p:spPr bwMode="auto">
          <a:xfrm>
            <a:off x="10718440" y="4752155"/>
            <a:ext cx="1179922" cy="3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" descr="Globas - MSC Nastran">
            <a:extLst>
              <a:ext uri="{FF2B5EF4-FFF2-40B4-BE49-F238E27FC236}">
                <a16:creationId xmlns:a16="http://schemas.microsoft.com/office/drawing/2014/main" id="{285F22CA-BEAA-2AC0-3B86-C3EA0AB25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3" b="26029"/>
          <a:stretch/>
        </p:blipFill>
        <p:spPr bwMode="auto">
          <a:xfrm>
            <a:off x="10621223" y="4182413"/>
            <a:ext cx="1135578" cy="3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2" descr="SIMULIA Abaqus FEA | Access Tufts">
            <a:extLst>
              <a:ext uri="{FF2B5EF4-FFF2-40B4-BE49-F238E27FC236}">
                <a16:creationId xmlns:a16="http://schemas.microsoft.com/office/drawing/2014/main" id="{47E948FF-E592-7D4B-0391-225EE83B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84" y="5294749"/>
            <a:ext cx="861979" cy="45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4" descr="Ansys Workbench | Simulation Integration Platform">
            <a:extLst>
              <a:ext uri="{FF2B5EF4-FFF2-40B4-BE49-F238E27FC236}">
                <a16:creationId xmlns:a16="http://schemas.microsoft.com/office/drawing/2014/main" id="{AD2AB1A0-D469-F55C-E448-A105F698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05" y="5408444"/>
            <a:ext cx="578266" cy="30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906DB84C-BA7D-EA76-1080-CEAA7CDC5E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5388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3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8DD01-21F9-1274-B417-5F1791E58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56F0ADB1-8FB6-F889-BF45-396F8A728290}"/>
              </a:ext>
            </a:extLst>
          </p:cNvPr>
          <p:cNvSpPr/>
          <p:nvPr/>
        </p:nvSpPr>
        <p:spPr>
          <a:xfrm>
            <a:off x="514078" y="4563677"/>
            <a:ext cx="11445113" cy="1718920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94E40-032D-F10A-C34E-59EA6E1C8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61" y="4653646"/>
            <a:ext cx="1426122" cy="1283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D1802E-7920-06FC-0F12-8CCD4FB9C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78" y="4747608"/>
            <a:ext cx="1426121" cy="128351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F5B036C-2B29-C445-355B-1481FF71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Crash &amp; safety​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F9FAB-BCBF-C571-B6A8-77E9689F9CD9}"/>
              </a:ext>
            </a:extLst>
          </p:cNvPr>
          <p:cNvSpPr txBox="1"/>
          <p:nvPr/>
        </p:nvSpPr>
        <p:spPr>
          <a:xfrm>
            <a:off x="514079" y="1735003"/>
            <a:ext cx="3816344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b="1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Crash / impact / safety simulations for AIS, US, EU and various country regulations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Frontal impact, rear impact, side impact, seat / seat belt anchorage, roof crush &amp; roll over simulations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Pedestrian impact simulations (adult &amp; child heads, leg forms) and interior impact of knee, luggage retentions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Sequential loading simulations with stress/strain carryover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b="1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Implicit simulations for OE parts and sub-assemblies for client specific loads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Clip insertions &amp; retentions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Permanent set evaluation with loading and unloading for parts like springs , connectors etc.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Generic simulations like crush test , drop test etc. For client specific requirements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D72E83-61DE-5A11-7D0B-23EC8363C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912" y="1735003"/>
            <a:ext cx="326584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level simulations (car , trucks , trailers &amp; LCV)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 system simulations like Bumper, IP, Closure, sunroofs, batteries, springs &amp; other explicit problems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6C567-0D6B-0F10-1C68-D58D13E8CBB6}"/>
              </a:ext>
            </a:extLst>
          </p:cNvPr>
          <p:cNvSpPr txBox="1"/>
          <p:nvPr/>
        </p:nvSpPr>
        <p:spPr>
          <a:xfrm>
            <a:off x="9279592" y="1735003"/>
            <a:ext cx="2532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Simulations using composite, non-linear and hyper-elastic materials, manikins and barriers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Sequential load cases with preload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C506B2-3111-83E1-3504-144A3D125263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C4EA279-883E-8202-4472-DA5D9FCB9192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D3F5626-B5BA-3C6B-0840-C78BBEE6904A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0619FE-B59A-EB94-1EC7-A51159565808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27908F-9DE2-16E9-96D2-35379102CDE8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0BD31-46FE-CAC0-F5A8-61D1A4ACC758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1767BC0B-812F-D5F3-3D37-54ED8B76C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BC20BD-C98C-F2C6-9861-16C8BE00C89A}"/>
              </a:ext>
            </a:extLst>
          </p:cNvPr>
          <p:cNvGrpSpPr/>
          <p:nvPr/>
        </p:nvGrpSpPr>
        <p:grpSpPr>
          <a:xfrm>
            <a:off x="4852316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18C56199-21DB-B88C-E8DA-FBD4FDB442BE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5633348-A076-DEBF-1D5D-2FB28A0559FA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9B20F8E-767A-9143-602E-7BDA4D12E6BB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2DAECB3-8AB4-7171-65F3-94FD9814B00B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0F38264E-0E1D-6379-10CB-4644DBF752B0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21B2631-5C01-6171-46AD-9B12BBFB2BEE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3556A29-0C20-4DEE-6F19-B85170151A50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160C04D-303E-AB3D-6A30-31F40E898187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BD3B9D-259A-F0F6-790A-29BC5D92FB98}"/>
              </a:ext>
            </a:extLst>
          </p:cNvPr>
          <p:cNvGrpSpPr/>
          <p:nvPr/>
        </p:nvGrpSpPr>
        <p:grpSpPr>
          <a:xfrm>
            <a:off x="9174771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8E23E3A-4371-B466-2E24-382B3076FD7B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9CA90A-6D1D-E734-B2B1-2C0517EC2ED6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30ABC9D-500D-3E10-75C4-3518C08799ED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795B2BD-1B6D-EA98-BECA-5F0FDF2B2F31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4DBCE1-F873-B117-A2E3-6998A20024C8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0303B81-C8A5-8A3C-DA22-D1F7EB2C917C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6063AA4-EC86-E6D5-30C2-2795E9459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372C0B-5B7C-603C-84FD-560B5C47D9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 t="11359" b="13333"/>
          <a:stretch>
            <a:fillRect/>
          </a:stretch>
        </p:blipFill>
        <p:spPr>
          <a:xfrm>
            <a:off x="670405" y="4822308"/>
            <a:ext cx="1739157" cy="109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78F0F5-3F6E-B85D-0E01-71C5965D5B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16" y="4661962"/>
            <a:ext cx="1837646" cy="1454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0D53D4-D511-C69D-8768-D171D380C4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5" b="15496"/>
          <a:stretch>
            <a:fillRect/>
          </a:stretch>
        </p:blipFill>
        <p:spPr>
          <a:xfrm>
            <a:off x="2698974" y="4763741"/>
            <a:ext cx="2025305" cy="1195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A79E4-3737-196E-DBE6-E61E0B750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44" y="4647344"/>
            <a:ext cx="1457422" cy="1311680"/>
          </a:xfrm>
          <a:prstGeom prst="rect">
            <a:avLst/>
          </a:prstGeom>
        </p:spPr>
      </p:pic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E8613315-1AF8-CB37-5215-6689F82A5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What is the LS-DYNA License Manager? | OpenLM">
            <a:extLst>
              <a:ext uri="{FF2B5EF4-FFF2-40B4-BE49-F238E27FC236}">
                <a16:creationId xmlns:a16="http://schemas.microsoft.com/office/drawing/2014/main" id="{072D9C5C-20CD-730E-7A09-FEFDA796D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3" y="5843194"/>
            <a:ext cx="71641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24ED69-F837-D472-7D9E-41F9E0DF1B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575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AEB38-3314-C1CC-88D1-E6545BBB0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5D5FB476-D7A7-0595-DB25-881134D51E1C}"/>
              </a:ext>
            </a:extLst>
          </p:cNvPr>
          <p:cNvSpPr/>
          <p:nvPr/>
        </p:nvSpPr>
        <p:spPr>
          <a:xfrm>
            <a:off x="515938" y="4103880"/>
            <a:ext cx="11445113" cy="1954381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27B677-9E1E-361B-11BC-54B247AB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Multi body dynamics &amp; vehicle dynamics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81991-E21D-2BF8-1B37-22DB04AF2908}"/>
              </a:ext>
            </a:extLst>
          </p:cNvPr>
          <p:cNvSpPr txBox="1"/>
          <p:nvPr/>
        </p:nvSpPr>
        <p:spPr>
          <a:xfrm>
            <a:off x="514079" y="1735003"/>
            <a:ext cx="3816344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Suspension kinematics &amp; compliance – test-rig simulations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Quasi-static force extraction &amp; full vehicle force extraction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Vehicle longitudinal behavior assessment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Vehicle lateral handling assessment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Ride &amp; handling assessment - spring, damper, anti-roll bar sizing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Suspension &amp; steering system hardpoint optimization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Lever’s design &amp; optimization &amp; driveline simulations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Wheel envelope generation for steering &amp; worst-case scenarios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62FC6-FE71-A305-0ED4-87E20D4F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912" y="1735003"/>
            <a:ext cx="3265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Two-, three-, four-, light &amp; heavy commercial vehicle MBD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Chassis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Suspension &amp; steering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Powertrain (throttle) &amp; braking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611A0-38ED-B6EC-B6AE-B21A09E64FA0}"/>
              </a:ext>
            </a:extLst>
          </p:cNvPr>
          <p:cNvSpPr txBox="1"/>
          <p:nvPr/>
        </p:nvSpPr>
        <p:spPr>
          <a:xfrm>
            <a:off x="8726366" y="1735003"/>
            <a:ext cx="3135952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Quasi-static load extraction fed into CAE analysis at the initial phase of vehicle development helps in minimizing the lead time to design the chassis &amp; structural components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Flexible body modelling of chassis &amp; suspension components for linear, non-linear &amp; transient vehicle handling assessment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Comprehensive suspension K&amp;C study for 200+ parameters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Virtual road load data extraction for life cycle durability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F17B3F0-CA8A-B65F-0D84-CFC2E9870443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D7EAA6-01AD-5EF4-D544-0AF6BA41E280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50D535-40A0-FE91-6210-93A8564823CD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6B3110C-F9BA-E5E2-33B8-EEDEF0BD4E50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A51B04-4C2A-68E1-D77A-11CE4FB30430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D3C45-F73D-4652-C57B-C2E1BE2A62C4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92462EE-295C-76DC-4E84-78C51B939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1AD7D31-DAF1-DE13-FDD7-B1E592D62F28}"/>
              </a:ext>
            </a:extLst>
          </p:cNvPr>
          <p:cNvGrpSpPr/>
          <p:nvPr/>
        </p:nvGrpSpPr>
        <p:grpSpPr>
          <a:xfrm>
            <a:off x="4852316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66C4EC9D-A798-6BCE-6F63-7F54EBE3D564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9E63D5D-DFEB-3664-1315-9CB7E89C1C41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4821EE4-D686-C4CF-6994-AB3D8CF03526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AFE36A3-6FFF-1873-9034-FF8E0CF1FF2B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298641C-1BDE-5D93-80CA-6E1D8CE944EE}"/>
                </a:ext>
              </a:extLst>
            </p:cNvPr>
            <p:cNvSpPr/>
            <p:nvPr/>
          </p:nvSpPr>
          <p:spPr>
            <a:xfrm rot="18900000">
              <a:off x="5126844" y="1036479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D9571F-B1B8-71DE-849F-3A8E844F13F6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2E6D3C-AF33-841D-03C3-625B029D763F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E08452E-3A4F-8A4D-8C9A-996471502646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9DC17B9-BBDF-CA12-28EE-4342B0A324BB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60CFBC-9BE5-4A64-5B49-7949E5CE50DA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55A4811-447F-FCDC-C7D8-30DE9F12C39D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1AA963-0FEE-BB47-2755-192DD36A2A4E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DB9EBE-3F86-E555-4CB7-135980B62EA3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C5B34DF9-73C9-D1D4-03B0-7ADFBFEC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53D63931-56C0-9EE0-23C4-4DA6AB82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New_Config">
            <a:hlinkClick r:id="" action="ppaction://media"/>
            <a:extLst>
              <a:ext uri="{FF2B5EF4-FFF2-40B4-BE49-F238E27FC236}">
                <a16:creationId xmlns:a16="http://schemas.microsoft.com/office/drawing/2014/main" id="{2F5CB99A-7293-7068-7BAB-CEBE1DC10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0898" y="4224234"/>
            <a:ext cx="4003032" cy="17382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047E10-7F84-B89A-88C2-B7286F8327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7866" y="4412879"/>
            <a:ext cx="2364066" cy="1361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Belgian">
            <a:hlinkClick r:id="" action="ppaction://media"/>
            <a:extLst>
              <a:ext uri="{FF2B5EF4-FFF2-40B4-BE49-F238E27FC236}">
                <a16:creationId xmlns:a16="http://schemas.microsoft.com/office/drawing/2014/main" id="{22848A4D-439A-E6FB-1075-63F407AF1173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1001" y="4224233"/>
            <a:ext cx="2875514" cy="17382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C8BBC85-F0F0-2BE8-8512-43095BB7D661}"/>
              </a:ext>
            </a:extLst>
          </p:cNvPr>
          <p:cNvGrpSpPr/>
          <p:nvPr/>
        </p:nvGrpSpPr>
        <p:grpSpPr>
          <a:xfrm>
            <a:off x="10098570" y="4225747"/>
            <a:ext cx="1763748" cy="1763748"/>
            <a:chOff x="9716731" y="3429000"/>
            <a:chExt cx="2160000" cy="216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5EDA12-D0C6-C4B7-A450-60973EC60CC8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16731" y="4149000"/>
              <a:ext cx="2160000" cy="72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193D35-612E-077D-6830-8F33F6E31831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716731" y="4869000"/>
              <a:ext cx="2160000" cy="72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609E90-C796-4092-D3B8-180EE600788A}"/>
                </a:ext>
              </a:extLst>
            </p:cNvPr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716731" y="3429000"/>
              <a:ext cx="2160000" cy="7200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A3EB710-CA0C-DD07-D359-8DB7E636C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3663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5027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AEB38-3314-C1CC-88D1-E6545BBB0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5D5FB476-D7A7-0595-DB25-881134D51E1C}"/>
              </a:ext>
            </a:extLst>
          </p:cNvPr>
          <p:cNvSpPr/>
          <p:nvPr/>
        </p:nvSpPr>
        <p:spPr>
          <a:xfrm>
            <a:off x="515938" y="3676448"/>
            <a:ext cx="10968139" cy="2365702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27B677-9E1E-361B-11BC-54B247ABA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NVH - Vibration &amp; noise 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81991-E21D-2BF8-1B37-22DB04AF2908}"/>
              </a:ext>
            </a:extLst>
          </p:cNvPr>
          <p:cNvSpPr txBox="1"/>
          <p:nvPr/>
        </p:nvSpPr>
        <p:spPr>
          <a:xfrm>
            <a:off x="514079" y="1735003"/>
            <a:ext cx="3816344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 transient &amp; modal super position simulations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Frequency response simulation with unit load and signal data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Harmonic &amp; random vibration analysis with field data / spectrums, point mobility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Vibration simulation with thermal mapping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 analysis with </a:t>
            </a:r>
            <a:r>
              <a:rPr lang="en-US" sz="1100" kern="0" err="1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nsm</a:t>
            </a: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en-US" sz="1100" kern="0" err="1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mfluid</a:t>
            </a: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Equivalent radiated power prediction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Buzz squeak &amp; rattle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62FC6-FE71-A305-0ED4-87E20D4FF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912" y="1735003"/>
            <a:ext cx="3265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Body &amp; Chassis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Suspension &amp; steering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Powertrain NVH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Battery and various electronic assemblies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Various sub assembly brackets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611A0-38ED-B6EC-B6AE-B21A09E64FA0}"/>
              </a:ext>
            </a:extLst>
          </p:cNvPr>
          <p:cNvSpPr txBox="1"/>
          <p:nvPr/>
        </p:nvSpPr>
        <p:spPr>
          <a:xfrm>
            <a:off x="8726366" y="1735003"/>
            <a:ext cx="3135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 failure correlation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Weak zone identification &amp; addressal 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Post process automation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F17B3F0-CA8A-B65F-0D84-CFC2E9870443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D7EAA6-01AD-5EF4-D544-0AF6BA41E280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50D535-40A0-FE91-6210-93A8564823CD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6B3110C-F9BA-E5E2-33B8-EEDEF0BD4E50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A51B04-4C2A-68E1-D77A-11CE4FB30430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D3C45-F73D-4652-C57B-C2E1BE2A62C4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92462EE-295C-76DC-4E84-78C51B939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1AD7D31-DAF1-DE13-FDD7-B1E592D62F28}"/>
              </a:ext>
            </a:extLst>
          </p:cNvPr>
          <p:cNvGrpSpPr/>
          <p:nvPr/>
        </p:nvGrpSpPr>
        <p:grpSpPr>
          <a:xfrm>
            <a:off x="4852316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66C4EC9D-A798-6BCE-6F63-7F54EBE3D564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9E63D5D-DFEB-3664-1315-9CB7E89C1C41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4821EE4-D686-C4CF-6994-AB3D8CF03526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AFE36A3-6FFF-1873-9034-FF8E0CF1FF2B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8EE0A100-6E51-AD66-0AA4-E36699466B2C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298641C-1BDE-5D93-80CA-6E1D8CE944EE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42A8567-1275-40A4-7D45-8F9DD27DB741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D9571F-B1B8-71DE-849F-3A8E844F13F6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2E6D3C-AF33-841D-03C3-625B029D763F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E08452E-3A4F-8A4D-8C9A-996471502646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9DC17B9-BBDF-CA12-28EE-4342B0A324BB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60CFBC-9BE5-4A64-5B49-7949E5CE50DA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55A4811-447F-FCDC-C7D8-30DE9F12C39D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C1AA963-0FEE-BB47-2755-192DD36A2A4E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DB9EBE-3F86-E555-4CB7-135980B62EA3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C5B34DF9-73C9-D1D4-03B0-7ADFBFEC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53D63931-56C0-9EE0-23C4-4DA6AB82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01909C-E304-0AE6-4320-95E63AD46A4D}"/>
              </a:ext>
            </a:extLst>
          </p:cNvPr>
          <p:cNvGrpSpPr/>
          <p:nvPr/>
        </p:nvGrpSpPr>
        <p:grpSpPr>
          <a:xfrm>
            <a:off x="624521" y="3815024"/>
            <a:ext cx="2086970" cy="2131960"/>
            <a:chOff x="7892928" y="847834"/>
            <a:chExt cx="2367920" cy="24576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CD3C54-1C3C-B654-1DE1-F1F8081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9593" y="2225498"/>
              <a:ext cx="1854340" cy="1080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DB0F3D-B6F3-6850-803D-FF84667F8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053" y="1180641"/>
              <a:ext cx="1545283" cy="9000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1BF138-0894-1797-8ED2-2EF1EE6E912F}"/>
                </a:ext>
              </a:extLst>
            </p:cNvPr>
            <p:cNvGrpSpPr/>
            <p:nvPr/>
          </p:nvGrpSpPr>
          <p:grpSpPr>
            <a:xfrm>
              <a:off x="7892928" y="847834"/>
              <a:ext cx="2367920" cy="279670"/>
              <a:chOff x="9824080" y="896741"/>
              <a:chExt cx="2367920" cy="27967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6518996-412D-8A62-2FD4-8BDB5F4C7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44674" y="956101"/>
                <a:ext cx="185972" cy="18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7623A70-32BB-0142-665E-5029AABD49EA}"/>
                  </a:ext>
                </a:extLst>
              </p:cNvPr>
              <p:cNvSpPr txBox="1"/>
              <p:nvPr/>
            </p:nvSpPr>
            <p:spPr>
              <a:xfrm>
                <a:off x="9824080" y="896741"/>
                <a:ext cx="2367920" cy="27967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ctr" fontAlgn="auto">
                  <a:spcBef>
                    <a:spcPts val="0"/>
                  </a:spcBef>
                  <a:spcAft>
                    <a:spcPts val="0"/>
                  </a:spcAft>
                  <a:defRPr sz="1200" b="1">
                    <a:solidFill>
                      <a:schemeClr val="bg2">
                        <a:lumMod val="10000"/>
                      </a:schemeClr>
                    </a:solidFill>
                  </a:defRPr>
                </a:lvl1pPr>
              </a:lstStyle>
              <a:p>
                <a:r>
                  <a:rPr lang="en-IN"/>
                  <a:t>Measuring points</a:t>
                </a:r>
              </a:p>
            </p:txBody>
          </p:sp>
        </p:grpSp>
        <p:sp>
          <p:nvSpPr>
            <p:cNvPr id="18" name="Right Arrow 43">
              <a:extLst>
                <a:ext uri="{FF2B5EF4-FFF2-40B4-BE49-F238E27FC236}">
                  <a16:creationId xmlns:a16="http://schemas.microsoft.com/office/drawing/2014/main" id="{5B107EE0-A0DF-AAC0-C769-80A9170659C6}"/>
                </a:ext>
              </a:extLst>
            </p:cNvPr>
            <p:cNvSpPr/>
            <p:nvPr/>
          </p:nvSpPr>
          <p:spPr>
            <a:xfrm rot="5631965">
              <a:off x="9236067" y="1900357"/>
              <a:ext cx="361429" cy="1947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AF30409-B845-BF89-B205-3ADBEA5B7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40" r="17098" b="19984"/>
          <a:stretch/>
        </p:blipFill>
        <p:spPr>
          <a:xfrm>
            <a:off x="6028789" y="3744281"/>
            <a:ext cx="2592756" cy="19927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E93DFC-001F-3597-C127-3E1B379E02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6136" y="3847326"/>
            <a:ext cx="3088381" cy="20996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F479D0-D339-C035-5441-F311A8BDC6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6013" y="3841728"/>
            <a:ext cx="2490775" cy="1774054"/>
          </a:xfrm>
          <a:prstGeom prst="rect">
            <a:avLst/>
          </a:prstGeom>
        </p:spPr>
      </p:pic>
      <p:pic>
        <p:nvPicPr>
          <p:cNvPr id="36" name="Picture 2" descr="Globas - MSC Nastran">
            <a:extLst>
              <a:ext uri="{FF2B5EF4-FFF2-40B4-BE49-F238E27FC236}">
                <a16:creationId xmlns:a16="http://schemas.microsoft.com/office/drawing/2014/main" id="{93FA615B-FE7B-1C43-1245-A1FA379B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3" b="26029"/>
          <a:stretch/>
        </p:blipFill>
        <p:spPr bwMode="auto">
          <a:xfrm>
            <a:off x="9276166" y="5701717"/>
            <a:ext cx="1207545" cy="3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0403F4A-4305-B7BE-4F80-102B267FBF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4933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9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9D6E6-0BC5-D2A5-DB53-6901010A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84A7C4C8-143F-FC89-8EE5-FC5C39682CF7}"/>
              </a:ext>
            </a:extLst>
          </p:cNvPr>
          <p:cNvSpPr/>
          <p:nvPr/>
        </p:nvSpPr>
        <p:spPr>
          <a:xfrm>
            <a:off x="515938" y="3992381"/>
            <a:ext cx="10968139" cy="2365702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9E926-65AE-1476-AB44-3A22F5EC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CFD – Flow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FFA1E-0D82-1E29-E7F5-E61FADD170D4}"/>
              </a:ext>
            </a:extLst>
          </p:cNvPr>
          <p:cNvSpPr txBox="1"/>
          <p:nvPr/>
        </p:nvSpPr>
        <p:spPr>
          <a:xfrm>
            <a:off x="514079" y="1735003"/>
            <a:ext cx="3816344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External aerodynamics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Drag force prediction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Lift force/downforce prediction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 balance between axles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Aero stability during cornering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 hood flow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Internal flow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Pressure drop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Flow distribution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Mixing simulations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Sloshing analysis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Filling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32C9CF-EAD6-A3FA-D08F-26BC89360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653" y="1735003"/>
            <a:ext cx="3265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(2,3 wheeler, cars, buses &amp; trucks)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 level (engine cooling jacket with radiator flow)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Sub-system level (HVAC cabin flow, AIS 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 level( aero wings, fans, pumps, fuel tanks, manifolds)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68ADF-DC64-0A54-5B3D-BE9EE30755C5}"/>
              </a:ext>
            </a:extLst>
          </p:cNvPr>
          <p:cNvSpPr txBox="1"/>
          <p:nvPr/>
        </p:nvSpPr>
        <p:spPr>
          <a:xfrm>
            <a:off x="8726366" y="1735003"/>
            <a:ext cx="3135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Correlation with physical testing (wind tunnel)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Countermeasures through simulations which reduces TAT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BC71CE-36D6-FDEC-63B0-A72264F209E0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234F8A-D8B2-459D-F50B-9AE1A96B31B8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C4F0EDE-B968-8C42-7ED7-15C845CA0206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2EC430B-49BB-3216-9DF6-5BA765F19F71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8694822-8C4D-D2D5-4E2A-8C35EA6C05F2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E8DC21-4B5A-4BA3-6003-74B5087BCFD3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8F69728-7C47-E48C-C0FC-F4930360D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540BF9D-6D99-3C46-7DE6-0D4ED9091F7B}"/>
              </a:ext>
            </a:extLst>
          </p:cNvPr>
          <p:cNvGrpSpPr/>
          <p:nvPr/>
        </p:nvGrpSpPr>
        <p:grpSpPr>
          <a:xfrm>
            <a:off x="4429057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9C062927-0197-4035-1D22-5281E118554C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2325BB8-17EE-2509-BF09-367525386D13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0AB79DD-282F-9E40-CDAD-FE5D5C8D2A4F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2F6BA5-8D73-ADAD-1BF6-E3E6B9D8D6D5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B4480614-E919-5CB2-5668-B62FF1E85355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6065F3C-E56E-3F5F-9D2A-60D6CA3CC5E9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1C13981-7668-947B-504D-8998A133F77C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065C51-B9A1-ECFE-A04D-89958E2A337E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7EC3C6B-A7F6-463A-DC32-39DB25634FBC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0A05A1B-0130-FD94-9F96-0B85AEE84866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A678406-F151-6F60-F42A-22D8009114B1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4D39ABD-5D59-D701-F76B-59FDCC2749A1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789DA0C-46E3-8FA9-B698-BE98239ADF2B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585521-8F4E-6AF9-ED60-FB497EB33C73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3F9E54-035F-110A-51FF-25E147F70B60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624E279B-A3AE-CDEA-5A6E-BA8104A7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81F600FA-AE0A-10AF-7333-0546E05F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E3B0AB-F088-21AD-A671-E14896EBE1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37844"/>
          <a:stretch>
            <a:fillRect/>
          </a:stretch>
        </p:blipFill>
        <p:spPr>
          <a:xfrm>
            <a:off x="7840704" y="4137477"/>
            <a:ext cx="3333855" cy="2184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C89214-4E59-3730-EDA7-987D5D809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405" y="4147538"/>
            <a:ext cx="2011954" cy="1257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62CC22-1B0F-B5FE-70AA-188CF2E41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6910"/>
          <a:stretch>
            <a:fillRect/>
          </a:stretch>
        </p:blipFill>
        <p:spPr>
          <a:xfrm>
            <a:off x="3223530" y="4069415"/>
            <a:ext cx="1744689" cy="22211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341B1A-E51B-FAA9-0792-8FA10559D15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t="11111" b="14815"/>
          <a:stretch>
            <a:fillRect/>
          </a:stretch>
        </p:blipFill>
        <p:spPr bwMode="auto">
          <a:xfrm>
            <a:off x="5454979" y="4091218"/>
            <a:ext cx="2076207" cy="13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C1BD67-881B-75C4-F70E-8FFE0FEA246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73717"/>
          <a:stretch>
            <a:fillRect/>
          </a:stretch>
        </p:blipFill>
        <p:spPr>
          <a:xfrm>
            <a:off x="690798" y="5515875"/>
            <a:ext cx="1805197" cy="8264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D61002-FF55-3F3E-9CE3-5B4154C6F7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376" t="63414"/>
          <a:stretch>
            <a:fillRect/>
          </a:stretch>
        </p:blipFill>
        <p:spPr>
          <a:xfrm>
            <a:off x="5415650" y="5286859"/>
            <a:ext cx="2217781" cy="1035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42D291-FD3D-38B0-8FE1-CC724F813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271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B9A09-A982-EBB9-D476-B260464B0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: Rounded Corners 51">
            <a:extLst>
              <a:ext uri="{FF2B5EF4-FFF2-40B4-BE49-F238E27FC236}">
                <a16:creationId xmlns:a16="http://schemas.microsoft.com/office/drawing/2014/main" id="{7C92BACB-B613-4FBF-9564-F203F3EBCC19}"/>
              </a:ext>
            </a:extLst>
          </p:cNvPr>
          <p:cNvSpPr/>
          <p:nvPr/>
        </p:nvSpPr>
        <p:spPr>
          <a:xfrm>
            <a:off x="3434581" y="3429000"/>
            <a:ext cx="8436907" cy="3098299"/>
          </a:xfrm>
          <a:prstGeom prst="roundRect">
            <a:avLst>
              <a:gd name="adj" fmla="val 6748"/>
            </a:avLst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8AD9CF-CCA3-5834-9ED1-1D152B27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srgbClr val="0A4D88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Thermal</a:t>
            </a:r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A52D6-6ECD-475C-A31D-3684B6ADB411}"/>
              </a:ext>
            </a:extLst>
          </p:cNvPr>
          <p:cNvSpPr txBox="1"/>
          <p:nvPr/>
        </p:nvSpPr>
        <p:spPr>
          <a:xfrm>
            <a:off x="514079" y="1735003"/>
            <a:ext cx="3816344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Flow thermal analysis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Thermal mixing and distribution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Conjugate heat transfer analysis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Oil and EGR coolers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Engine cooling jacket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 hood thermal analysis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Electrical &amp; electronic components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PCB level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Batteries</a:t>
            </a:r>
          </a:p>
          <a:p>
            <a:pPr marL="628650" lvl="1" indent="-171450">
              <a:buFont typeface="Arial" pitchFamily="34" charset="0"/>
              <a:buChar char="•"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 up and cooling circuits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Solar soak and solar loading simulation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Demist simulation with wall film modelling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DAE5-9059-852E-F5A2-DB93C737F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653" y="1735003"/>
            <a:ext cx="3265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vehicle (2,3 wheeler, cars, buses &amp; trucks)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 level (engine cooling jacket with radiator flow)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Sub-system level (HVAC cabin flow, AIS 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 level( aero wings, fans, pumps, fuel tanks, manifolds)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9B03A-1499-B0DD-0125-8FB1BC5473A1}"/>
              </a:ext>
            </a:extLst>
          </p:cNvPr>
          <p:cNvSpPr txBox="1"/>
          <p:nvPr/>
        </p:nvSpPr>
        <p:spPr>
          <a:xfrm>
            <a:off x="8726366" y="1735003"/>
            <a:ext cx="313595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1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vs correlation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>
                <a:solidFill>
                  <a:srgbClr val="4040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Thermal management/ hot spot avoidance expertise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764F42-DB1D-50FA-7795-79D7066917AB}"/>
              </a:ext>
            </a:extLst>
          </p:cNvPr>
          <p:cNvSpPr/>
          <p:nvPr/>
        </p:nvSpPr>
        <p:spPr>
          <a:xfrm>
            <a:off x="670405" y="1183966"/>
            <a:ext cx="1043685" cy="392670"/>
          </a:xfrm>
          <a:custGeom>
            <a:avLst/>
            <a:gdLst>
              <a:gd name="connsiteX0" fmla="*/ 939955 w 1043685"/>
              <a:gd name="connsiteY0" fmla="*/ 196335 h 392670"/>
              <a:gd name="connsiteX1" fmla="*/ 1043685 w 1043685"/>
              <a:gd name="connsiteY1" fmla="*/ 0 h 392670"/>
              <a:gd name="connsiteX2" fmla="*/ 78517 w 1043685"/>
              <a:gd name="connsiteY2" fmla="*/ 0 h 392670"/>
              <a:gd name="connsiteX3" fmla="*/ 0 w 1043685"/>
              <a:gd name="connsiteY3" fmla="*/ 392670 h 392670"/>
              <a:gd name="connsiteX4" fmla="*/ 1043685 w 1043685"/>
              <a:gd name="connsiteY4" fmla="*/ 392670 h 392670"/>
              <a:gd name="connsiteX5" fmla="*/ 939955 w 1043685"/>
              <a:gd name="connsiteY5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685" h="392670">
                <a:moveTo>
                  <a:pt x="939955" y="196335"/>
                </a:moveTo>
                <a:cubicBezTo>
                  <a:pt x="939955" y="114897"/>
                  <a:pt x="981091" y="42888"/>
                  <a:pt x="1043685" y="0"/>
                </a:cubicBezTo>
                <a:lnTo>
                  <a:pt x="78517" y="0"/>
                </a:lnTo>
                <a:lnTo>
                  <a:pt x="0" y="392670"/>
                </a:lnTo>
                <a:lnTo>
                  <a:pt x="1043685" y="392670"/>
                </a:lnTo>
                <a:cubicBezTo>
                  <a:pt x="981091" y="349782"/>
                  <a:pt x="939955" y="277773"/>
                  <a:pt x="939955" y="196335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95F62EC-92FA-96BF-B6AB-E279EC81F355}"/>
              </a:ext>
            </a:extLst>
          </p:cNvPr>
          <p:cNvSpPr/>
          <p:nvPr/>
        </p:nvSpPr>
        <p:spPr>
          <a:xfrm>
            <a:off x="514080" y="1191504"/>
            <a:ext cx="193637" cy="377581"/>
          </a:xfrm>
          <a:custGeom>
            <a:avLst/>
            <a:gdLst>
              <a:gd name="connsiteX0" fmla="*/ 16730 w 193637"/>
              <a:gd name="connsiteY0" fmla="*/ 0 h 377581"/>
              <a:gd name="connsiteX1" fmla="*/ 0 w 193637"/>
              <a:gd name="connsiteY1" fmla="*/ 82536 h 377581"/>
              <a:gd name="connsiteX2" fmla="*/ 70118 w 193637"/>
              <a:gd name="connsiteY2" fmla="*/ 82536 h 377581"/>
              <a:gd name="connsiteX3" fmla="*/ 11334 w 193637"/>
              <a:gd name="connsiteY3" fmla="*/ 377581 h 377581"/>
              <a:gd name="connsiteX4" fmla="*/ 118124 w 193637"/>
              <a:gd name="connsiteY4" fmla="*/ 377581 h 377581"/>
              <a:gd name="connsiteX5" fmla="*/ 193637 w 193637"/>
              <a:gd name="connsiteY5" fmla="*/ 0 h 377581"/>
              <a:gd name="connsiteX6" fmla="*/ 16730 w 193637"/>
              <a:gd name="connsiteY6" fmla="*/ 0 h 37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637" h="377581">
                <a:moveTo>
                  <a:pt x="16730" y="0"/>
                </a:moveTo>
                <a:lnTo>
                  <a:pt x="0" y="82536"/>
                </a:lnTo>
                <a:lnTo>
                  <a:pt x="70118" y="82536"/>
                </a:lnTo>
                <a:lnTo>
                  <a:pt x="11334" y="377581"/>
                </a:lnTo>
                <a:lnTo>
                  <a:pt x="118124" y="377581"/>
                </a:lnTo>
                <a:lnTo>
                  <a:pt x="193637" y="0"/>
                </a:lnTo>
                <a:lnTo>
                  <a:pt x="16730" y="0"/>
                </a:ln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DC528CD-EDB8-F2A4-AE83-BE2BC22887DA}"/>
              </a:ext>
            </a:extLst>
          </p:cNvPr>
          <p:cNvSpPr/>
          <p:nvPr/>
        </p:nvSpPr>
        <p:spPr>
          <a:xfrm>
            <a:off x="379964" y="1063298"/>
            <a:ext cx="1735933" cy="826434"/>
          </a:xfrm>
          <a:custGeom>
            <a:avLst/>
            <a:gdLst>
              <a:gd name="connsiteX0" fmla="*/ 75249 w 1735933"/>
              <a:gd name="connsiteY0" fmla="*/ 826435 h 826434"/>
              <a:gd name="connsiteX1" fmla="*/ 316990 w 1735933"/>
              <a:gd name="connsiteY1" fmla="*/ 584694 h 826434"/>
              <a:gd name="connsiteX2" fmla="*/ 1468244 w 1735933"/>
              <a:gd name="connsiteY2" fmla="*/ 584694 h 826434"/>
              <a:gd name="connsiteX3" fmla="*/ 1735934 w 1735933"/>
              <a:gd name="connsiteY3" fmla="*/ 317004 h 826434"/>
              <a:gd name="connsiteX4" fmla="*/ 1657528 w 1735933"/>
              <a:gd name="connsiteY4" fmla="*/ 127705 h 826434"/>
              <a:gd name="connsiteX5" fmla="*/ 1468230 w 1735933"/>
              <a:gd name="connsiteY5" fmla="*/ 49299 h 826434"/>
              <a:gd name="connsiteX6" fmla="*/ 123186 w 1735933"/>
              <a:gd name="connsiteY6" fmla="*/ 49299 h 826434"/>
              <a:gd name="connsiteX7" fmla="*/ 62274 w 1735933"/>
              <a:gd name="connsiteY7" fmla="*/ 0 h 826434"/>
              <a:gd name="connsiteX8" fmla="*/ 0 w 1735933"/>
              <a:gd name="connsiteY8" fmla="*/ 62274 h 826434"/>
              <a:gd name="connsiteX9" fmla="*/ 62274 w 1735933"/>
              <a:gd name="connsiteY9" fmla="*/ 124549 h 826434"/>
              <a:gd name="connsiteX10" fmla="*/ 123186 w 1735933"/>
              <a:gd name="connsiteY10" fmla="*/ 75249 h 826434"/>
              <a:gd name="connsiteX11" fmla="*/ 1468244 w 1735933"/>
              <a:gd name="connsiteY11" fmla="*/ 75249 h 826434"/>
              <a:gd name="connsiteX12" fmla="*/ 1639185 w 1735933"/>
              <a:gd name="connsiteY12" fmla="*/ 146048 h 826434"/>
              <a:gd name="connsiteX13" fmla="*/ 1709984 w 1735933"/>
              <a:gd name="connsiteY13" fmla="*/ 316990 h 826434"/>
              <a:gd name="connsiteX14" fmla="*/ 1468230 w 1735933"/>
              <a:gd name="connsiteY14" fmla="*/ 558744 h 826434"/>
              <a:gd name="connsiteX15" fmla="*/ 317004 w 1735933"/>
              <a:gd name="connsiteY15" fmla="*/ 558744 h 826434"/>
              <a:gd name="connsiteX16" fmla="*/ 49313 w 1735933"/>
              <a:gd name="connsiteY16" fmla="*/ 826435 h 826434"/>
              <a:gd name="connsiteX17" fmla="*/ 62274 w 1735933"/>
              <a:gd name="connsiteY17" fmla="*/ 98599 h 826434"/>
              <a:gd name="connsiteX18" fmla="*/ 25950 w 1735933"/>
              <a:gd name="connsiteY18" fmla="*/ 62274 h 826434"/>
              <a:gd name="connsiteX19" fmla="*/ 62274 w 1735933"/>
              <a:gd name="connsiteY19" fmla="*/ 25950 h 826434"/>
              <a:gd name="connsiteX20" fmla="*/ 98599 w 1735933"/>
              <a:gd name="connsiteY20" fmla="*/ 62274 h 826434"/>
              <a:gd name="connsiteX21" fmla="*/ 62274 w 1735933"/>
              <a:gd name="connsiteY21" fmla="*/ 98599 h 82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35933" h="826434">
                <a:moveTo>
                  <a:pt x="75249" y="826435"/>
                </a:moveTo>
                <a:cubicBezTo>
                  <a:pt x="75249" y="693139"/>
                  <a:pt x="183694" y="584694"/>
                  <a:pt x="316990" y="584694"/>
                </a:cubicBezTo>
                <a:lnTo>
                  <a:pt x="1468244" y="584694"/>
                </a:lnTo>
                <a:cubicBezTo>
                  <a:pt x="1615849" y="584694"/>
                  <a:pt x="1735934" y="464610"/>
                  <a:pt x="1735934" y="317004"/>
                </a:cubicBezTo>
                <a:cubicBezTo>
                  <a:pt x="1735934" y="245509"/>
                  <a:pt x="1708093" y="178284"/>
                  <a:pt x="1657528" y="127705"/>
                </a:cubicBezTo>
                <a:cubicBezTo>
                  <a:pt x="1606963" y="77154"/>
                  <a:pt x="1539738" y="49299"/>
                  <a:pt x="1468230" y="49299"/>
                </a:cubicBezTo>
                <a:lnTo>
                  <a:pt x="123186" y="49299"/>
                </a:lnTo>
                <a:cubicBezTo>
                  <a:pt x="117192" y="21166"/>
                  <a:pt x="92160" y="0"/>
                  <a:pt x="62274" y="0"/>
                </a:cubicBezTo>
                <a:cubicBezTo>
                  <a:pt x="27939" y="0"/>
                  <a:pt x="0" y="27939"/>
                  <a:pt x="0" y="62274"/>
                </a:cubicBezTo>
                <a:cubicBezTo>
                  <a:pt x="0" y="96610"/>
                  <a:pt x="27939" y="124549"/>
                  <a:pt x="62274" y="124549"/>
                </a:cubicBezTo>
                <a:cubicBezTo>
                  <a:pt x="92160" y="124549"/>
                  <a:pt x="117192" y="103383"/>
                  <a:pt x="123186" y="75249"/>
                </a:cubicBezTo>
                <a:lnTo>
                  <a:pt x="1468244" y="75249"/>
                </a:lnTo>
                <a:cubicBezTo>
                  <a:pt x="1532812" y="75249"/>
                  <a:pt x="1593515" y="100393"/>
                  <a:pt x="1639185" y="146048"/>
                </a:cubicBezTo>
                <a:cubicBezTo>
                  <a:pt x="1684841" y="191718"/>
                  <a:pt x="1709984" y="252435"/>
                  <a:pt x="1709984" y="316990"/>
                </a:cubicBezTo>
                <a:cubicBezTo>
                  <a:pt x="1709984" y="450286"/>
                  <a:pt x="1601539" y="558744"/>
                  <a:pt x="1468230" y="558744"/>
                </a:cubicBezTo>
                <a:lnTo>
                  <a:pt x="317004" y="558744"/>
                </a:lnTo>
                <a:cubicBezTo>
                  <a:pt x="169398" y="558744"/>
                  <a:pt x="49313" y="678829"/>
                  <a:pt x="49313" y="826435"/>
                </a:cubicBezTo>
                <a:moveTo>
                  <a:pt x="62274" y="98599"/>
                </a:moveTo>
                <a:cubicBezTo>
                  <a:pt x="42249" y="98599"/>
                  <a:pt x="25950" y="82300"/>
                  <a:pt x="25950" y="62274"/>
                </a:cubicBezTo>
                <a:cubicBezTo>
                  <a:pt x="25950" y="42249"/>
                  <a:pt x="42249" y="25950"/>
                  <a:pt x="62274" y="25950"/>
                </a:cubicBezTo>
                <a:cubicBezTo>
                  <a:pt x="82300" y="25950"/>
                  <a:pt x="98599" y="42249"/>
                  <a:pt x="98599" y="62274"/>
                </a:cubicBezTo>
                <a:cubicBezTo>
                  <a:pt x="98599" y="82300"/>
                  <a:pt x="82300" y="98599"/>
                  <a:pt x="62274" y="98599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534CDD-DD2F-3D7D-63BE-DF1CA6EECAE4}"/>
              </a:ext>
            </a:extLst>
          </p:cNvPr>
          <p:cNvSpPr/>
          <p:nvPr/>
        </p:nvSpPr>
        <p:spPr>
          <a:xfrm>
            <a:off x="1651872" y="1183952"/>
            <a:ext cx="392670" cy="392670"/>
          </a:xfrm>
          <a:custGeom>
            <a:avLst/>
            <a:gdLst>
              <a:gd name="connsiteX0" fmla="*/ 392670 w 392670"/>
              <a:gd name="connsiteY0" fmla="*/ 196335 h 392670"/>
              <a:gd name="connsiteX1" fmla="*/ 196335 w 392670"/>
              <a:gd name="connsiteY1" fmla="*/ 392670 h 392670"/>
              <a:gd name="connsiteX2" fmla="*/ 0 w 392670"/>
              <a:gd name="connsiteY2" fmla="*/ 196335 h 392670"/>
              <a:gd name="connsiteX3" fmla="*/ 196335 w 392670"/>
              <a:gd name="connsiteY3" fmla="*/ 0 h 392670"/>
              <a:gd name="connsiteX4" fmla="*/ 392670 w 392670"/>
              <a:gd name="connsiteY4" fmla="*/ 196335 h 39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670" h="392670">
                <a:moveTo>
                  <a:pt x="392670" y="196335"/>
                </a:moveTo>
                <a:cubicBezTo>
                  <a:pt x="392670" y="304768"/>
                  <a:pt x="304768" y="392670"/>
                  <a:pt x="196335" y="392670"/>
                </a:cubicBezTo>
                <a:cubicBezTo>
                  <a:pt x="87902" y="392670"/>
                  <a:pt x="0" y="304768"/>
                  <a:pt x="0" y="196335"/>
                </a:cubicBezTo>
                <a:cubicBezTo>
                  <a:pt x="0" y="87902"/>
                  <a:pt x="87902" y="0"/>
                  <a:pt x="196335" y="0"/>
                </a:cubicBezTo>
                <a:cubicBezTo>
                  <a:pt x="304768" y="0"/>
                  <a:pt x="392670" y="87902"/>
                  <a:pt x="392670" y="196335"/>
                </a:cubicBezTo>
                <a:close/>
              </a:path>
            </a:pathLst>
          </a:custGeom>
          <a:solidFill>
            <a:srgbClr val="000000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1908F2-6DD9-B311-2C65-F484E4D00ECA}"/>
              </a:ext>
            </a:extLst>
          </p:cNvPr>
          <p:cNvSpPr/>
          <p:nvPr/>
        </p:nvSpPr>
        <p:spPr>
          <a:xfrm>
            <a:off x="1649271" y="1181352"/>
            <a:ext cx="397871" cy="397871"/>
          </a:xfrm>
          <a:custGeom>
            <a:avLst/>
            <a:gdLst>
              <a:gd name="connsiteX0" fmla="*/ 198936 w 397871"/>
              <a:gd name="connsiteY0" fmla="*/ 397871 h 397871"/>
              <a:gd name="connsiteX1" fmla="*/ 0 w 397871"/>
              <a:gd name="connsiteY1" fmla="*/ 198936 h 397871"/>
              <a:gd name="connsiteX2" fmla="*/ 198936 w 397871"/>
              <a:gd name="connsiteY2" fmla="*/ 0 h 397871"/>
              <a:gd name="connsiteX3" fmla="*/ 397871 w 397871"/>
              <a:gd name="connsiteY3" fmla="*/ 198936 h 397871"/>
              <a:gd name="connsiteX4" fmla="*/ 198936 w 397871"/>
              <a:gd name="connsiteY4" fmla="*/ 397871 h 39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871" h="397871">
                <a:moveTo>
                  <a:pt x="198936" y="397871"/>
                </a:moveTo>
                <a:cubicBezTo>
                  <a:pt x="89239" y="397871"/>
                  <a:pt x="0" y="308632"/>
                  <a:pt x="0" y="198936"/>
                </a:cubicBezTo>
                <a:cubicBezTo>
                  <a:pt x="0" y="89239"/>
                  <a:pt x="89239" y="0"/>
                  <a:pt x="198936" y="0"/>
                </a:cubicBezTo>
                <a:cubicBezTo>
                  <a:pt x="308632" y="0"/>
                  <a:pt x="397871" y="89239"/>
                  <a:pt x="397871" y="198936"/>
                </a:cubicBezTo>
                <a:cubicBezTo>
                  <a:pt x="397871" y="308632"/>
                  <a:pt x="308632" y="397871"/>
                  <a:pt x="198936" y="397871"/>
                </a:cubicBezTo>
                <a:close/>
              </a:path>
            </a:pathLst>
          </a:custGeom>
          <a:solidFill>
            <a:srgbClr val="055CA3"/>
          </a:solidFill>
          <a:ln w="139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F36F2-0E2D-F1A5-E9D8-29EAAA88B1D1}"/>
              </a:ext>
            </a:extLst>
          </p:cNvPr>
          <p:cNvSpPr txBox="1"/>
          <p:nvPr/>
        </p:nvSpPr>
        <p:spPr>
          <a:xfrm>
            <a:off x="564484" y="1154197"/>
            <a:ext cx="1307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Supported simulation 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E2E8FA4-5A20-35EB-476C-FB5A9D73B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118" y="1232105"/>
            <a:ext cx="305850" cy="30585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2916384-C6F9-EEC3-AA4F-CE730AB111DC}"/>
              </a:ext>
            </a:extLst>
          </p:cNvPr>
          <p:cNvGrpSpPr/>
          <p:nvPr/>
        </p:nvGrpSpPr>
        <p:grpSpPr>
          <a:xfrm>
            <a:off x="4429057" y="1063297"/>
            <a:ext cx="2264403" cy="826434"/>
            <a:chOff x="3325806" y="915817"/>
            <a:chExt cx="2264403" cy="826434"/>
          </a:xfrm>
        </p:grpSpPr>
        <p:grpSp>
          <p:nvGrpSpPr>
            <p:cNvPr id="30" name="Graphic 59">
              <a:extLst>
                <a:ext uri="{FF2B5EF4-FFF2-40B4-BE49-F238E27FC236}">
                  <a16:creationId xmlns:a16="http://schemas.microsoft.com/office/drawing/2014/main" id="{703101D7-BA90-3110-37A2-9752001B89F3}"/>
                </a:ext>
              </a:extLst>
            </p:cNvPr>
            <p:cNvGrpSpPr/>
            <p:nvPr/>
          </p:nvGrpSpPr>
          <p:grpSpPr>
            <a:xfrm>
              <a:off x="3386314" y="1036486"/>
              <a:ext cx="1802727" cy="392683"/>
              <a:chOff x="2635211" y="1036486"/>
              <a:chExt cx="1802727" cy="392683"/>
            </a:xfrm>
            <a:solidFill>
              <a:srgbClr val="259AE8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F78B976-DF23-3F32-E512-FCF0D1B164B2}"/>
                  </a:ext>
                </a:extLst>
              </p:cNvPr>
              <p:cNvSpPr/>
              <p:nvPr/>
            </p:nvSpPr>
            <p:spPr>
              <a:xfrm>
                <a:off x="2919339" y="1036486"/>
                <a:ext cx="1518599" cy="392683"/>
              </a:xfrm>
              <a:custGeom>
                <a:avLst/>
                <a:gdLst>
                  <a:gd name="connsiteX0" fmla="*/ 1414869 w 1518599"/>
                  <a:gd name="connsiteY0" fmla="*/ 196335 h 392683"/>
                  <a:gd name="connsiteX1" fmla="*/ 1518600 w 1518599"/>
                  <a:gd name="connsiteY1" fmla="*/ 0 h 392683"/>
                  <a:gd name="connsiteX2" fmla="*/ 35337 w 1518599"/>
                  <a:gd name="connsiteY2" fmla="*/ 0 h 392683"/>
                  <a:gd name="connsiteX3" fmla="*/ 67531 w 1518599"/>
                  <a:gd name="connsiteY3" fmla="*/ 31568 h 392683"/>
                  <a:gd name="connsiteX4" fmla="*/ 92980 w 1518599"/>
                  <a:gd name="connsiteY4" fmla="*/ 108417 h 392683"/>
                  <a:gd name="connsiteX5" fmla="*/ 67155 w 1518599"/>
                  <a:gd name="connsiteY5" fmla="*/ 195751 h 392683"/>
                  <a:gd name="connsiteX6" fmla="*/ 0 w 1518599"/>
                  <a:gd name="connsiteY6" fmla="*/ 265298 h 392683"/>
                  <a:gd name="connsiteX7" fmla="*/ 74749 w 1518599"/>
                  <a:gd name="connsiteY7" fmla="*/ 265298 h 392683"/>
                  <a:gd name="connsiteX8" fmla="*/ 48785 w 1518599"/>
                  <a:gd name="connsiteY8" fmla="*/ 392684 h 392683"/>
                  <a:gd name="connsiteX9" fmla="*/ 1518586 w 1518599"/>
                  <a:gd name="connsiteY9" fmla="*/ 392684 h 392683"/>
                  <a:gd name="connsiteX10" fmla="*/ 1414855 w 1518599"/>
                  <a:gd name="connsiteY10" fmla="*/ 196349 h 39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8599" h="392683">
                    <a:moveTo>
                      <a:pt x="1414869" y="196335"/>
                    </a:moveTo>
                    <a:cubicBezTo>
                      <a:pt x="1414869" y="114897"/>
                      <a:pt x="1456006" y="42888"/>
                      <a:pt x="1518600" y="0"/>
                    </a:cubicBezTo>
                    <a:lnTo>
                      <a:pt x="35337" y="0"/>
                    </a:lnTo>
                    <a:cubicBezTo>
                      <a:pt x="47853" y="8998"/>
                      <a:pt x="58631" y="19553"/>
                      <a:pt x="67531" y="31568"/>
                    </a:cubicBezTo>
                    <a:cubicBezTo>
                      <a:pt x="84428" y="54347"/>
                      <a:pt x="92980" y="80214"/>
                      <a:pt x="92980" y="108417"/>
                    </a:cubicBezTo>
                    <a:cubicBezTo>
                      <a:pt x="92980" y="139596"/>
                      <a:pt x="84303" y="168981"/>
                      <a:pt x="67155" y="195751"/>
                    </a:cubicBezTo>
                    <a:cubicBezTo>
                      <a:pt x="52985" y="217877"/>
                      <a:pt x="30956" y="240697"/>
                      <a:pt x="0" y="265298"/>
                    </a:cubicBezTo>
                    <a:lnTo>
                      <a:pt x="74749" y="265298"/>
                    </a:lnTo>
                    <a:lnTo>
                      <a:pt x="48785" y="392684"/>
                    </a:lnTo>
                    <a:lnTo>
                      <a:pt x="1518586" y="392684"/>
                    </a:lnTo>
                    <a:cubicBezTo>
                      <a:pt x="1456006" y="349796"/>
                      <a:pt x="1414855" y="277787"/>
                      <a:pt x="1414855" y="196349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D3C9029-D66C-6C1B-8430-BCDDD2EF2240}"/>
                  </a:ext>
                </a:extLst>
              </p:cNvPr>
              <p:cNvSpPr/>
              <p:nvPr/>
            </p:nvSpPr>
            <p:spPr>
              <a:xfrm>
                <a:off x="2635211" y="1040241"/>
                <a:ext cx="338197" cy="385104"/>
              </a:xfrm>
              <a:custGeom>
                <a:avLst/>
                <a:gdLst>
                  <a:gd name="connsiteX0" fmla="*/ 249737 w 338197"/>
                  <a:gd name="connsiteY0" fmla="*/ 238959 h 385104"/>
                  <a:gd name="connsiteX1" fmla="*/ 318506 w 338197"/>
                  <a:gd name="connsiteY1" fmla="*/ 170997 h 385104"/>
                  <a:gd name="connsiteX2" fmla="*/ 338197 w 338197"/>
                  <a:gd name="connsiteY2" fmla="*/ 104648 h 385104"/>
                  <a:gd name="connsiteX3" fmla="*/ 320397 w 338197"/>
                  <a:gd name="connsiteY3" fmla="*/ 50982 h 385104"/>
                  <a:gd name="connsiteX4" fmla="*/ 271042 w 338197"/>
                  <a:gd name="connsiteY4" fmla="*/ 13490 h 385104"/>
                  <a:gd name="connsiteX5" fmla="*/ 199033 w 338197"/>
                  <a:gd name="connsiteY5" fmla="*/ 0 h 385104"/>
                  <a:gd name="connsiteX6" fmla="*/ 105983 w 338197"/>
                  <a:gd name="connsiteY6" fmla="*/ 20763 h 385104"/>
                  <a:gd name="connsiteX7" fmla="*/ 41525 w 338197"/>
                  <a:gd name="connsiteY7" fmla="*/ 76584 h 385104"/>
                  <a:gd name="connsiteX8" fmla="*/ 112728 w 338197"/>
                  <a:gd name="connsiteY8" fmla="*/ 123506 h 385104"/>
                  <a:gd name="connsiteX9" fmla="*/ 144825 w 338197"/>
                  <a:gd name="connsiteY9" fmla="*/ 95456 h 385104"/>
                  <a:gd name="connsiteX10" fmla="*/ 182846 w 338197"/>
                  <a:gd name="connsiteY10" fmla="*/ 85749 h 385104"/>
                  <a:gd name="connsiteX11" fmla="*/ 216834 w 338197"/>
                  <a:gd name="connsiteY11" fmla="*/ 95191 h 385104"/>
                  <a:gd name="connsiteX12" fmla="*/ 228696 w 338197"/>
                  <a:gd name="connsiteY12" fmla="*/ 120808 h 385104"/>
                  <a:gd name="connsiteX13" fmla="*/ 217904 w 338197"/>
                  <a:gd name="connsiteY13" fmla="*/ 152362 h 385104"/>
                  <a:gd name="connsiteX14" fmla="*/ 178534 w 338197"/>
                  <a:gd name="connsiteY14" fmla="*/ 189855 h 385104"/>
                  <a:gd name="connsiteX15" fmla="*/ 13489 w 338197"/>
                  <a:gd name="connsiteY15" fmla="*/ 318227 h 385104"/>
                  <a:gd name="connsiteX16" fmla="*/ 0 w 338197"/>
                  <a:gd name="connsiteY16" fmla="*/ 385105 h 385104"/>
                  <a:gd name="connsiteX17" fmla="*/ 293960 w 338197"/>
                  <a:gd name="connsiteY17" fmla="*/ 385105 h 385104"/>
                  <a:gd name="connsiteX18" fmla="*/ 311219 w 338197"/>
                  <a:gd name="connsiteY18" fmla="*/ 300427 h 385104"/>
                  <a:gd name="connsiteX19" fmla="*/ 170441 w 338197"/>
                  <a:gd name="connsiteY19" fmla="*/ 300427 h 385104"/>
                  <a:gd name="connsiteX20" fmla="*/ 249737 w 338197"/>
                  <a:gd name="connsiteY20" fmla="*/ 238931 h 385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8197" h="385104">
                    <a:moveTo>
                      <a:pt x="249737" y="238959"/>
                    </a:moveTo>
                    <a:cubicBezTo>
                      <a:pt x="282459" y="214150"/>
                      <a:pt x="305378" y="191495"/>
                      <a:pt x="318506" y="170997"/>
                    </a:cubicBezTo>
                    <a:cubicBezTo>
                      <a:pt x="331633" y="150499"/>
                      <a:pt x="338197" y="128387"/>
                      <a:pt x="338197" y="104648"/>
                    </a:cubicBezTo>
                    <a:cubicBezTo>
                      <a:pt x="338197" y="84873"/>
                      <a:pt x="332259" y="66989"/>
                      <a:pt x="320397" y="50982"/>
                    </a:cubicBezTo>
                    <a:cubicBezTo>
                      <a:pt x="308534" y="34989"/>
                      <a:pt x="292083" y="22487"/>
                      <a:pt x="271042" y="13490"/>
                    </a:cubicBezTo>
                    <a:cubicBezTo>
                      <a:pt x="250001" y="4506"/>
                      <a:pt x="225998" y="0"/>
                      <a:pt x="199033" y="0"/>
                    </a:cubicBezTo>
                    <a:cubicBezTo>
                      <a:pt x="164864" y="0"/>
                      <a:pt x="133852" y="6926"/>
                      <a:pt x="105983" y="20763"/>
                    </a:cubicBezTo>
                    <a:cubicBezTo>
                      <a:pt x="78114" y="34614"/>
                      <a:pt x="56628" y="53221"/>
                      <a:pt x="41525" y="76584"/>
                    </a:cubicBezTo>
                    <a:lnTo>
                      <a:pt x="112728" y="123506"/>
                    </a:lnTo>
                    <a:cubicBezTo>
                      <a:pt x="122073" y="111282"/>
                      <a:pt x="132767" y="101936"/>
                      <a:pt x="144825" y="95456"/>
                    </a:cubicBezTo>
                    <a:cubicBezTo>
                      <a:pt x="156868" y="88989"/>
                      <a:pt x="169551" y="85749"/>
                      <a:pt x="182846" y="85749"/>
                    </a:cubicBezTo>
                    <a:cubicBezTo>
                      <a:pt x="197587" y="85749"/>
                      <a:pt x="208921" y="88906"/>
                      <a:pt x="216834" y="95191"/>
                    </a:cubicBezTo>
                    <a:cubicBezTo>
                      <a:pt x="224733" y="101491"/>
                      <a:pt x="228696" y="110030"/>
                      <a:pt x="228696" y="120808"/>
                    </a:cubicBezTo>
                    <a:cubicBezTo>
                      <a:pt x="228696" y="131585"/>
                      <a:pt x="225094" y="142113"/>
                      <a:pt x="217904" y="152362"/>
                    </a:cubicBezTo>
                    <a:cubicBezTo>
                      <a:pt x="210701" y="162611"/>
                      <a:pt x="197587" y="175113"/>
                      <a:pt x="178534" y="189855"/>
                    </a:cubicBezTo>
                    <a:lnTo>
                      <a:pt x="13489" y="318227"/>
                    </a:lnTo>
                    <a:lnTo>
                      <a:pt x="0" y="385105"/>
                    </a:lnTo>
                    <a:lnTo>
                      <a:pt x="293960" y="385105"/>
                    </a:lnTo>
                    <a:lnTo>
                      <a:pt x="311219" y="300427"/>
                    </a:lnTo>
                    <a:lnTo>
                      <a:pt x="170441" y="300427"/>
                    </a:lnTo>
                    <a:lnTo>
                      <a:pt x="249737" y="238931"/>
                    </a:ln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8D1C093-56F4-B390-ED5B-D130DC10EFE2}"/>
                </a:ext>
              </a:extLst>
            </p:cNvPr>
            <p:cNvSpPr/>
            <p:nvPr/>
          </p:nvSpPr>
          <p:spPr>
            <a:xfrm>
              <a:off x="3325806" y="915817"/>
              <a:ext cx="2264403" cy="826434"/>
            </a:xfrm>
            <a:custGeom>
              <a:avLst/>
              <a:gdLst>
                <a:gd name="connsiteX0" fmla="*/ 75263 w 2264403"/>
                <a:gd name="connsiteY0" fmla="*/ 826435 h 826434"/>
                <a:gd name="connsiteX1" fmla="*/ 317004 w 2264403"/>
                <a:gd name="connsiteY1" fmla="*/ 584694 h 826434"/>
                <a:gd name="connsiteX2" fmla="*/ 1996713 w 2264403"/>
                <a:gd name="connsiteY2" fmla="*/ 584694 h 826434"/>
                <a:gd name="connsiteX3" fmla="*/ 2264403 w 2264403"/>
                <a:gd name="connsiteY3" fmla="*/ 317004 h 826434"/>
                <a:gd name="connsiteX4" fmla="*/ 2185997 w 2264403"/>
                <a:gd name="connsiteY4" fmla="*/ 127705 h 826434"/>
                <a:gd name="connsiteX5" fmla="*/ 1996699 w 2264403"/>
                <a:gd name="connsiteY5" fmla="*/ 49299 h 826434"/>
                <a:gd name="connsiteX6" fmla="*/ 123186 w 2264403"/>
                <a:gd name="connsiteY6" fmla="*/ 49299 h 826434"/>
                <a:gd name="connsiteX7" fmla="*/ 62274 w 2264403"/>
                <a:gd name="connsiteY7" fmla="*/ 0 h 826434"/>
                <a:gd name="connsiteX8" fmla="*/ 0 w 2264403"/>
                <a:gd name="connsiteY8" fmla="*/ 62274 h 826434"/>
                <a:gd name="connsiteX9" fmla="*/ 62274 w 2264403"/>
                <a:gd name="connsiteY9" fmla="*/ 124549 h 826434"/>
                <a:gd name="connsiteX10" fmla="*/ 123186 w 2264403"/>
                <a:gd name="connsiteY10" fmla="*/ 75249 h 826434"/>
                <a:gd name="connsiteX11" fmla="*/ 1996699 w 2264403"/>
                <a:gd name="connsiteY11" fmla="*/ 75249 h 826434"/>
                <a:gd name="connsiteX12" fmla="*/ 2167640 w 2264403"/>
                <a:gd name="connsiteY12" fmla="*/ 146048 h 826434"/>
                <a:gd name="connsiteX13" fmla="*/ 2238439 w 2264403"/>
                <a:gd name="connsiteY13" fmla="*/ 316990 h 826434"/>
                <a:gd name="connsiteX14" fmla="*/ 1996699 w 2264403"/>
                <a:gd name="connsiteY14" fmla="*/ 558744 h 826434"/>
                <a:gd name="connsiteX15" fmla="*/ 316990 w 2264403"/>
                <a:gd name="connsiteY15" fmla="*/ 558744 h 826434"/>
                <a:gd name="connsiteX16" fmla="*/ 49299 w 2264403"/>
                <a:gd name="connsiteY16" fmla="*/ 826435 h 826434"/>
                <a:gd name="connsiteX17" fmla="*/ 62288 w 2264403"/>
                <a:gd name="connsiteY17" fmla="*/ 98599 h 826434"/>
                <a:gd name="connsiteX18" fmla="*/ 25964 w 2264403"/>
                <a:gd name="connsiteY18" fmla="*/ 62274 h 826434"/>
                <a:gd name="connsiteX19" fmla="*/ 62288 w 2264403"/>
                <a:gd name="connsiteY19" fmla="*/ 25950 h 826434"/>
                <a:gd name="connsiteX20" fmla="*/ 98613 w 2264403"/>
                <a:gd name="connsiteY20" fmla="*/ 62274 h 826434"/>
                <a:gd name="connsiteX21" fmla="*/ 62288 w 2264403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264403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996713" y="584694"/>
                  </a:lnTo>
                  <a:cubicBezTo>
                    <a:pt x="2144319" y="584694"/>
                    <a:pt x="2264403" y="464610"/>
                    <a:pt x="2264403" y="317004"/>
                  </a:cubicBezTo>
                  <a:cubicBezTo>
                    <a:pt x="2264403" y="245509"/>
                    <a:pt x="2236562" y="178284"/>
                    <a:pt x="2185997" y="127705"/>
                  </a:cubicBezTo>
                  <a:cubicBezTo>
                    <a:pt x="2135432" y="77154"/>
                    <a:pt x="2068193" y="49299"/>
                    <a:pt x="1996699" y="49299"/>
                  </a:cubicBezTo>
                  <a:lnTo>
                    <a:pt x="123186" y="49299"/>
                  </a:lnTo>
                  <a:cubicBezTo>
                    <a:pt x="117206" y="21166"/>
                    <a:pt x="92174" y="0"/>
                    <a:pt x="62274" y="0"/>
                  </a:cubicBezTo>
                  <a:cubicBezTo>
                    <a:pt x="27939" y="0"/>
                    <a:pt x="0" y="27939"/>
                    <a:pt x="0" y="62274"/>
                  </a:cubicBezTo>
                  <a:cubicBezTo>
                    <a:pt x="0" y="96610"/>
                    <a:pt x="27939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996699" y="75249"/>
                  </a:lnTo>
                  <a:cubicBezTo>
                    <a:pt x="2061268" y="75249"/>
                    <a:pt x="2121971" y="100393"/>
                    <a:pt x="2167640" y="146048"/>
                  </a:cubicBezTo>
                  <a:cubicBezTo>
                    <a:pt x="2213296" y="191718"/>
                    <a:pt x="2238439" y="252435"/>
                    <a:pt x="2238439" y="316990"/>
                  </a:cubicBezTo>
                  <a:cubicBezTo>
                    <a:pt x="2238439" y="450286"/>
                    <a:pt x="2129995" y="558744"/>
                    <a:pt x="1996699" y="558744"/>
                  </a:cubicBezTo>
                  <a:lnTo>
                    <a:pt x="316990" y="558744"/>
                  </a:lnTo>
                  <a:cubicBezTo>
                    <a:pt x="169384" y="558744"/>
                    <a:pt x="49299" y="678829"/>
                    <a:pt x="49299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259AE8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44" name="Graphic 59">
              <a:extLst>
                <a:ext uri="{FF2B5EF4-FFF2-40B4-BE49-F238E27FC236}">
                  <a16:creationId xmlns:a16="http://schemas.microsoft.com/office/drawing/2014/main" id="{68ED17CA-C58C-FA23-7D5B-C8F67DC4E481}"/>
                </a:ext>
              </a:extLst>
            </p:cNvPr>
            <p:cNvGrpSpPr/>
            <p:nvPr/>
          </p:nvGrpSpPr>
          <p:grpSpPr>
            <a:xfrm>
              <a:off x="5124236" y="1033872"/>
              <a:ext cx="397871" cy="397871"/>
              <a:chOff x="4373133" y="1033872"/>
              <a:chExt cx="397871" cy="397871"/>
            </a:xfrm>
            <a:solidFill>
              <a:srgbClr val="259AE8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05718D2-B3E2-6D83-6528-37DBD20FFEE5}"/>
                  </a:ext>
                </a:extLst>
              </p:cNvPr>
              <p:cNvSpPr/>
              <p:nvPr/>
            </p:nvSpPr>
            <p:spPr>
              <a:xfrm rot="-2700000">
                <a:off x="4375741" y="1036479"/>
                <a:ext cx="392670" cy="392670"/>
              </a:xfrm>
              <a:custGeom>
                <a:avLst/>
                <a:gdLst>
                  <a:gd name="connsiteX0" fmla="*/ 392670 w 392670"/>
                  <a:gd name="connsiteY0" fmla="*/ 196335 h 392670"/>
                  <a:gd name="connsiteX1" fmla="*/ 196335 w 392670"/>
                  <a:gd name="connsiteY1" fmla="*/ 392670 h 392670"/>
                  <a:gd name="connsiteX2" fmla="*/ 0 w 392670"/>
                  <a:gd name="connsiteY2" fmla="*/ 196335 h 392670"/>
                  <a:gd name="connsiteX3" fmla="*/ 196335 w 392670"/>
                  <a:gd name="connsiteY3" fmla="*/ 0 h 392670"/>
                  <a:gd name="connsiteX4" fmla="*/ 392670 w 392670"/>
                  <a:gd name="connsiteY4" fmla="*/ 196335 h 39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670" h="392670">
                    <a:moveTo>
                      <a:pt x="392670" y="196335"/>
                    </a:moveTo>
                    <a:cubicBezTo>
                      <a:pt x="392670" y="304768"/>
                      <a:pt x="304768" y="392670"/>
                      <a:pt x="196335" y="392670"/>
                    </a:cubicBezTo>
                    <a:cubicBezTo>
                      <a:pt x="87902" y="392670"/>
                      <a:pt x="0" y="304768"/>
                      <a:pt x="0" y="196335"/>
                    </a:cubicBezTo>
                    <a:cubicBezTo>
                      <a:pt x="0" y="87902"/>
                      <a:pt x="87902" y="0"/>
                      <a:pt x="196335" y="0"/>
                    </a:cubicBezTo>
                    <a:cubicBezTo>
                      <a:pt x="304768" y="0"/>
                      <a:pt x="392670" y="87902"/>
                      <a:pt x="392670" y="196335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744B6F7-F48C-48B2-2CEF-ED447AAB9CDC}"/>
                  </a:ext>
                </a:extLst>
              </p:cNvPr>
              <p:cNvSpPr/>
              <p:nvPr/>
            </p:nvSpPr>
            <p:spPr>
              <a:xfrm>
                <a:off x="4373133" y="1033872"/>
                <a:ext cx="397871" cy="397871"/>
              </a:xfrm>
              <a:custGeom>
                <a:avLst/>
                <a:gdLst>
                  <a:gd name="connsiteX0" fmla="*/ 198936 w 397871"/>
                  <a:gd name="connsiteY0" fmla="*/ 397871 h 397871"/>
                  <a:gd name="connsiteX1" fmla="*/ 0 w 397871"/>
                  <a:gd name="connsiteY1" fmla="*/ 198936 h 397871"/>
                  <a:gd name="connsiteX2" fmla="*/ 198936 w 397871"/>
                  <a:gd name="connsiteY2" fmla="*/ 0 h 397871"/>
                  <a:gd name="connsiteX3" fmla="*/ 397871 w 397871"/>
                  <a:gd name="connsiteY3" fmla="*/ 198936 h 397871"/>
                  <a:gd name="connsiteX4" fmla="*/ 198936 w 397871"/>
                  <a:gd name="connsiteY4" fmla="*/ 397871 h 39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71" h="397871">
                    <a:moveTo>
                      <a:pt x="198936" y="397871"/>
                    </a:moveTo>
                    <a:cubicBezTo>
                      <a:pt x="89240" y="397871"/>
                      <a:pt x="0" y="308632"/>
                      <a:pt x="0" y="198936"/>
                    </a:cubicBezTo>
                    <a:cubicBezTo>
                      <a:pt x="0" y="89239"/>
                      <a:pt x="89240" y="0"/>
                      <a:pt x="198936" y="0"/>
                    </a:cubicBezTo>
                    <a:cubicBezTo>
                      <a:pt x="308632" y="0"/>
                      <a:pt x="397871" y="89239"/>
                      <a:pt x="397871" y="198936"/>
                    </a:cubicBezTo>
                    <a:cubicBezTo>
                      <a:pt x="397871" y="308632"/>
                      <a:pt x="308632" y="397871"/>
                      <a:pt x="198936" y="397871"/>
                    </a:cubicBezTo>
                    <a:close/>
                  </a:path>
                </a:pathLst>
              </a:custGeom>
              <a:solidFill>
                <a:srgbClr val="259AE8"/>
              </a:solidFill>
              <a:ln w="1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4DAEC15-A2E4-EFA0-93C2-905F72615CC2}"/>
                </a:ext>
              </a:extLst>
            </p:cNvPr>
            <p:cNvSpPr txBox="1"/>
            <p:nvPr/>
          </p:nvSpPr>
          <p:spPr>
            <a:xfrm>
              <a:off x="3775756" y="100227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System / part type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C48281-9F14-8475-F51D-9418B0A68EA5}"/>
              </a:ext>
            </a:extLst>
          </p:cNvPr>
          <p:cNvGrpSpPr/>
          <p:nvPr/>
        </p:nvGrpSpPr>
        <p:grpSpPr>
          <a:xfrm>
            <a:off x="8621545" y="1063297"/>
            <a:ext cx="1735947" cy="826434"/>
            <a:chOff x="5686115" y="915817"/>
            <a:chExt cx="1735947" cy="82643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C11A6E8-097A-1ABD-4F98-83B745DFBB98}"/>
                </a:ext>
              </a:extLst>
            </p:cNvPr>
            <p:cNvSpPr/>
            <p:nvPr/>
          </p:nvSpPr>
          <p:spPr>
            <a:xfrm>
              <a:off x="6017415" y="1036486"/>
              <a:ext cx="1002841" cy="392670"/>
            </a:xfrm>
            <a:custGeom>
              <a:avLst/>
              <a:gdLst>
                <a:gd name="connsiteX0" fmla="*/ 899111 w 1002841"/>
                <a:gd name="connsiteY0" fmla="*/ 196335 h 392670"/>
                <a:gd name="connsiteX1" fmla="*/ 1002841 w 1002841"/>
                <a:gd name="connsiteY1" fmla="*/ 0 h 392670"/>
                <a:gd name="connsiteX2" fmla="*/ 118568 w 1002841"/>
                <a:gd name="connsiteY2" fmla="*/ 0 h 392670"/>
                <a:gd name="connsiteX3" fmla="*/ 100976 w 1002841"/>
                <a:gd name="connsiteY3" fmla="*/ 90866 h 392670"/>
                <a:gd name="connsiteX4" fmla="*/ 36644 w 1002841"/>
                <a:gd name="connsiteY4" fmla="*/ 148732 h 392670"/>
                <a:gd name="connsiteX5" fmla="*/ 55627 w 1002841"/>
                <a:gd name="connsiteY5" fmla="*/ 167534 h 392670"/>
                <a:gd name="connsiteX6" fmla="*/ 84747 w 1002841"/>
                <a:gd name="connsiteY6" fmla="*/ 251892 h 392670"/>
                <a:gd name="connsiteX7" fmla="*/ 52998 w 1002841"/>
                <a:gd name="connsiteY7" fmla="*/ 345944 h 392670"/>
                <a:gd name="connsiteX8" fmla="*/ 0 w 1002841"/>
                <a:gd name="connsiteY8" fmla="*/ 392670 h 392670"/>
                <a:gd name="connsiteX9" fmla="*/ 1002827 w 1002841"/>
                <a:gd name="connsiteY9" fmla="*/ 392670 h 392670"/>
                <a:gd name="connsiteX10" fmla="*/ 899097 w 1002841"/>
                <a:gd name="connsiteY10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2841" h="392670">
                  <a:moveTo>
                    <a:pt x="899111" y="196335"/>
                  </a:moveTo>
                  <a:cubicBezTo>
                    <a:pt x="899111" y="114897"/>
                    <a:pt x="940247" y="42888"/>
                    <a:pt x="1002841" y="0"/>
                  </a:cubicBezTo>
                  <a:lnTo>
                    <a:pt x="118568" y="0"/>
                  </a:lnTo>
                  <a:lnTo>
                    <a:pt x="100976" y="90866"/>
                  </a:lnTo>
                  <a:lnTo>
                    <a:pt x="36644" y="148732"/>
                  </a:lnTo>
                  <a:cubicBezTo>
                    <a:pt x="43626" y="154378"/>
                    <a:pt x="49953" y="160650"/>
                    <a:pt x="55627" y="167534"/>
                  </a:cubicBezTo>
                  <a:cubicBezTo>
                    <a:pt x="74957" y="190995"/>
                    <a:pt x="84747" y="219365"/>
                    <a:pt x="84747" y="251892"/>
                  </a:cubicBezTo>
                  <a:cubicBezTo>
                    <a:pt x="84747" y="286770"/>
                    <a:pt x="74053" y="318408"/>
                    <a:pt x="52998" y="345944"/>
                  </a:cubicBezTo>
                  <a:cubicBezTo>
                    <a:pt x="38925" y="364328"/>
                    <a:pt x="21166" y="379973"/>
                    <a:pt x="0" y="392670"/>
                  </a:cubicBezTo>
                  <a:lnTo>
                    <a:pt x="1002827" y="392670"/>
                  </a:lnTo>
                  <a:cubicBezTo>
                    <a:pt x="940233" y="349782"/>
                    <a:pt x="899097" y="277773"/>
                    <a:pt x="899097" y="196335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FF19A7C-CABE-4BC4-23BF-963CB34BA4B0}"/>
                </a:ext>
              </a:extLst>
            </p:cNvPr>
            <p:cNvSpPr/>
            <p:nvPr/>
          </p:nvSpPr>
          <p:spPr>
            <a:xfrm>
              <a:off x="5738558" y="1040255"/>
              <a:ext cx="357069" cy="385090"/>
            </a:xfrm>
            <a:custGeom>
              <a:avLst/>
              <a:gdLst>
                <a:gd name="connsiteX0" fmla="*/ 300956 w 357069"/>
                <a:gd name="connsiteY0" fmla="*/ 318506 h 385090"/>
                <a:gd name="connsiteX1" fmla="*/ 324694 w 357069"/>
                <a:gd name="connsiteY1" fmla="*/ 248124 h 385090"/>
                <a:gd name="connsiteX2" fmla="*/ 304474 w 357069"/>
                <a:gd name="connsiteY2" fmla="*/ 188519 h 385090"/>
                <a:gd name="connsiteX3" fmla="*/ 247567 w 357069"/>
                <a:gd name="connsiteY3" fmla="*/ 153725 h 385090"/>
                <a:gd name="connsiteX4" fmla="*/ 344122 w 357069"/>
                <a:gd name="connsiteY4" fmla="*/ 66877 h 385090"/>
                <a:gd name="connsiteX5" fmla="*/ 357069 w 357069"/>
                <a:gd name="connsiteY5" fmla="*/ 0 h 385090"/>
                <a:gd name="connsiteX6" fmla="*/ 84136 w 357069"/>
                <a:gd name="connsiteY6" fmla="*/ 0 h 385090"/>
                <a:gd name="connsiteX7" fmla="*/ 67420 w 357069"/>
                <a:gd name="connsiteY7" fmla="*/ 82522 h 385090"/>
                <a:gd name="connsiteX8" fmla="*/ 215221 w 357069"/>
                <a:gd name="connsiteY8" fmla="*/ 82522 h 385090"/>
                <a:gd name="connsiteX9" fmla="*/ 134311 w 357069"/>
                <a:gd name="connsiteY9" fmla="*/ 155338 h 385090"/>
                <a:gd name="connsiteX10" fmla="*/ 120821 w 357069"/>
                <a:gd name="connsiteY10" fmla="*/ 222758 h 385090"/>
                <a:gd name="connsiteX11" fmla="*/ 166672 w 357069"/>
                <a:gd name="connsiteY11" fmla="*/ 222758 h 385090"/>
                <a:gd name="connsiteX12" fmla="*/ 216833 w 357069"/>
                <a:gd name="connsiteY12" fmla="*/ 254576 h 385090"/>
                <a:gd name="connsiteX13" fmla="*/ 199297 w 357069"/>
                <a:gd name="connsiteY13" fmla="*/ 287202 h 385090"/>
                <a:gd name="connsiteX14" fmla="*/ 148858 w 357069"/>
                <a:gd name="connsiteY14" fmla="*/ 298800 h 385090"/>
                <a:gd name="connsiteX15" fmla="*/ 95734 w 357069"/>
                <a:gd name="connsiteY15" fmla="*/ 290706 h 385090"/>
                <a:gd name="connsiteX16" fmla="*/ 49619 w 357069"/>
                <a:gd name="connsiteY16" fmla="*/ 267510 h 385090"/>
                <a:gd name="connsiteX17" fmla="*/ 0 w 357069"/>
                <a:gd name="connsiteY17" fmla="*/ 343565 h 385090"/>
                <a:gd name="connsiteX18" fmla="*/ 63651 w 357069"/>
                <a:gd name="connsiteY18" fmla="*/ 374577 h 385090"/>
                <a:gd name="connsiteX19" fmla="*/ 141863 w 357069"/>
                <a:gd name="connsiteY19" fmla="*/ 385091 h 385090"/>
                <a:gd name="connsiteX20" fmla="*/ 235719 w 357069"/>
                <a:gd name="connsiteY20" fmla="*/ 367290 h 385090"/>
                <a:gd name="connsiteX21" fmla="*/ 300983 w 357069"/>
                <a:gd name="connsiteY21" fmla="*/ 318478 h 3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7069" h="385090">
                  <a:moveTo>
                    <a:pt x="300956" y="318506"/>
                  </a:moveTo>
                  <a:cubicBezTo>
                    <a:pt x="316781" y="297826"/>
                    <a:pt x="324694" y="274366"/>
                    <a:pt x="324694" y="248124"/>
                  </a:cubicBezTo>
                  <a:cubicBezTo>
                    <a:pt x="324694" y="224746"/>
                    <a:pt x="317949" y="204888"/>
                    <a:pt x="304474" y="188519"/>
                  </a:cubicBezTo>
                  <a:cubicBezTo>
                    <a:pt x="290984" y="172165"/>
                    <a:pt x="272016" y="160567"/>
                    <a:pt x="247567" y="153725"/>
                  </a:cubicBezTo>
                  <a:lnTo>
                    <a:pt x="344122" y="66877"/>
                  </a:lnTo>
                  <a:lnTo>
                    <a:pt x="357069" y="0"/>
                  </a:lnTo>
                  <a:lnTo>
                    <a:pt x="84136" y="0"/>
                  </a:lnTo>
                  <a:lnTo>
                    <a:pt x="67420" y="82522"/>
                  </a:lnTo>
                  <a:lnTo>
                    <a:pt x="215221" y="82522"/>
                  </a:lnTo>
                  <a:lnTo>
                    <a:pt x="134311" y="155338"/>
                  </a:lnTo>
                  <a:lnTo>
                    <a:pt x="120821" y="222758"/>
                  </a:lnTo>
                  <a:lnTo>
                    <a:pt x="166672" y="222758"/>
                  </a:lnTo>
                  <a:cubicBezTo>
                    <a:pt x="200118" y="222758"/>
                    <a:pt x="216833" y="233369"/>
                    <a:pt x="216833" y="254576"/>
                  </a:cubicBezTo>
                  <a:cubicBezTo>
                    <a:pt x="216833" y="268594"/>
                    <a:pt x="210979" y="279483"/>
                    <a:pt x="199297" y="287202"/>
                  </a:cubicBezTo>
                  <a:cubicBezTo>
                    <a:pt x="187601" y="294934"/>
                    <a:pt x="170788" y="298800"/>
                    <a:pt x="148858" y="298800"/>
                  </a:cubicBezTo>
                  <a:cubicBezTo>
                    <a:pt x="130876" y="298800"/>
                    <a:pt x="113159" y="296102"/>
                    <a:pt x="95734" y="290706"/>
                  </a:cubicBezTo>
                  <a:cubicBezTo>
                    <a:pt x="78281" y="285310"/>
                    <a:pt x="62914" y="277578"/>
                    <a:pt x="49619" y="267510"/>
                  </a:cubicBezTo>
                  <a:lnTo>
                    <a:pt x="0" y="343565"/>
                  </a:lnTo>
                  <a:cubicBezTo>
                    <a:pt x="17982" y="357236"/>
                    <a:pt x="39189" y="367568"/>
                    <a:pt x="63651" y="374577"/>
                  </a:cubicBezTo>
                  <a:cubicBezTo>
                    <a:pt x="88099" y="381586"/>
                    <a:pt x="114174" y="385091"/>
                    <a:pt x="141863" y="385091"/>
                  </a:cubicBezTo>
                  <a:cubicBezTo>
                    <a:pt x="176740" y="385091"/>
                    <a:pt x="208017" y="379153"/>
                    <a:pt x="235719" y="367290"/>
                  </a:cubicBezTo>
                  <a:cubicBezTo>
                    <a:pt x="263407" y="355428"/>
                    <a:pt x="285157" y="339157"/>
                    <a:pt x="300983" y="318478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82C7CB1-EF80-29F7-A68E-2804D3ECB581}"/>
                </a:ext>
              </a:extLst>
            </p:cNvPr>
            <p:cNvSpPr/>
            <p:nvPr/>
          </p:nvSpPr>
          <p:spPr>
            <a:xfrm>
              <a:off x="5686115" y="915817"/>
              <a:ext cx="1735947" cy="826434"/>
            </a:xfrm>
            <a:custGeom>
              <a:avLst/>
              <a:gdLst>
                <a:gd name="connsiteX0" fmla="*/ 75263 w 1735947"/>
                <a:gd name="connsiteY0" fmla="*/ 826435 h 826434"/>
                <a:gd name="connsiteX1" fmla="*/ 317004 w 1735947"/>
                <a:gd name="connsiteY1" fmla="*/ 584694 h 826434"/>
                <a:gd name="connsiteX2" fmla="*/ 1468257 w 1735947"/>
                <a:gd name="connsiteY2" fmla="*/ 584694 h 826434"/>
                <a:gd name="connsiteX3" fmla="*/ 1735947 w 1735947"/>
                <a:gd name="connsiteY3" fmla="*/ 317004 h 826434"/>
                <a:gd name="connsiteX4" fmla="*/ 1657542 w 1735947"/>
                <a:gd name="connsiteY4" fmla="*/ 127705 h 826434"/>
                <a:gd name="connsiteX5" fmla="*/ 1468243 w 1735947"/>
                <a:gd name="connsiteY5" fmla="*/ 49299 h 826434"/>
                <a:gd name="connsiteX6" fmla="*/ 123186 w 1735947"/>
                <a:gd name="connsiteY6" fmla="*/ 49299 h 826434"/>
                <a:gd name="connsiteX7" fmla="*/ 62274 w 1735947"/>
                <a:gd name="connsiteY7" fmla="*/ 0 h 826434"/>
                <a:gd name="connsiteX8" fmla="*/ 0 w 1735947"/>
                <a:gd name="connsiteY8" fmla="*/ 62274 h 826434"/>
                <a:gd name="connsiteX9" fmla="*/ 62274 w 1735947"/>
                <a:gd name="connsiteY9" fmla="*/ 124549 h 826434"/>
                <a:gd name="connsiteX10" fmla="*/ 123186 w 1735947"/>
                <a:gd name="connsiteY10" fmla="*/ 75249 h 826434"/>
                <a:gd name="connsiteX11" fmla="*/ 1468243 w 1735947"/>
                <a:gd name="connsiteY11" fmla="*/ 75249 h 826434"/>
                <a:gd name="connsiteX12" fmla="*/ 1639185 w 1735947"/>
                <a:gd name="connsiteY12" fmla="*/ 146048 h 826434"/>
                <a:gd name="connsiteX13" fmla="*/ 1709984 w 1735947"/>
                <a:gd name="connsiteY13" fmla="*/ 316990 h 826434"/>
                <a:gd name="connsiteX14" fmla="*/ 1468243 w 1735947"/>
                <a:gd name="connsiteY14" fmla="*/ 558744 h 826434"/>
                <a:gd name="connsiteX15" fmla="*/ 316990 w 1735947"/>
                <a:gd name="connsiteY15" fmla="*/ 558744 h 826434"/>
                <a:gd name="connsiteX16" fmla="*/ 49300 w 1735947"/>
                <a:gd name="connsiteY16" fmla="*/ 826435 h 826434"/>
                <a:gd name="connsiteX17" fmla="*/ 62288 w 1735947"/>
                <a:gd name="connsiteY17" fmla="*/ 98599 h 826434"/>
                <a:gd name="connsiteX18" fmla="*/ 25964 w 1735947"/>
                <a:gd name="connsiteY18" fmla="*/ 62274 h 826434"/>
                <a:gd name="connsiteX19" fmla="*/ 62288 w 1735947"/>
                <a:gd name="connsiteY19" fmla="*/ 25950 h 826434"/>
                <a:gd name="connsiteX20" fmla="*/ 98613 w 1735947"/>
                <a:gd name="connsiteY20" fmla="*/ 62274 h 826434"/>
                <a:gd name="connsiteX21" fmla="*/ 62288 w 1735947"/>
                <a:gd name="connsiteY21" fmla="*/ 98599 h 82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35947" h="826434">
                  <a:moveTo>
                    <a:pt x="75263" y="826435"/>
                  </a:moveTo>
                  <a:cubicBezTo>
                    <a:pt x="75263" y="693139"/>
                    <a:pt x="183708" y="584694"/>
                    <a:pt x="317004" y="584694"/>
                  </a:cubicBezTo>
                  <a:lnTo>
                    <a:pt x="1468257" y="584694"/>
                  </a:lnTo>
                  <a:cubicBezTo>
                    <a:pt x="1615864" y="584694"/>
                    <a:pt x="1735947" y="464610"/>
                    <a:pt x="1735947" y="317004"/>
                  </a:cubicBezTo>
                  <a:cubicBezTo>
                    <a:pt x="1735947" y="245509"/>
                    <a:pt x="1708106" y="178284"/>
                    <a:pt x="1657542" y="127705"/>
                  </a:cubicBezTo>
                  <a:cubicBezTo>
                    <a:pt x="1606977" y="77154"/>
                    <a:pt x="1539738" y="49299"/>
                    <a:pt x="1468243" y="49299"/>
                  </a:cubicBezTo>
                  <a:lnTo>
                    <a:pt x="123186" y="49299"/>
                  </a:lnTo>
                  <a:cubicBezTo>
                    <a:pt x="117206" y="21166"/>
                    <a:pt x="92173" y="0"/>
                    <a:pt x="62274" y="0"/>
                  </a:cubicBezTo>
                  <a:cubicBezTo>
                    <a:pt x="27938" y="0"/>
                    <a:pt x="0" y="27939"/>
                    <a:pt x="0" y="62274"/>
                  </a:cubicBezTo>
                  <a:cubicBezTo>
                    <a:pt x="0" y="96610"/>
                    <a:pt x="27938" y="124549"/>
                    <a:pt x="62274" y="124549"/>
                  </a:cubicBezTo>
                  <a:cubicBezTo>
                    <a:pt x="92160" y="124549"/>
                    <a:pt x="117192" y="103383"/>
                    <a:pt x="123186" y="75249"/>
                  </a:cubicBezTo>
                  <a:lnTo>
                    <a:pt x="1468243" y="75249"/>
                  </a:lnTo>
                  <a:cubicBezTo>
                    <a:pt x="1532812" y="75249"/>
                    <a:pt x="1593515" y="100393"/>
                    <a:pt x="1639185" y="146048"/>
                  </a:cubicBezTo>
                  <a:cubicBezTo>
                    <a:pt x="1684840" y="191718"/>
                    <a:pt x="1709984" y="252435"/>
                    <a:pt x="1709984" y="316990"/>
                  </a:cubicBezTo>
                  <a:cubicBezTo>
                    <a:pt x="1709984" y="450286"/>
                    <a:pt x="1601539" y="558744"/>
                    <a:pt x="1468243" y="558744"/>
                  </a:cubicBezTo>
                  <a:lnTo>
                    <a:pt x="316990" y="558744"/>
                  </a:lnTo>
                  <a:cubicBezTo>
                    <a:pt x="169384" y="558744"/>
                    <a:pt x="49300" y="678829"/>
                    <a:pt x="49300" y="826435"/>
                  </a:cubicBezTo>
                  <a:moveTo>
                    <a:pt x="62288" y="98599"/>
                  </a:moveTo>
                  <a:cubicBezTo>
                    <a:pt x="42263" y="98599"/>
                    <a:pt x="25964" y="82300"/>
                    <a:pt x="25964" y="62274"/>
                  </a:cubicBezTo>
                  <a:cubicBezTo>
                    <a:pt x="25964" y="42249"/>
                    <a:pt x="42263" y="25950"/>
                    <a:pt x="62288" y="25950"/>
                  </a:cubicBezTo>
                  <a:cubicBezTo>
                    <a:pt x="82314" y="25950"/>
                    <a:pt x="98613" y="42249"/>
                    <a:pt x="98613" y="62274"/>
                  </a:cubicBezTo>
                  <a:cubicBezTo>
                    <a:pt x="98613" y="82300"/>
                    <a:pt x="82314" y="98599"/>
                    <a:pt x="62288" y="98599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760668-49A1-924D-92C7-D70DCFD776B9}"/>
                </a:ext>
              </a:extLst>
            </p:cNvPr>
            <p:cNvSpPr/>
            <p:nvPr/>
          </p:nvSpPr>
          <p:spPr>
            <a:xfrm>
              <a:off x="6958038" y="1036486"/>
              <a:ext cx="392670" cy="392670"/>
            </a:xfrm>
            <a:custGeom>
              <a:avLst/>
              <a:gdLst>
                <a:gd name="connsiteX0" fmla="*/ 392670 w 392670"/>
                <a:gd name="connsiteY0" fmla="*/ 196335 h 392670"/>
                <a:gd name="connsiteX1" fmla="*/ 196335 w 392670"/>
                <a:gd name="connsiteY1" fmla="*/ 392670 h 392670"/>
                <a:gd name="connsiteX2" fmla="*/ 0 w 392670"/>
                <a:gd name="connsiteY2" fmla="*/ 196335 h 392670"/>
                <a:gd name="connsiteX3" fmla="*/ 196335 w 392670"/>
                <a:gd name="connsiteY3" fmla="*/ 0 h 392670"/>
                <a:gd name="connsiteX4" fmla="*/ 392670 w 392670"/>
                <a:gd name="connsiteY4" fmla="*/ 196335 h 39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670" h="392670">
                  <a:moveTo>
                    <a:pt x="392670" y="196335"/>
                  </a:moveTo>
                  <a:cubicBezTo>
                    <a:pt x="392670" y="304768"/>
                    <a:pt x="304768" y="392670"/>
                    <a:pt x="196335" y="392670"/>
                  </a:cubicBezTo>
                  <a:cubicBezTo>
                    <a:pt x="87902" y="392670"/>
                    <a:pt x="0" y="304768"/>
                    <a:pt x="0" y="196335"/>
                  </a:cubicBezTo>
                  <a:cubicBezTo>
                    <a:pt x="0" y="87902"/>
                    <a:pt x="87902" y="0"/>
                    <a:pt x="196335" y="0"/>
                  </a:cubicBezTo>
                  <a:cubicBezTo>
                    <a:pt x="304768" y="0"/>
                    <a:pt x="392670" y="87902"/>
                    <a:pt x="392670" y="196335"/>
                  </a:cubicBezTo>
                  <a:close/>
                </a:path>
              </a:pathLst>
            </a:custGeom>
            <a:solidFill>
              <a:srgbClr val="000000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BFDBF8E-2656-121E-6E2D-CD05193FF227}"/>
                </a:ext>
              </a:extLst>
            </p:cNvPr>
            <p:cNvSpPr/>
            <p:nvPr/>
          </p:nvSpPr>
          <p:spPr>
            <a:xfrm>
              <a:off x="6955437" y="1033872"/>
              <a:ext cx="397871" cy="397871"/>
            </a:xfrm>
            <a:custGeom>
              <a:avLst/>
              <a:gdLst>
                <a:gd name="connsiteX0" fmla="*/ 198936 w 397871"/>
                <a:gd name="connsiteY0" fmla="*/ 397871 h 397871"/>
                <a:gd name="connsiteX1" fmla="*/ 0 w 397871"/>
                <a:gd name="connsiteY1" fmla="*/ 198936 h 397871"/>
                <a:gd name="connsiteX2" fmla="*/ 198936 w 397871"/>
                <a:gd name="connsiteY2" fmla="*/ 0 h 397871"/>
                <a:gd name="connsiteX3" fmla="*/ 397871 w 397871"/>
                <a:gd name="connsiteY3" fmla="*/ 198936 h 397871"/>
                <a:gd name="connsiteX4" fmla="*/ 198936 w 397871"/>
                <a:gd name="connsiteY4" fmla="*/ 397871 h 39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871" h="397871">
                  <a:moveTo>
                    <a:pt x="198936" y="397871"/>
                  </a:moveTo>
                  <a:cubicBezTo>
                    <a:pt x="89240" y="397871"/>
                    <a:pt x="0" y="308632"/>
                    <a:pt x="0" y="198936"/>
                  </a:cubicBezTo>
                  <a:cubicBezTo>
                    <a:pt x="0" y="89239"/>
                    <a:pt x="89240" y="0"/>
                    <a:pt x="198936" y="0"/>
                  </a:cubicBezTo>
                  <a:cubicBezTo>
                    <a:pt x="308632" y="0"/>
                    <a:pt x="397871" y="89239"/>
                    <a:pt x="397871" y="198936"/>
                  </a:cubicBezTo>
                  <a:cubicBezTo>
                    <a:pt x="397871" y="308632"/>
                    <a:pt x="308632" y="397871"/>
                    <a:pt x="198936" y="397871"/>
                  </a:cubicBezTo>
                  <a:close/>
                </a:path>
              </a:pathLst>
            </a:custGeom>
            <a:solidFill>
              <a:srgbClr val="8E8E8E"/>
            </a:solidFill>
            <a:ln w="1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3A4505B-3DAF-395F-E428-2F95B8B3B999}"/>
                </a:ext>
              </a:extLst>
            </p:cNvPr>
            <p:cNvSpPr txBox="1"/>
            <p:nvPr/>
          </p:nvSpPr>
          <p:spPr>
            <a:xfrm>
              <a:off x="5848596" y="992200"/>
              <a:ext cx="130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Customer benefits</a:t>
              </a: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9887A624-B160-2BF7-9F56-87886EB77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54114" y="1105627"/>
              <a:ext cx="244999" cy="234813"/>
            </a:xfrm>
            <a:prstGeom prst="rect">
              <a:avLst/>
            </a:prstGeom>
          </p:spPr>
        </p:pic>
      </p:grpSp>
      <p:pic>
        <p:nvPicPr>
          <p:cNvPr id="17" name="Picture 2" descr="What is the LS-DYNA License Manager? | OpenLM">
            <a:extLst>
              <a:ext uri="{FF2B5EF4-FFF2-40B4-BE49-F238E27FC236}">
                <a16:creationId xmlns:a16="http://schemas.microsoft.com/office/drawing/2014/main" id="{EECD02F7-DC19-9FD7-A860-16D4B6DA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3" y="8596417"/>
            <a:ext cx="625132" cy="3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1C3E7-FAF8-F8BC-046C-1DEF72A77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8910" y="3546667"/>
            <a:ext cx="3004153" cy="2961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7DFD9-1E76-0F66-0E33-ADC135CB1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818" y="3562145"/>
            <a:ext cx="1632197" cy="294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3AE9A7-09CC-98BD-2567-FAE3EAE98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4026" y="3824219"/>
            <a:ext cx="1627035" cy="10023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85C00-EFA6-9BDD-D098-84342C1A0A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9353" y="5203165"/>
            <a:ext cx="2443027" cy="1305493"/>
          </a:xfrm>
          <a:prstGeom prst="rect">
            <a:avLst/>
          </a:prstGeom>
        </p:spPr>
      </p:pic>
      <p:pic>
        <p:nvPicPr>
          <p:cNvPr id="18" name="Picture 2" descr="Ansys Fluent Expert Review, Pricing and ...">
            <a:extLst>
              <a:ext uri="{FF2B5EF4-FFF2-40B4-BE49-F238E27FC236}">
                <a16:creationId xmlns:a16="http://schemas.microsoft.com/office/drawing/2014/main" id="{54C055E3-1766-E017-DCBA-5267FFA24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1" b="26037"/>
          <a:stretch/>
        </p:blipFill>
        <p:spPr bwMode="auto">
          <a:xfrm>
            <a:off x="10760093" y="4822733"/>
            <a:ext cx="762362" cy="3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9D367B-24BD-4EE3-0491-DDD6A11A06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271" y="1219519"/>
            <a:ext cx="377087" cy="37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9067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Hinduja Tech Bran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9e0a90-5597-4bf7-bf16-0c5cc994f314">
      <UserInfo>
        <DisplayName/>
        <AccountId xsi:nil="true"/>
        <AccountType/>
      </UserInfo>
    </SharedWithUsers>
    <TaxCatchAll xmlns="7c9e0a90-5597-4bf7-bf16-0c5cc994f314" xsi:nil="true"/>
    <lcf76f155ced4ddcb4097134ff3c332f xmlns="aee8aa1a-0abb-4f59-8030-e5df80257c1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E4C24891679C4FB44655916D4F5095" ma:contentTypeVersion="19" ma:contentTypeDescription="Create a new document." ma:contentTypeScope="" ma:versionID="e90d3a9daeb433d12e51a306a7c5866d">
  <xsd:schema xmlns:xsd="http://www.w3.org/2001/XMLSchema" xmlns:xs="http://www.w3.org/2001/XMLSchema" xmlns:p="http://schemas.microsoft.com/office/2006/metadata/properties" xmlns:ns2="7c9e0a90-5597-4bf7-bf16-0c5cc994f314" xmlns:ns3="aee8aa1a-0abb-4f59-8030-e5df80257c1b" targetNamespace="http://schemas.microsoft.com/office/2006/metadata/properties" ma:root="true" ma:fieldsID="eae979bb164e8164129aa03e50d9ca0f" ns2:_="" ns3:_="">
    <xsd:import namespace="7c9e0a90-5597-4bf7-bf16-0c5cc994f314"/>
    <xsd:import namespace="aee8aa1a-0abb-4f59-8030-e5df80257c1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e0a90-5597-4bf7-bf16-0c5cc994f3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9382ec-ec8d-4da4-9661-8e3adb6c2d87}" ma:internalName="TaxCatchAll" ma:showField="CatchAllData" ma:web="7c9e0a90-5597-4bf7-bf16-0c5cc994f3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8aa1a-0abb-4f59-8030-e5df80257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4bd4c8-200d-4c99-9f9e-4f95acae10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9CA4B2-3B35-40B1-BFA3-72E13A1A8260}">
  <ds:schemaRefs>
    <ds:schemaRef ds:uri="7c9e0a90-5597-4bf7-bf16-0c5cc994f314"/>
    <ds:schemaRef ds:uri="aee8aa1a-0abb-4f59-8030-e5df80257c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38148F4-82B7-4FBC-AC01-33E7B680C7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F2F38D-A5AF-4BFB-B1BE-C3120C835946}">
  <ds:schemaRefs>
    <ds:schemaRef ds:uri="7c9e0a90-5597-4bf7-bf16-0c5cc994f314"/>
    <ds:schemaRef ds:uri="aee8aa1a-0abb-4f59-8030-e5df80257c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1510</Words>
  <Application>Microsoft Office PowerPoint</Application>
  <PresentationFormat>Widescreen</PresentationFormat>
  <Paragraphs>363</Paragraphs>
  <Slides>15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3ds</vt:lpstr>
      <vt:lpstr>Aptos</vt:lpstr>
      <vt:lpstr>Arial</vt:lpstr>
      <vt:lpstr>Arial Narrow</vt:lpstr>
      <vt:lpstr>Calibri</vt:lpstr>
      <vt:lpstr>Calibri Light</vt:lpstr>
      <vt:lpstr>Hexagon Akkurat Web</vt:lpstr>
      <vt:lpstr>Mulish Black</vt:lpstr>
      <vt:lpstr>Mulish SemiBold</vt:lpstr>
      <vt:lpstr>Roboto</vt:lpstr>
      <vt:lpstr>Segoe UI</vt:lpstr>
      <vt:lpstr>Segoe UI Semibold</vt:lpstr>
      <vt:lpstr>Wingdings</vt:lpstr>
      <vt:lpstr>1_HT branded PPT</vt:lpstr>
      <vt:lpstr>PowerPoint Presentation</vt:lpstr>
      <vt:lpstr>Virtual validation / CAE / CFD – services for mobility industry </vt:lpstr>
      <vt:lpstr>Simulations we do  </vt:lpstr>
      <vt:lpstr>Structural &amp; durability </vt:lpstr>
      <vt:lpstr>Crash &amp; safety​</vt:lpstr>
      <vt:lpstr>Multi body dynamics &amp; vehicle dynamics</vt:lpstr>
      <vt:lpstr>NVH - Vibration &amp; noise </vt:lpstr>
      <vt:lpstr>CFD – Flow</vt:lpstr>
      <vt:lpstr>Thermal</vt:lpstr>
      <vt:lpstr>CFD – Multiphysics</vt:lpstr>
      <vt:lpstr>Electromagnetics </vt:lpstr>
      <vt:lpstr>Weight optimization </vt:lpstr>
      <vt:lpstr>Correlation</vt:lpstr>
      <vt:lpstr>CAE Model build </vt:lpstr>
      <vt:lpstr>Prototyping &amp; physical testing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Karishma B</cp:lastModifiedBy>
  <cp:revision>2</cp:revision>
  <dcterms:created xsi:type="dcterms:W3CDTF">2025-03-12T14:10:18Z</dcterms:created>
  <dcterms:modified xsi:type="dcterms:W3CDTF">2026-01-20T07:59:17Z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6391700.00000000</vt:lpwstr>
  </property>
  <property fmtid="{D5CDD505-2E9C-101B-9397-08002B2CF9AE}" pid="3" name="ContentTypeId">
    <vt:lpwstr>0x01010021E4C24891679C4FB44655916D4F5095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{"FileActivityType":"9","FileActivityTimeStamp":"2025-05-30T07:06:18.807Z","FileActivityUsersOnPage":[{"DisplayName":"Sujin Raj M","Id":"sujinraj.mariaraj@hindujatech.com"},{"DisplayName":"Karishma B","Id":"karishma.balachander@hindujatech.com"}],"FileActivityNavigationId":null}</vt:lpwstr>
  </property>
  <property fmtid="{D5CDD505-2E9C-101B-9397-08002B2CF9AE}" pid="7" name="TriggerFlowInfo">
    <vt:lpwstr/>
  </property>
  <property fmtid="{D5CDD505-2E9C-101B-9397-08002B2CF9AE}" pid="8" name="MediaServiceImageTags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