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0"/>
  </p:notesMasterIdLst>
  <p:sldIdLst>
    <p:sldId id="2145707143" r:id="rId2"/>
    <p:sldId id="2145706974" r:id="rId3"/>
    <p:sldId id="2145707189" r:id="rId4"/>
    <p:sldId id="2145707196" r:id="rId5"/>
    <p:sldId id="2145707146" r:id="rId6"/>
    <p:sldId id="2145707152" r:id="rId7"/>
    <p:sldId id="2145707195"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7888"/>
    <a:srgbClr val="404040"/>
    <a:srgbClr val="CBCFD8"/>
    <a:srgbClr val="E7E9ED"/>
    <a:srgbClr val="9FA1A6"/>
    <a:srgbClr val="DA9A23"/>
    <a:srgbClr val="BEE400"/>
    <a:srgbClr val="00BFFF"/>
    <a:srgbClr val="647C9C"/>
    <a:srgbClr val="91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04970-9F6C-42BB-AE9B-7DD1448FEEC8}" v="1" dt="2026-01-06T05:27:59.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95575" autoAdjust="0"/>
  </p:normalViewPr>
  <p:slideViewPr>
    <p:cSldViewPr snapToGrid="0" showGuides="1">
      <p:cViewPr varScale="1">
        <p:scale>
          <a:sx n="97" d="100"/>
          <a:sy n="97" d="100"/>
        </p:scale>
        <p:origin x="1284" y="72"/>
      </p:cViewPr>
      <p:guideLst>
        <p:guide orient="horz" pos="2160"/>
        <p:guide pos="3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jin Raj M" userId="aa6ef335-b067-4fff-b690-aef428560e6a" providerId="ADAL" clId="{31891FE9-BFDA-40FB-B41A-0C505F487A44}"/>
    <pc:docChg chg="undo redo custSel modSld">
      <pc:chgData name="Sujin Raj M" userId="aa6ef335-b067-4fff-b690-aef428560e6a" providerId="ADAL" clId="{31891FE9-BFDA-40FB-B41A-0C505F487A44}" dt="2026-01-06T05:27:59.028" v="72"/>
      <pc:docMkLst>
        <pc:docMk/>
      </pc:docMkLst>
      <pc:sldChg chg="addSp modSp">
        <pc:chgData name="Sujin Raj M" userId="aa6ef335-b067-4fff-b690-aef428560e6a" providerId="ADAL" clId="{31891FE9-BFDA-40FB-B41A-0C505F487A44}" dt="2026-01-06T05:27:59.028" v="72"/>
        <pc:sldMkLst>
          <pc:docMk/>
          <pc:sldMk cId="232093483" sldId="2145707143"/>
        </pc:sldMkLst>
        <pc:spChg chg="add mod">
          <ac:chgData name="Sujin Raj M" userId="aa6ef335-b067-4fff-b690-aef428560e6a" providerId="ADAL" clId="{31891FE9-BFDA-40FB-B41A-0C505F487A44}" dt="2026-01-06T05:27:59.028" v="72"/>
          <ac:spMkLst>
            <pc:docMk/>
            <pc:sldMk cId="232093483" sldId="2145707143"/>
            <ac:spMk id="2" creationId="{687FC0CD-4135-ED34-E3F4-1DCFDECC1D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D1C95-CD54-49B7-B147-B47772372C54}" type="datetimeFigureOut">
              <a:rPr lang="en-IN" smtClean="0"/>
              <a:t>06-01-2026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5BA06-5D4B-4F3F-B6F4-6EB8DA5F3121}" type="slidenum">
              <a:rPr lang="en-IN" smtClean="0"/>
              <a:t>‹#›</a:t>
            </a:fld>
            <a:endParaRPr lang="en-IN"/>
          </a:p>
        </p:txBody>
      </p:sp>
    </p:spTree>
    <p:extLst>
      <p:ext uri="{BB962C8B-B14F-4D97-AF65-F5344CB8AC3E}">
        <p14:creationId xmlns:p14="http://schemas.microsoft.com/office/powerpoint/2010/main" val="190436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Welcome everyone. Today, I'm thrilled to provide an overview of Hinduja Tech. As you can see, our focus is on 'Engineering Sustainable Mobility.' We are a leading provider of engineering and digital technology solutions, partnering with global mobility leaders to shape the future of transportation.</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Let's delve deeper into who we are and what we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CD3E2-279B-4A71-8A64-1CF5FA87D11C}"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Let's take a step back and look at the bigger picture. Hinduja Tech is part of the esteemed Hinduja Group, a global conglomerate with a rich history dating back to 1914. The group has a strong presence across various sectors, including automotive, IT, banking, and energy.</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With a global footprint spanning 38 countries and employing over 200,000 people, the Hinduja Group is a true testament to its reach and impact. This strong foundation provides a solid platform for Hinduja Tech to thrive and innovate.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320EB-46F4-4167-BE55-EC98AC6EEB3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FB02C0-5494-8E6B-9ACC-5CC59C82744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D5DC-ABF3-40C5-984C-FD7F77E44FBE}" type="datetime1">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06-01-2026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3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4A5EC-BF0D-BBE3-3657-B359045FD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4C16A-851B-67E4-26CE-3DD5B316E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CA8BD-9814-80C9-70CF-779B62930016}"/>
              </a:ext>
            </a:extLst>
          </p:cNvPr>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Now, let's zoom in on Hinduja Tech itself. We are a key player within the Hinduja Group, delivering sustainable engineering and digital solutions across various mobility industries.</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With over 33 years of experience, we have a proven track record of serving 100+ global OEMs, Tier 1s, and disruptive players. Our purpose is clear: to create sustainable mobility.</a:t>
            </a:r>
          </a:p>
          <a:p>
            <a:pPr algn="just">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 achieve this, we have built a 360° ecosystem for PV/CV/EV development, leveraging robust processes based on frugal engineering principles. We are stronger together with </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Drive System Design and Tecosim, advanced divisions specializing in powertrain engineering and virtual simulation, respectively.</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Our vision? To be among the top 10 global mobility engineering and R&amp;D companies. With over 2650+ mobility and e-mobility experts globally and 100+ co-developed vehicle models in production and running, we are well on our way to realizing this vision.</a:t>
            </a:r>
          </a:p>
        </p:txBody>
      </p:sp>
      <p:sp>
        <p:nvSpPr>
          <p:cNvPr id="4" name="Slide Number Placeholder 3">
            <a:extLst>
              <a:ext uri="{FF2B5EF4-FFF2-40B4-BE49-F238E27FC236}">
                <a16:creationId xmlns:a16="http://schemas.microsoft.com/office/drawing/2014/main" id="{BE8B5AA1-EB0E-DA11-1C2D-B5AB88AFE4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320EB-46F4-4167-BE55-EC98AC6EEB3E}" type="slidenum">
              <a:rPr kumimoji="0" lang="en-IN"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5348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2D176-8794-E154-84FC-369FAAE55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2550B-846A-69AA-7BCE-59F9CD4CD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E0589-27F7-F579-5B39-1624A97DD6B3}"/>
              </a:ext>
            </a:extLst>
          </p:cNvPr>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Let's now explore the breadth of our capabilities. We offer a comprehensive range of engineering solutions across various mobility verticals.</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Within automotive, we cover everything from two-wheelers to passenger vehicles, commercial vehicles, and off-road vehicles. Our expertise extends to digital technologies, powertrain systems, and body engineering.</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Beyond automotive, we also serve other industries, including </a:t>
            </a:r>
            <a:r>
              <a:rPr lang="en-IN" sz="1200" kern="100" dirty="0" err="1">
                <a:effectLst/>
                <a:latin typeface="Aptos" panose="020B0004020202020204" pitchFamily="34" charset="0"/>
                <a:ea typeface="Aptos" panose="020B0004020202020204" pitchFamily="34" charset="0"/>
                <a:cs typeface="Times New Roman" panose="02020603050405020304" pitchFamily="18" charset="0"/>
              </a:rPr>
              <a:t>defense</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aerospace, and marine. Our services span the entire product lifecycle, from systems engineering and integration to virtual validation and manufacturing engineering.</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With a global presence across the Americas, EMEA, APAC, and India, we are well-positioned to serve customers worldwide.</a:t>
            </a:r>
          </a:p>
          <a:p>
            <a:endParaRPr lang="en-IN" dirty="0"/>
          </a:p>
          <a:p>
            <a:endParaRPr lang="en-IN" dirty="0"/>
          </a:p>
        </p:txBody>
      </p:sp>
      <p:sp>
        <p:nvSpPr>
          <p:cNvPr id="4" name="Slide Number Placeholder 3">
            <a:extLst>
              <a:ext uri="{FF2B5EF4-FFF2-40B4-BE49-F238E27FC236}">
                <a16:creationId xmlns:a16="http://schemas.microsoft.com/office/drawing/2014/main" id="{201B7D8B-BE8E-2CFE-0375-9EE2443FED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3C476-D406-4E0A-BDBA-5B2648FE5544}"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7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E2D67-C724-FDE8-32DA-9156C46B8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178A4-1AC6-D1E3-9EB4-775563062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149FE-C2FB-21DC-2BCC-CE723792F56F}"/>
              </a:ext>
            </a:extLst>
          </p:cNvPr>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This slide provides a deeper dive into our key service offerings. We focus on a 'Concept to </a:t>
            </a:r>
            <a:r>
              <a:rPr lang="en-IN" sz="1200" kern="100" dirty="0" err="1">
                <a:effectLst/>
                <a:latin typeface="Aptos" panose="020B0004020202020204" pitchFamily="34" charset="0"/>
                <a:ea typeface="Aptos" panose="020B0004020202020204" pitchFamily="34" charset="0"/>
                <a:cs typeface="Times New Roman" panose="02020603050405020304" pitchFamily="18" charset="0"/>
              </a:rPr>
              <a:t>SoP</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approach, delivering comprehensive solutions across the entire product lifecycle.</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Powertrain: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Our expertise spans from conventional and electrified powertrain solutions to advanced hybrid and electric systems. We offer everything from system design and development to testing and validation.</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Body Engineering:</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cover the entire vehicle body, from body-in-white to interiors and exteriors. Our capabilities include full system development, virtual validation, and prototyping.</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Virtual Validation: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leverage simulation-led engineering to optimize designs and reduce development time. Our virtual validation capabilities include CAE, CFD, and NVH analysis.</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Vehicle Integration: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ensure seamless integration of all vehicle systems, from concept development to certification and homologation.</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Embedded Electronics:</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develop and integrate advanced electronic systems, including embedded software, hardware, and functional safety solutions.</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Digital Technologies:</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help our clients leverage digital technologies to transform their engineering processes. This includes digital transformation solutions, enterprise applications, and web/mobile applications.</a:t>
            </a:r>
          </a:p>
          <a:p>
            <a:endParaRPr lang="en-IN" dirty="0"/>
          </a:p>
          <a:p>
            <a:endParaRPr lang="en-IN" dirty="0"/>
          </a:p>
        </p:txBody>
      </p:sp>
      <p:sp>
        <p:nvSpPr>
          <p:cNvPr id="4" name="Slide Number Placeholder 3">
            <a:extLst>
              <a:ext uri="{FF2B5EF4-FFF2-40B4-BE49-F238E27FC236}">
                <a16:creationId xmlns:a16="http://schemas.microsoft.com/office/drawing/2014/main" id="{852C9E52-EF1F-7F24-6BA1-E0C5794B64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3C476-D406-4E0A-BDBA-5B2648FE5544}"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8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624D-3C32-ED5A-6ECF-2564FEDBD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D11D2-EA79-4AEA-F500-D1918B80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53AB7-83F5-DA84-3ADE-16ED0F6FC8AA}"/>
              </a:ext>
            </a:extLst>
          </p:cNvPr>
          <p:cNvSpPr>
            <a:spLocks noGrp="1"/>
          </p:cNvSpPr>
          <p:nvPr>
            <p:ph type="body" idx="1"/>
          </p:nvPr>
        </p:nvSpPr>
        <p:spPr/>
        <p:txBody>
          <a:bodyPr/>
          <a:lstStyle/>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Now, let's talk about our value proposition. At Hinduja Tech, we strive to deliver tangible benefits to our clients.</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Product BOM Cost Reduction: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Through our Frugal 7S Model, we aim to reduce product BOM costs by 7-21%. This is achieved through strategies like simplification, specification and substitution, and standardization.</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Faster Time to Market:</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help our clients accelerate their product development timelines by 15-33% by leveraging simulation-led engineering and optimizing processes.</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R&amp;D Cost Optimization: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optimize R&amp;D costs by 30-50% by minimizing prototyping and testing through virtual validation and efficient engineering support.</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Better Cost Control (BCC) Sourcing:</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optimize sourcing, industrialization, and localization to cut logistics costs by 14-38%.</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Enhanced Customer Experience:</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consistently strive to deliver a positive customer experience, with a rating of 4.2 out of 5.</a:t>
            </a:r>
          </a:p>
          <a:p>
            <a:pPr marL="342900" lvl="0" indent="-342900" algn="just">
              <a:lnSpc>
                <a:spcPct val="115000"/>
              </a:lnSpc>
              <a:spcAft>
                <a:spcPts val="800"/>
              </a:spcAft>
              <a:buSzPts val="1000"/>
              <a:buFont typeface="Symbol" panose="05050102010706020507" pitchFamily="18" charset="2"/>
              <a:buChar char=""/>
              <a:tabLst>
                <a:tab pos="457200" algn="l"/>
              </a:tabLst>
            </a:pPr>
            <a:endParaRPr lang="en-IN"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Our commitment to these value propositions sets us apart and makes us a preferred partner for leading mobility solutions providers worldwide.</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Let's look closer at our Frugal 7S Model, a key enabler of our value proposition. This model is a unique methodology that guides our approach to engineering and product development.</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S1: Simplification: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focus on simplifying designs, reducing complexity, and eliminating unnecessary features. This not only reduces costs but also improves manufacturability and maintainability.</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S2: Specification and Substitution: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meticulously </a:t>
            </a:r>
            <a:r>
              <a:rPr lang="en-IN" sz="1200" kern="100" dirty="0" err="1">
                <a:effectLst/>
                <a:latin typeface="Aptos" panose="020B0004020202020204" pitchFamily="34" charset="0"/>
                <a:ea typeface="Aptos" panose="020B0004020202020204" pitchFamily="34" charset="0"/>
                <a:cs typeface="Times New Roman" panose="02020603050405020304" pitchFamily="18" charset="0"/>
              </a:rPr>
              <a:t>analyze</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specifications and explore alternative materials and components to achieve cost optimization without compromising quality.</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S3: Standardization and Scalability:</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promote using standardized components and platforms whenever possible to leverage economies of scale and reduce development time.</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S4: Service and Scalability:</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provide flexible and scalable engineering services to meet our clients' evolving needs, enabling seamless integration and efficient support.</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S5: Simulation: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heavily rely on simulation and virtual validation to reduce the need for physical prototypes and testing, leading to significant cost savings and faster time-to-market.</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S6: Sourcing and Serialization:</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optimize sourcing strategies, explore local manufacturing options, and streamline logistics to minimize costs and improve efficiency.</a:t>
            </a:r>
          </a:p>
          <a:p>
            <a:pPr marL="342900" lvl="0" indent="-342900" algn="just">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S7: Sustainability:</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prioritize sustainability in all our </a:t>
            </a:r>
            <a:r>
              <a:rPr lang="en-IN" sz="1200" kern="100" dirty="0" err="1">
                <a:effectLst/>
                <a:latin typeface="Aptos" panose="020B0004020202020204" pitchFamily="34" charset="0"/>
                <a:ea typeface="Aptos" panose="020B0004020202020204" pitchFamily="34" charset="0"/>
                <a:cs typeface="Times New Roman" panose="02020603050405020304" pitchFamily="18" charset="0"/>
              </a:rPr>
              <a:t>endeavors</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minimize waste, utilize recyclable materials, and design for longevity to create a positive environmental impact.</a:t>
            </a:r>
          </a:p>
          <a:p>
            <a:pPr algn="just">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The Frugal 7S Model is not just a cost-cutting measure; it's a holistic approach that drives innovation, efficiency, and sustainability throughout the product lifecycle.</a:t>
            </a:r>
          </a:p>
          <a:p>
            <a:endParaRPr lang="en-IN" dirty="0"/>
          </a:p>
          <a:p>
            <a:endParaRPr lang="en-IN" dirty="0"/>
          </a:p>
        </p:txBody>
      </p:sp>
      <p:sp>
        <p:nvSpPr>
          <p:cNvPr id="4" name="Slide Number Placeholder 3">
            <a:extLst>
              <a:ext uri="{FF2B5EF4-FFF2-40B4-BE49-F238E27FC236}">
                <a16:creationId xmlns:a16="http://schemas.microsoft.com/office/drawing/2014/main" id="{E51DB13B-76C6-7F33-1D26-69D2F769E6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DF04-98A3-44D6-A9EE-CBB3055C37EE}" type="slidenum">
              <a:rPr kumimoji="0" lang="en-GB" sz="13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 name="Date Placeholder 4">
            <a:extLst>
              <a:ext uri="{FF2B5EF4-FFF2-40B4-BE49-F238E27FC236}">
                <a16:creationId xmlns:a16="http://schemas.microsoft.com/office/drawing/2014/main" id="{F959E733-A1D1-61D9-B3FA-9EF4540254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AEB9A-EC0E-4E36-91E4-9333FB1100F3}" type="datetime1">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06-01-2026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1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DD53E-7074-8B5C-0852-7BABB9659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90D7C-76AD-7075-EBEB-CCF10F1D3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EE75F-7566-BB6A-B530-277F249AE8A5}"/>
              </a:ext>
            </a:extLst>
          </p:cNvPr>
          <p:cNvSpPr>
            <a:spLocks noGrp="1"/>
          </p:cNvSpPr>
          <p:nvPr>
            <p:ph type="body" idx="1"/>
          </p:nvPr>
        </p:nvSpPr>
        <p:spPr/>
        <p:txBody>
          <a:bodyPr/>
          <a:lstStyle/>
          <a:p>
            <a:pPr>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This slide illustrates our global footprint. We have a strong presence across key regions, enabling us to serve customers worldwide.</a:t>
            </a:r>
          </a:p>
          <a:p>
            <a:pPr marL="342900" lvl="0" indent="-342900">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Americas:</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have a significant presence in the Americas, with key locations in the United States, Canada, and Mexico.</a:t>
            </a:r>
          </a:p>
          <a:p>
            <a:pPr marL="342900" lvl="0" indent="-342900">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EMEA:</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Our EMEA footprint spans major markets like the UK, Germany, Romania and France.</a:t>
            </a:r>
          </a:p>
          <a:p>
            <a:pPr marL="342900" lvl="0" indent="-342900">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India:</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India is a large market, with a strong presence in major cities like Bengaluru, Chennai, and Pune.</a:t>
            </a:r>
          </a:p>
          <a:p>
            <a:pPr marL="342900" lvl="0" indent="-342900">
              <a:lnSpc>
                <a:spcPct val="115000"/>
              </a:lnSpc>
              <a:spcAft>
                <a:spcPts val="800"/>
              </a:spcAft>
              <a:buSzPts val="1000"/>
              <a:buFont typeface="Symbol" panose="05050102010706020507" pitchFamily="18" charset="2"/>
              <a:buChar char=""/>
              <a:tabLst>
                <a:tab pos="457200" algn="l"/>
              </a:tabLst>
            </a:pPr>
            <a:r>
              <a:rPr lang="en-IN" sz="1200" b="1" kern="100" dirty="0">
                <a:effectLst/>
                <a:latin typeface="Aptos" panose="020B0004020202020204" pitchFamily="34" charset="0"/>
                <a:ea typeface="Aptos" panose="020B0004020202020204" pitchFamily="34" charset="0"/>
                <a:cs typeface="Times New Roman" panose="02020603050405020304" pitchFamily="18" charset="0"/>
              </a:rPr>
              <a:t>APAC:</a:t>
            </a:r>
            <a:r>
              <a:rPr lang="en-IN" sz="1200" kern="100" dirty="0">
                <a:effectLst/>
                <a:latin typeface="Aptos" panose="020B0004020202020204" pitchFamily="34" charset="0"/>
                <a:ea typeface="Aptos" panose="020B0004020202020204" pitchFamily="34" charset="0"/>
                <a:cs typeface="Times New Roman" panose="02020603050405020304" pitchFamily="18" charset="0"/>
              </a:rPr>
              <a:t> We are expanding our presence in the Asia Pacific region, with a growing presence in countries like Japan and Australia.</a:t>
            </a:r>
          </a:p>
          <a:p>
            <a:pPr>
              <a:lnSpc>
                <a:spcPct val="115000"/>
              </a:lnSpc>
              <a:spcAft>
                <a:spcPts val="800"/>
              </a:spcAft>
            </a:pPr>
            <a:r>
              <a:rPr lang="en-IN" sz="1200" kern="100" dirty="0">
                <a:effectLst/>
                <a:latin typeface="Aptos" panose="020B0004020202020204" pitchFamily="34" charset="0"/>
                <a:ea typeface="Aptos" panose="020B0004020202020204" pitchFamily="34" charset="0"/>
                <a:cs typeface="Times New Roman" panose="02020603050405020304" pitchFamily="18" charset="0"/>
              </a:rPr>
              <a:t>This global network allows us to leverage local expertise and respond quickly to the evolving needs of our customers in different regions through our differentiated global delivery model. We have the optimum mix of onshore, nearshore, and offshore expertise to provide enhanced value across the entire value chain.</a:t>
            </a:r>
          </a:p>
          <a:p>
            <a:endParaRPr lang="en-IN" dirty="0"/>
          </a:p>
          <a:p>
            <a:endParaRPr lang="en-IN" dirty="0"/>
          </a:p>
        </p:txBody>
      </p:sp>
      <p:sp>
        <p:nvSpPr>
          <p:cNvPr id="4" name="Slide Number Placeholder 3">
            <a:extLst>
              <a:ext uri="{FF2B5EF4-FFF2-40B4-BE49-F238E27FC236}">
                <a16:creationId xmlns:a16="http://schemas.microsoft.com/office/drawing/2014/main" id="{66345322-B618-A98D-92FB-980CEC5773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3C476-D406-4E0A-BDBA-5B2648FE5544}"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84F451F-C5B2-2201-9606-0344DB04F46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C4F6D-44FD-42B2-803B-95FA307376BA}" type="datetime1">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06-01-2026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472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Picture Placeholder 14">
            <a:extLst>
              <a:ext uri="{FF2B5EF4-FFF2-40B4-BE49-F238E27FC236}">
                <a16:creationId xmlns:a16="http://schemas.microsoft.com/office/drawing/2014/main" id="{736F575B-23F9-2FC7-CEF6-65F3EE44EE12}"/>
              </a:ext>
            </a:extLst>
          </p:cNvPr>
          <p:cNvSpPr>
            <a:spLocks noGrp="1"/>
          </p:cNvSpPr>
          <p:nvPr>
            <p:ph type="pic" sz="quarter" idx="10"/>
          </p:nvPr>
        </p:nvSpPr>
        <p:spPr>
          <a:xfrm>
            <a:off x="7723303" y="971716"/>
            <a:ext cx="4283502" cy="4914568"/>
          </a:xfrm>
          <a:custGeom>
            <a:avLst/>
            <a:gdLst>
              <a:gd name="connsiteX0" fmla="*/ 0 w 5561012"/>
              <a:gd name="connsiteY0" fmla="*/ 1583531 h 3167062"/>
              <a:gd name="connsiteX1" fmla="*/ 791766 w 5561012"/>
              <a:gd name="connsiteY1" fmla="*/ 1 h 3167062"/>
              <a:gd name="connsiteX2" fmla="*/ 4769247 w 5561012"/>
              <a:gd name="connsiteY2" fmla="*/ 1 h 3167062"/>
              <a:gd name="connsiteX3" fmla="*/ 5561012 w 5561012"/>
              <a:gd name="connsiteY3" fmla="*/ 1583531 h 3167062"/>
              <a:gd name="connsiteX4" fmla="*/ 4769247 w 5561012"/>
              <a:gd name="connsiteY4" fmla="*/ 3167061 h 3167062"/>
              <a:gd name="connsiteX5" fmla="*/ 791766 w 5561012"/>
              <a:gd name="connsiteY5" fmla="*/ 3167061 h 3167062"/>
              <a:gd name="connsiteX6" fmla="*/ 0 w 5561012"/>
              <a:gd name="connsiteY6" fmla="*/ 1583531 h 3167062"/>
              <a:gd name="connsiteX0" fmla="*/ 0 w 5561012"/>
              <a:gd name="connsiteY0" fmla="*/ 3155852 h 4739382"/>
              <a:gd name="connsiteX1" fmla="*/ 2776683 w 5561012"/>
              <a:gd name="connsiteY1" fmla="*/ 0 h 4739382"/>
              <a:gd name="connsiteX2" fmla="*/ 4769247 w 5561012"/>
              <a:gd name="connsiteY2" fmla="*/ 1572322 h 4739382"/>
              <a:gd name="connsiteX3" fmla="*/ 5561012 w 5561012"/>
              <a:gd name="connsiteY3" fmla="*/ 3155852 h 4739382"/>
              <a:gd name="connsiteX4" fmla="*/ 4769247 w 5561012"/>
              <a:gd name="connsiteY4" fmla="*/ 4739382 h 4739382"/>
              <a:gd name="connsiteX5" fmla="*/ 791766 w 5561012"/>
              <a:gd name="connsiteY5" fmla="*/ 4739382 h 4739382"/>
              <a:gd name="connsiteX6" fmla="*/ 0 w 5561012"/>
              <a:gd name="connsiteY6" fmla="*/ 3155852 h 4739382"/>
              <a:gd name="connsiteX0" fmla="*/ 0 w 5561012"/>
              <a:gd name="connsiteY0" fmla="*/ 1561228 h 4739382"/>
              <a:gd name="connsiteX1" fmla="*/ 2776683 w 5561012"/>
              <a:gd name="connsiteY1" fmla="*/ 0 h 4739382"/>
              <a:gd name="connsiteX2" fmla="*/ 4769247 w 5561012"/>
              <a:gd name="connsiteY2" fmla="*/ 1572322 h 4739382"/>
              <a:gd name="connsiteX3" fmla="*/ 5561012 w 5561012"/>
              <a:gd name="connsiteY3" fmla="*/ 3155852 h 4739382"/>
              <a:gd name="connsiteX4" fmla="*/ 4769247 w 5561012"/>
              <a:gd name="connsiteY4" fmla="*/ 4739382 h 4739382"/>
              <a:gd name="connsiteX5" fmla="*/ 791766 w 5561012"/>
              <a:gd name="connsiteY5" fmla="*/ 4739382 h 4739382"/>
              <a:gd name="connsiteX6" fmla="*/ 0 w 5561012"/>
              <a:gd name="connsiteY6" fmla="*/ 1561228 h 4739382"/>
              <a:gd name="connsiteX0" fmla="*/ 0 w 5561012"/>
              <a:gd name="connsiteY0" fmla="*/ 1561228 h 4772836"/>
              <a:gd name="connsiteX1" fmla="*/ 2776683 w 5561012"/>
              <a:gd name="connsiteY1" fmla="*/ 0 h 4772836"/>
              <a:gd name="connsiteX2" fmla="*/ 4769247 w 5561012"/>
              <a:gd name="connsiteY2" fmla="*/ 1572322 h 4772836"/>
              <a:gd name="connsiteX3" fmla="*/ 5561012 w 5561012"/>
              <a:gd name="connsiteY3" fmla="*/ 3155852 h 4772836"/>
              <a:gd name="connsiteX4" fmla="*/ 4769247 w 5561012"/>
              <a:gd name="connsiteY4" fmla="*/ 4739382 h 4772836"/>
              <a:gd name="connsiteX5" fmla="*/ 29 w 5561012"/>
              <a:gd name="connsiteY5" fmla="*/ 4772836 h 4772836"/>
              <a:gd name="connsiteX6" fmla="*/ 0 w 5561012"/>
              <a:gd name="connsiteY6" fmla="*/ 1561228 h 4772836"/>
              <a:gd name="connsiteX0" fmla="*/ 0 w 5561012"/>
              <a:gd name="connsiteY0" fmla="*/ 1561228 h 6367460"/>
              <a:gd name="connsiteX1" fmla="*/ 2776683 w 5561012"/>
              <a:gd name="connsiteY1" fmla="*/ 0 h 6367460"/>
              <a:gd name="connsiteX2" fmla="*/ 4769247 w 5561012"/>
              <a:gd name="connsiteY2" fmla="*/ 1572322 h 6367460"/>
              <a:gd name="connsiteX3" fmla="*/ 5561012 w 5561012"/>
              <a:gd name="connsiteY3" fmla="*/ 3155852 h 6367460"/>
              <a:gd name="connsiteX4" fmla="*/ 2773179 w 5561012"/>
              <a:gd name="connsiteY4" fmla="*/ 6367460 h 6367460"/>
              <a:gd name="connsiteX5" fmla="*/ 29 w 5561012"/>
              <a:gd name="connsiteY5" fmla="*/ 4772836 h 6367460"/>
              <a:gd name="connsiteX6" fmla="*/ 0 w 5561012"/>
              <a:gd name="connsiteY6" fmla="*/ 1561228 h 6367460"/>
              <a:gd name="connsiteX0" fmla="*/ 0 w 5572163"/>
              <a:gd name="connsiteY0" fmla="*/ 1561228 h 6367460"/>
              <a:gd name="connsiteX1" fmla="*/ 2776683 w 5572163"/>
              <a:gd name="connsiteY1" fmla="*/ 0 h 6367460"/>
              <a:gd name="connsiteX2" fmla="*/ 4769247 w 5572163"/>
              <a:gd name="connsiteY2" fmla="*/ 1572322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616927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572322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572322 h 6367460"/>
              <a:gd name="connsiteX3" fmla="*/ 5572163 w 5572163"/>
              <a:gd name="connsiteY3" fmla="*/ 4783930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49832"/>
              <a:gd name="connsiteY0" fmla="*/ 1561228 h 6367460"/>
              <a:gd name="connsiteX1" fmla="*/ 2776683 w 5549832"/>
              <a:gd name="connsiteY1" fmla="*/ 0 h 6367460"/>
              <a:gd name="connsiteX2" fmla="*/ 5549832 w 5549832"/>
              <a:gd name="connsiteY2" fmla="*/ 1572322 h 6367460"/>
              <a:gd name="connsiteX3" fmla="*/ 5538709 w 5549832"/>
              <a:gd name="connsiteY3" fmla="*/ 4806232 h 6367460"/>
              <a:gd name="connsiteX4" fmla="*/ 2773179 w 5549832"/>
              <a:gd name="connsiteY4" fmla="*/ 6367460 h 6367460"/>
              <a:gd name="connsiteX5" fmla="*/ 29 w 5549832"/>
              <a:gd name="connsiteY5" fmla="*/ 4772836 h 6367460"/>
              <a:gd name="connsiteX6" fmla="*/ 0 w 5549832"/>
              <a:gd name="connsiteY6" fmla="*/ 1561228 h 63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9832" h="6367460">
                <a:moveTo>
                  <a:pt x="0" y="1561228"/>
                </a:moveTo>
                <a:lnTo>
                  <a:pt x="2776683" y="0"/>
                </a:lnTo>
                <a:lnTo>
                  <a:pt x="5549832" y="1572322"/>
                </a:lnTo>
                <a:cubicBezTo>
                  <a:pt x="5546124" y="2650292"/>
                  <a:pt x="5542417" y="3728262"/>
                  <a:pt x="5538709" y="4806232"/>
                </a:cubicBezTo>
                <a:lnTo>
                  <a:pt x="2773179" y="6367460"/>
                </a:lnTo>
                <a:lnTo>
                  <a:pt x="29" y="4772836"/>
                </a:lnTo>
                <a:cubicBezTo>
                  <a:pt x="19" y="3702300"/>
                  <a:pt x="10" y="2631764"/>
                  <a:pt x="0" y="1561228"/>
                </a:cubicBezTo>
                <a:close/>
              </a:path>
            </a:pathLst>
          </a:custGeom>
        </p:spPr>
        <p:txBody>
          <a:bodyPr anchor="ctr"/>
          <a:lstStyle>
            <a:lvl1pPr algn="ctr">
              <a:defRPr/>
            </a:lvl1pPr>
          </a:lstStyle>
          <a:p>
            <a:r>
              <a:rPr lang="en-US" dirty="0"/>
              <a:t>Click icon to add picture</a:t>
            </a:r>
            <a:endParaRPr lang="en-IN" dirty="0"/>
          </a:p>
        </p:txBody>
      </p:sp>
      <p:sp>
        <p:nvSpPr>
          <p:cNvPr id="32" name="Slide Number Placeholder 2">
            <a:extLst>
              <a:ext uri="{FF2B5EF4-FFF2-40B4-BE49-F238E27FC236}">
                <a16:creationId xmlns:a16="http://schemas.microsoft.com/office/drawing/2014/main" id="{7BEF39BC-EB4D-EDA9-4D30-57685A960211}"/>
              </a:ext>
            </a:extLst>
          </p:cNvPr>
          <p:cNvSpPr txBox="1">
            <a:spLocks/>
          </p:cNvSpPr>
          <p:nvPr userDrawn="1"/>
        </p:nvSpPr>
        <p:spPr>
          <a:xfrm>
            <a:off x="70029" y="6505723"/>
            <a:ext cx="1684127"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lumMod val="75000"/>
                  </a:schemeClr>
                </a:solidFill>
                <a:effectLst/>
                <a:uLnTx/>
                <a:uFillTx/>
                <a:latin typeface="Segoe UI" panose="020B0502040204020203" pitchFamily="34" charset="0"/>
                <a:ea typeface="Roboto" pitchFamily="2" charset="0"/>
                <a:cs typeface="Segoe UI" panose="020B0502040204020203" pitchFamily="34" charset="0"/>
              </a:rPr>
              <a:t>© Hinduja Tech Limited 2025</a:t>
            </a:r>
          </a:p>
        </p:txBody>
      </p:sp>
      <p:pic>
        <p:nvPicPr>
          <p:cNvPr id="96" name="Graphic 95">
            <a:extLst>
              <a:ext uri="{FF2B5EF4-FFF2-40B4-BE49-F238E27FC236}">
                <a16:creationId xmlns:a16="http://schemas.microsoft.com/office/drawing/2014/main" id="{CFD808FB-709C-5C85-EBCC-BBB8F44DD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38679" y="191127"/>
            <a:ext cx="2824482" cy="2858786"/>
          </a:xfrm>
          <a:prstGeom prst="rect">
            <a:avLst/>
          </a:prstGeom>
        </p:spPr>
      </p:pic>
      <p:pic>
        <p:nvPicPr>
          <p:cNvPr id="100" name="Graphic 99">
            <a:extLst>
              <a:ext uri="{FF2B5EF4-FFF2-40B4-BE49-F238E27FC236}">
                <a16:creationId xmlns:a16="http://schemas.microsoft.com/office/drawing/2014/main" id="{C3524699-5A47-755E-8590-1E03B549942B}"/>
              </a:ext>
            </a:extLst>
          </p:cNvPr>
          <p:cNvPicPr>
            <a:picLocks noChangeAspect="1"/>
          </p:cNvPicPr>
          <p:nvPr userDrawn="1"/>
        </p:nvPicPr>
        <p:blipFill>
          <a:blip r:embed="rId4">
            <a:alphaModFix amt="16000"/>
            <a:extLst>
              <a:ext uri="{96DAC541-7B7A-43D3-8B79-37D633B846F1}">
                <asvg:svgBlip xmlns:asvg="http://schemas.microsoft.com/office/drawing/2016/SVG/main" r:embed="rId5"/>
              </a:ext>
            </a:extLst>
          </a:blip>
          <a:srcRect b="34172"/>
          <a:stretch/>
        </p:blipFill>
        <p:spPr>
          <a:xfrm>
            <a:off x="-104171" y="4994752"/>
            <a:ext cx="12192000" cy="1961634"/>
          </a:xfrm>
          <a:prstGeom prst="rect">
            <a:avLst/>
          </a:prstGeom>
        </p:spPr>
      </p:pic>
      <p:sp>
        <p:nvSpPr>
          <p:cNvPr id="2" name="Rectangle 1">
            <a:extLst>
              <a:ext uri="{FF2B5EF4-FFF2-40B4-BE49-F238E27FC236}">
                <a16:creationId xmlns:a16="http://schemas.microsoft.com/office/drawing/2014/main" id="{CF8B6774-FD85-816C-833D-E3D694F56F4B}"/>
              </a:ext>
            </a:extLst>
          </p:cNvPr>
          <p:cNvSpPr/>
          <p:nvPr userDrawn="1"/>
        </p:nvSpPr>
        <p:spPr>
          <a:xfrm>
            <a:off x="10486663" y="115747"/>
            <a:ext cx="1539433" cy="5903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5408574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3CA3EA-1A8E-D170-A945-97EFB6691E1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A41C7464-6528-CF82-52F0-D14ECF40866D}"/>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361965EB-D565-D810-787A-2C8450F0ABA0}"/>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Text Placeholder 6">
            <a:extLst>
              <a:ext uri="{FF2B5EF4-FFF2-40B4-BE49-F238E27FC236}">
                <a16:creationId xmlns:a16="http://schemas.microsoft.com/office/drawing/2014/main" id="{E242A494-B74A-CEDB-B5E9-5A5498AE0D8E}"/>
              </a:ext>
            </a:extLst>
          </p:cNvPr>
          <p:cNvSpPr>
            <a:spLocks noGrp="1"/>
          </p:cNvSpPr>
          <p:nvPr>
            <p:ph type="body" sz="quarter" idx="13"/>
          </p:nvPr>
        </p:nvSpPr>
        <p:spPr>
          <a:xfrm>
            <a:off x="552450" y="1000125"/>
            <a:ext cx="11353800"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8" name="Table Placeholder 7">
            <a:extLst>
              <a:ext uri="{FF2B5EF4-FFF2-40B4-BE49-F238E27FC236}">
                <a16:creationId xmlns:a16="http://schemas.microsoft.com/office/drawing/2014/main" id="{7CC10FE2-E316-1C58-0E2C-1620EB8FCD68}"/>
              </a:ext>
            </a:extLst>
          </p:cNvPr>
          <p:cNvSpPr>
            <a:spLocks noGrp="1"/>
          </p:cNvSpPr>
          <p:nvPr>
            <p:ph type="tbl" sz="quarter" idx="14"/>
          </p:nvPr>
        </p:nvSpPr>
        <p:spPr>
          <a:xfrm>
            <a:off x="625475" y="1595438"/>
            <a:ext cx="11280775" cy="3965575"/>
          </a:xfrm>
          <a:prstGeom prst="rect">
            <a:avLst/>
          </a:prstGeom>
        </p:spPr>
        <p:txBody>
          <a:bodyPr/>
          <a:lstStyle/>
          <a:p>
            <a:endParaRPr lang="en-IN" dirty="0"/>
          </a:p>
        </p:txBody>
      </p:sp>
    </p:spTree>
    <p:extLst>
      <p:ext uri="{BB962C8B-B14F-4D97-AF65-F5344CB8AC3E}">
        <p14:creationId xmlns:p14="http://schemas.microsoft.com/office/powerpoint/2010/main" val="288743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DEA8FF-810A-FEB1-EB4D-80AD8316E9B6}"/>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19235E9A-62DE-4131-15CD-F1039971E615}"/>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6191C231-F79F-DB14-D918-F3C08C95A17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Text Placeholder 6">
            <a:extLst>
              <a:ext uri="{FF2B5EF4-FFF2-40B4-BE49-F238E27FC236}">
                <a16:creationId xmlns:a16="http://schemas.microsoft.com/office/drawing/2014/main" id="{97C68FE3-8082-C3B7-C6FC-7F9C6DC84EEF}"/>
              </a:ext>
            </a:extLst>
          </p:cNvPr>
          <p:cNvSpPr>
            <a:spLocks noGrp="1"/>
          </p:cNvSpPr>
          <p:nvPr>
            <p:ph type="body" sz="quarter" idx="13"/>
          </p:nvPr>
        </p:nvSpPr>
        <p:spPr>
          <a:xfrm>
            <a:off x="552449" y="1000125"/>
            <a:ext cx="5431791"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7" name="Table Placeholder 7">
            <a:extLst>
              <a:ext uri="{FF2B5EF4-FFF2-40B4-BE49-F238E27FC236}">
                <a16:creationId xmlns:a16="http://schemas.microsoft.com/office/drawing/2014/main" id="{2F08B722-049F-301C-1EE3-3C9C0E9A8F61}"/>
              </a:ext>
            </a:extLst>
          </p:cNvPr>
          <p:cNvSpPr>
            <a:spLocks noGrp="1"/>
          </p:cNvSpPr>
          <p:nvPr>
            <p:ph type="tbl" sz="quarter" idx="14"/>
          </p:nvPr>
        </p:nvSpPr>
        <p:spPr>
          <a:xfrm>
            <a:off x="625476" y="1595438"/>
            <a:ext cx="5358764" cy="4544105"/>
          </a:xfrm>
          <a:prstGeom prst="rect">
            <a:avLst/>
          </a:prstGeom>
        </p:spPr>
        <p:txBody>
          <a:bodyPr/>
          <a:lstStyle/>
          <a:p>
            <a:endParaRPr lang="en-IN" dirty="0"/>
          </a:p>
        </p:txBody>
      </p:sp>
      <p:sp>
        <p:nvSpPr>
          <p:cNvPr id="8" name="Table Placeholder 7">
            <a:extLst>
              <a:ext uri="{FF2B5EF4-FFF2-40B4-BE49-F238E27FC236}">
                <a16:creationId xmlns:a16="http://schemas.microsoft.com/office/drawing/2014/main" id="{EC4193BE-95C9-0388-5B07-BE0E58830388}"/>
              </a:ext>
            </a:extLst>
          </p:cNvPr>
          <p:cNvSpPr>
            <a:spLocks noGrp="1"/>
          </p:cNvSpPr>
          <p:nvPr>
            <p:ph type="tbl" sz="quarter" idx="15"/>
          </p:nvPr>
        </p:nvSpPr>
        <p:spPr>
          <a:xfrm>
            <a:off x="6467975" y="1595438"/>
            <a:ext cx="5112852" cy="4544105"/>
          </a:xfrm>
          <a:prstGeom prst="rect">
            <a:avLst/>
          </a:prstGeom>
        </p:spPr>
        <p:txBody>
          <a:bodyPr/>
          <a:lstStyle/>
          <a:p>
            <a:endParaRPr lang="en-IN" dirty="0"/>
          </a:p>
        </p:txBody>
      </p:sp>
      <p:sp>
        <p:nvSpPr>
          <p:cNvPr id="11" name="Text Placeholder 6">
            <a:extLst>
              <a:ext uri="{FF2B5EF4-FFF2-40B4-BE49-F238E27FC236}">
                <a16:creationId xmlns:a16="http://schemas.microsoft.com/office/drawing/2014/main" id="{7C96AE4E-3FCF-AE1D-9D88-7EE69A39DECC}"/>
              </a:ext>
            </a:extLst>
          </p:cNvPr>
          <p:cNvSpPr>
            <a:spLocks noGrp="1"/>
          </p:cNvSpPr>
          <p:nvPr>
            <p:ph type="body" sz="quarter" idx="16"/>
          </p:nvPr>
        </p:nvSpPr>
        <p:spPr>
          <a:xfrm>
            <a:off x="6351776" y="1000125"/>
            <a:ext cx="5229052"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Tree>
    <p:extLst>
      <p:ext uri="{BB962C8B-B14F-4D97-AF65-F5344CB8AC3E}">
        <p14:creationId xmlns:p14="http://schemas.microsoft.com/office/powerpoint/2010/main" val="218386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44F257-DB1E-C072-6123-15E62425FF65}"/>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112FBB3B-F9BC-B16F-7D6E-35FAF1C67081}"/>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C09389B-AF26-4F02-DA70-6B8B117742FE}"/>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Text Placeholder 6">
            <a:extLst>
              <a:ext uri="{FF2B5EF4-FFF2-40B4-BE49-F238E27FC236}">
                <a16:creationId xmlns:a16="http://schemas.microsoft.com/office/drawing/2014/main" id="{6B07628D-8B60-B826-34DE-62B48D8F7D87}"/>
              </a:ext>
            </a:extLst>
          </p:cNvPr>
          <p:cNvSpPr>
            <a:spLocks noGrp="1"/>
          </p:cNvSpPr>
          <p:nvPr>
            <p:ph type="body" sz="quarter" idx="13"/>
          </p:nvPr>
        </p:nvSpPr>
        <p:spPr>
          <a:xfrm>
            <a:off x="552449" y="1000125"/>
            <a:ext cx="5431791"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7" name="Table Placeholder 7">
            <a:extLst>
              <a:ext uri="{FF2B5EF4-FFF2-40B4-BE49-F238E27FC236}">
                <a16:creationId xmlns:a16="http://schemas.microsoft.com/office/drawing/2014/main" id="{D9817B60-1C6B-7F42-ACFD-3156FEA4BCAF}"/>
              </a:ext>
            </a:extLst>
          </p:cNvPr>
          <p:cNvSpPr>
            <a:spLocks noGrp="1"/>
          </p:cNvSpPr>
          <p:nvPr>
            <p:ph type="tbl" sz="quarter" idx="14"/>
          </p:nvPr>
        </p:nvSpPr>
        <p:spPr>
          <a:xfrm>
            <a:off x="625476" y="1595438"/>
            <a:ext cx="5358764" cy="4544105"/>
          </a:xfrm>
          <a:prstGeom prst="rect">
            <a:avLst/>
          </a:prstGeom>
        </p:spPr>
        <p:txBody>
          <a:bodyPr/>
          <a:lstStyle/>
          <a:p>
            <a:endParaRPr lang="en-IN" dirty="0"/>
          </a:p>
        </p:txBody>
      </p:sp>
      <p:sp>
        <p:nvSpPr>
          <p:cNvPr id="9" name="Text Placeholder 6">
            <a:extLst>
              <a:ext uri="{FF2B5EF4-FFF2-40B4-BE49-F238E27FC236}">
                <a16:creationId xmlns:a16="http://schemas.microsoft.com/office/drawing/2014/main" id="{3F3CACAA-7FF4-262B-D0B4-50CB4F29BFE2}"/>
              </a:ext>
            </a:extLst>
          </p:cNvPr>
          <p:cNvSpPr>
            <a:spLocks noGrp="1"/>
          </p:cNvSpPr>
          <p:nvPr>
            <p:ph type="body" sz="quarter" idx="16"/>
          </p:nvPr>
        </p:nvSpPr>
        <p:spPr>
          <a:xfrm>
            <a:off x="6351776" y="1000125"/>
            <a:ext cx="5229052"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10" name="Text Placeholder 15">
            <a:extLst>
              <a:ext uri="{FF2B5EF4-FFF2-40B4-BE49-F238E27FC236}">
                <a16:creationId xmlns:a16="http://schemas.microsoft.com/office/drawing/2014/main" id="{EDC647F3-FB0E-AA61-73CB-ED33B51CCCDD}"/>
              </a:ext>
            </a:extLst>
          </p:cNvPr>
          <p:cNvSpPr>
            <a:spLocks noGrp="1"/>
          </p:cNvSpPr>
          <p:nvPr>
            <p:ph type="body" sz="quarter" idx="12" hasCustomPrompt="1"/>
          </p:nvPr>
        </p:nvSpPr>
        <p:spPr>
          <a:xfrm>
            <a:off x="6263403" y="1565818"/>
            <a:ext cx="5608319" cy="4573723"/>
          </a:xfrm>
          <a:prstGeom prst="rect">
            <a:avLst/>
          </a:prstGeom>
        </p:spPr>
        <p:txBody>
          <a:bodyPr/>
          <a:lstStyle>
            <a:lvl1pPr marL="0" indent="0">
              <a:buNone/>
              <a:defRPr sz="2500" b="1">
                <a:solidFill>
                  <a:schemeClr val="tx1">
                    <a:lumMod val="75000"/>
                    <a:lumOff val="25000"/>
                  </a:schemeClr>
                </a:solidFill>
              </a:defRPr>
            </a:lvl1pPr>
            <a:lvl2pPr marL="0" indent="0" algn="l">
              <a:buFont typeface="Arial" panose="020B0604020202020204" pitchFamily="34" charset="0"/>
              <a:buNone/>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1"/>
            <a:r>
              <a:rPr lang="en-US" dirty="0"/>
              <a:t>Second level - Calibri (body)| Size:18| Color:#404040</a:t>
            </a:r>
          </a:p>
        </p:txBody>
      </p:sp>
    </p:spTree>
    <p:extLst>
      <p:ext uri="{BB962C8B-B14F-4D97-AF65-F5344CB8AC3E}">
        <p14:creationId xmlns:p14="http://schemas.microsoft.com/office/powerpoint/2010/main" val="2251530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D42886-C9EE-3ADA-45D7-F96BA5749F55}"/>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AC26B2C3-1183-AACE-A425-AACCD43ABF80}"/>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63090319-75CB-7A83-407E-5FF5A14BAA66}"/>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Text Placeholder 6">
            <a:extLst>
              <a:ext uri="{FF2B5EF4-FFF2-40B4-BE49-F238E27FC236}">
                <a16:creationId xmlns:a16="http://schemas.microsoft.com/office/drawing/2014/main" id="{7872CE7E-F06F-AB2B-B760-984D49F16BD0}"/>
              </a:ext>
            </a:extLst>
          </p:cNvPr>
          <p:cNvSpPr>
            <a:spLocks noGrp="1"/>
          </p:cNvSpPr>
          <p:nvPr>
            <p:ph type="body" sz="quarter" idx="13"/>
          </p:nvPr>
        </p:nvSpPr>
        <p:spPr>
          <a:xfrm>
            <a:off x="552449" y="1000125"/>
            <a:ext cx="5431791"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9" name="Text Placeholder 15">
            <a:extLst>
              <a:ext uri="{FF2B5EF4-FFF2-40B4-BE49-F238E27FC236}">
                <a16:creationId xmlns:a16="http://schemas.microsoft.com/office/drawing/2014/main" id="{AAAC0DE1-D30D-55B4-F8F1-2316982FA3FD}"/>
              </a:ext>
            </a:extLst>
          </p:cNvPr>
          <p:cNvSpPr>
            <a:spLocks noGrp="1"/>
          </p:cNvSpPr>
          <p:nvPr>
            <p:ph type="body" sz="quarter" idx="12" hasCustomPrompt="1"/>
          </p:nvPr>
        </p:nvSpPr>
        <p:spPr>
          <a:xfrm>
            <a:off x="552449" y="1565818"/>
            <a:ext cx="5608319" cy="4573723"/>
          </a:xfrm>
          <a:prstGeom prst="rect">
            <a:avLst/>
          </a:prstGeom>
        </p:spPr>
        <p:txBody>
          <a:bodyPr/>
          <a:lstStyle>
            <a:lvl1pPr marL="0" indent="0">
              <a:buNone/>
              <a:defRPr sz="2500" b="1">
                <a:solidFill>
                  <a:schemeClr val="tx1">
                    <a:lumMod val="75000"/>
                    <a:lumOff val="25000"/>
                  </a:schemeClr>
                </a:solidFill>
              </a:defRPr>
            </a:lvl1pPr>
            <a:lvl2pPr marL="0" indent="0" algn="l">
              <a:buFont typeface="Arial" panose="020B0604020202020204" pitchFamily="34" charset="0"/>
              <a:buNone/>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1"/>
            <a:r>
              <a:rPr lang="en-US" dirty="0"/>
              <a:t>Second level - Calibri (body)| Size:18| Color:#404040</a:t>
            </a:r>
          </a:p>
        </p:txBody>
      </p:sp>
      <p:sp>
        <p:nvSpPr>
          <p:cNvPr id="11" name="Chart Placeholder 10">
            <a:extLst>
              <a:ext uri="{FF2B5EF4-FFF2-40B4-BE49-F238E27FC236}">
                <a16:creationId xmlns:a16="http://schemas.microsoft.com/office/drawing/2014/main" id="{050A8211-0D4C-C20D-4C67-7B3B93D123DD}"/>
              </a:ext>
            </a:extLst>
          </p:cNvPr>
          <p:cNvSpPr>
            <a:spLocks noGrp="1"/>
          </p:cNvSpPr>
          <p:nvPr>
            <p:ph type="chart" sz="quarter" idx="14"/>
          </p:nvPr>
        </p:nvSpPr>
        <p:spPr>
          <a:xfrm>
            <a:off x="6362700" y="1565275"/>
            <a:ext cx="4954588" cy="4573588"/>
          </a:xfrm>
          <a:prstGeom prst="rect">
            <a:avLst/>
          </a:prstGeom>
        </p:spPr>
        <p:txBody>
          <a:bodyPr/>
          <a:lstStyle/>
          <a:p>
            <a:endParaRPr lang="en-IN"/>
          </a:p>
        </p:txBody>
      </p:sp>
      <p:sp>
        <p:nvSpPr>
          <p:cNvPr id="12" name="Text Placeholder 6">
            <a:extLst>
              <a:ext uri="{FF2B5EF4-FFF2-40B4-BE49-F238E27FC236}">
                <a16:creationId xmlns:a16="http://schemas.microsoft.com/office/drawing/2014/main" id="{19AE5B0A-6C30-3A2F-05D4-BE1191F26EAB}"/>
              </a:ext>
            </a:extLst>
          </p:cNvPr>
          <p:cNvSpPr>
            <a:spLocks noGrp="1"/>
          </p:cNvSpPr>
          <p:nvPr>
            <p:ph type="body" sz="quarter" idx="15"/>
          </p:nvPr>
        </p:nvSpPr>
        <p:spPr>
          <a:xfrm>
            <a:off x="6362701" y="1000125"/>
            <a:ext cx="4954588"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Tree>
    <p:extLst>
      <p:ext uri="{BB962C8B-B14F-4D97-AF65-F5344CB8AC3E}">
        <p14:creationId xmlns:p14="http://schemas.microsoft.com/office/powerpoint/2010/main" val="729753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BF5C3A-2A2A-B8E9-8A5F-F608958BDE42}"/>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34C50E68-E9D7-CD03-727A-DC2847540912}"/>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4C114BCD-1671-93A6-4D26-5A08D61E411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8" name="Chart Placeholder 10">
            <a:extLst>
              <a:ext uri="{FF2B5EF4-FFF2-40B4-BE49-F238E27FC236}">
                <a16:creationId xmlns:a16="http://schemas.microsoft.com/office/drawing/2014/main" id="{AA762610-050D-5F72-1FCD-7C90D84FFC62}"/>
              </a:ext>
            </a:extLst>
          </p:cNvPr>
          <p:cNvSpPr>
            <a:spLocks noGrp="1"/>
          </p:cNvSpPr>
          <p:nvPr>
            <p:ph type="chart" sz="quarter" idx="14"/>
          </p:nvPr>
        </p:nvSpPr>
        <p:spPr>
          <a:xfrm>
            <a:off x="6362700" y="1667912"/>
            <a:ext cx="4954588" cy="4573588"/>
          </a:xfrm>
          <a:prstGeom prst="rect">
            <a:avLst/>
          </a:prstGeom>
        </p:spPr>
        <p:txBody>
          <a:bodyPr/>
          <a:lstStyle/>
          <a:p>
            <a:endParaRPr lang="en-IN"/>
          </a:p>
        </p:txBody>
      </p:sp>
      <p:sp>
        <p:nvSpPr>
          <p:cNvPr id="9" name="Text Placeholder 6">
            <a:extLst>
              <a:ext uri="{FF2B5EF4-FFF2-40B4-BE49-F238E27FC236}">
                <a16:creationId xmlns:a16="http://schemas.microsoft.com/office/drawing/2014/main" id="{63955BD7-220C-5186-8EF9-960DC225CDF2}"/>
              </a:ext>
            </a:extLst>
          </p:cNvPr>
          <p:cNvSpPr>
            <a:spLocks noGrp="1"/>
          </p:cNvSpPr>
          <p:nvPr>
            <p:ph type="body" sz="quarter" idx="15"/>
          </p:nvPr>
        </p:nvSpPr>
        <p:spPr>
          <a:xfrm>
            <a:off x="6362701" y="1102762"/>
            <a:ext cx="4954588"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10" name="Chart Placeholder 10">
            <a:extLst>
              <a:ext uri="{FF2B5EF4-FFF2-40B4-BE49-F238E27FC236}">
                <a16:creationId xmlns:a16="http://schemas.microsoft.com/office/drawing/2014/main" id="{D040985F-5070-DC4B-B4EF-41EAB630591C}"/>
              </a:ext>
            </a:extLst>
          </p:cNvPr>
          <p:cNvSpPr>
            <a:spLocks noGrp="1"/>
          </p:cNvSpPr>
          <p:nvPr>
            <p:ph type="chart" sz="quarter" idx="16"/>
          </p:nvPr>
        </p:nvSpPr>
        <p:spPr>
          <a:xfrm>
            <a:off x="523874" y="1667912"/>
            <a:ext cx="4954588" cy="4573588"/>
          </a:xfrm>
          <a:prstGeom prst="rect">
            <a:avLst/>
          </a:prstGeom>
        </p:spPr>
        <p:txBody>
          <a:bodyPr/>
          <a:lstStyle/>
          <a:p>
            <a:endParaRPr lang="en-IN"/>
          </a:p>
        </p:txBody>
      </p:sp>
      <p:sp>
        <p:nvSpPr>
          <p:cNvPr id="11" name="Text Placeholder 6">
            <a:extLst>
              <a:ext uri="{FF2B5EF4-FFF2-40B4-BE49-F238E27FC236}">
                <a16:creationId xmlns:a16="http://schemas.microsoft.com/office/drawing/2014/main" id="{A1CF415E-88C8-BBBB-09EC-266DDF552234}"/>
              </a:ext>
            </a:extLst>
          </p:cNvPr>
          <p:cNvSpPr>
            <a:spLocks noGrp="1"/>
          </p:cNvSpPr>
          <p:nvPr>
            <p:ph type="body" sz="quarter" idx="17"/>
          </p:nvPr>
        </p:nvSpPr>
        <p:spPr>
          <a:xfrm>
            <a:off x="523875" y="1102762"/>
            <a:ext cx="4954588"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Tree>
    <p:extLst>
      <p:ext uri="{BB962C8B-B14F-4D97-AF65-F5344CB8AC3E}">
        <p14:creationId xmlns:p14="http://schemas.microsoft.com/office/powerpoint/2010/main" val="3592636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B867EB-3003-0583-ECED-29EA1F09DA37}"/>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0F91ADAF-1533-BC3D-1DEA-F6B05C365203}"/>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E3B741A-BA7F-866E-5694-45D21460CEA6}"/>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Chart Placeholder 10">
            <a:extLst>
              <a:ext uri="{FF2B5EF4-FFF2-40B4-BE49-F238E27FC236}">
                <a16:creationId xmlns:a16="http://schemas.microsoft.com/office/drawing/2014/main" id="{E74E3D85-CD39-EDB5-CEA4-1605D903F722}"/>
              </a:ext>
            </a:extLst>
          </p:cNvPr>
          <p:cNvSpPr>
            <a:spLocks noGrp="1"/>
          </p:cNvSpPr>
          <p:nvPr>
            <p:ph type="chart" sz="quarter" idx="14"/>
          </p:nvPr>
        </p:nvSpPr>
        <p:spPr>
          <a:xfrm>
            <a:off x="5634912" y="1142206"/>
            <a:ext cx="4954588" cy="2515394"/>
          </a:xfrm>
          <a:prstGeom prst="rect">
            <a:avLst/>
          </a:prstGeom>
        </p:spPr>
        <p:txBody>
          <a:bodyPr/>
          <a:lstStyle/>
          <a:p>
            <a:endParaRPr lang="en-IN" dirty="0"/>
          </a:p>
        </p:txBody>
      </p:sp>
      <p:sp>
        <p:nvSpPr>
          <p:cNvPr id="8" name="Chart Placeholder 10">
            <a:extLst>
              <a:ext uri="{FF2B5EF4-FFF2-40B4-BE49-F238E27FC236}">
                <a16:creationId xmlns:a16="http://schemas.microsoft.com/office/drawing/2014/main" id="{1EE17687-29FE-81EB-75F2-422BF06A88F6}"/>
              </a:ext>
            </a:extLst>
          </p:cNvPr>
          <p:cNvSpPr>
            <a:spLocks noGrp="1"/>
          </p:cNvSpPr>
          <p:nvPr>
            <p:ph type="chart" sz="quarter" idx="16"/>
          </p:nvPr>
        </p:nvSpPr>
        <p:spPr>
          <a:xfrm>
            <a:off x="523874" y="1142206"/>
            <a:ext cx="4954588" cy="2515394"/>
          </a:xfrm>
          <a:prstGeom prst="rect">
            <a:avLst/>
          </a:prstGeom>
        </p:spPr>
        <p:txBody>
          <a:bodyPr/>
          <a:lstStyle/>
          <a:p>
            <a:endParaRPr lang="en-IN"/>
          </a:p>
        </p:txBody>
      </p:sp>
      <p:sp>
        <p:nvSpPr>
          <p:cNvPr id="12" name="Chart Placeholder 10">
            <a:extLst>
              <a:ext uri="{FF2B5EF4-FFF2-40B4-BE49-F238E27FC236}">
                <a16:creationId xmlns:a16="http://schemas.microsoft.com/office/drawing/2014/main" id="{D9DD2B1F-2961-FC55-3AC1-BEF683123A2B}"/>
              </a:ext>
            </a:extLst>
          </p:cNvPr>
          <p:cNvSpPr>
            <a:spLocks noGrp="1"/>
          </p:cNvSpPr>
          <p:nvPr>
            <p:ph type="chart" sz="quarter" idx="17"/>
          </p:nvPr>
        </p:nvSpPr>
        <p:spPr>
          <a:xfrm>
            <a:off x="5634912" y="3794749"/>
            <a:ext cx="4954588" cy="2515394"/>
          </a:xfrm>
          <a:prstGeom prst="rect">
            <a:avLst/>
          </a:prstGeom>
        </p:spPr>
        <p:txBody>
          <a:bodyPr/>
          <a:lstStyle/>
          <a:p>
            <a:endParaRPr lang="en-IN"/>
          </a:p>
        </p:txBody>
      </p:sp>
      <p:sp>
        <p:nvSpPr>
          <p:cNvPr id="13" name="Chart Placeholder 10">
            <a:extLst>
              <a:ext uri="{FF2B5EF4-FFF2-40B4-BE49-F238E27FC236}">
                <a16:creationId xmlns:a16="http://schemas.microsoft.com/office/drawing/2014/main" id="{E0CA8031-E931-DAB8-B148-795CFC0440A1}"/>
              </a:ext>
            </a:extLst>
          </p:cNvPr>
          <p:cNvSpPr>
            <a:spLocks noGrp="1"/>
          </p:cNvSpPr>
          <p:nvPr>
            <p:ph type="chart" sz="quarter" idx="18"/>
          </p:nvPr>
        </p:nvSpPr>
        <p:spPr>
          <a:xfrm>
            <a:off x="523874" y="3794749"/>
            <a:ext cx="4954588" cy="2515394"/>
          </a:xfrm>
          <a:prstGeom prst="rect">
            <a:avLst/>
          </a:prstGeom>
        </p:spPr>
        <p:txBody>
          <a:bodyPr/>
          <a:lstStyle/>
          <a:p>
            <a:endParaRPr lang="en-IN"/>
          </a:p>
        </p:txBody>
      </p:sp>
    </p:spTree>
    <p:extLst>
      <p:ext uri="{BB962C8B-B14F-4D97-AF65-F5344CB8AC3E}">
        <p14:creationId xmlns:p14="http://schemas.microsoft.com/office/powerpoint/2010/main" val="916297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366577-6704-50AA-B3C8-831CEF0F1F81}"/>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3" name="Title 1">
            <a:extLst>
              <a:ext uri="{FF2B5EF4-FFF2-40B4-BE49-F238E27FC236}">
                <a16:creationId xmlns:a16="http://schemas.microsoft.com/office/drawing/2014/main" id="{ECD482A2-9448-CCD0-95EA-086EE475F039}"/>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4" name="Text Placeholder 6">
            <a:extLst>
              <a:ext uri="{FF2B5EF4-FFF2-40B4-BE49-F238E27FC236}">
                <a16:creationId xmlns:a16="http://schemas.microsoft.com/office/drawing/2014/main" id="{68529CE3-4884-9F20-A826-3BB33F3F2A35}"/>
              </a:ext>
            </a:extLst>
          </p:cNvPr>
          <p:cNvSpPr>
            <a:spLocks noGrp="1"/>
          </p:cNvSpPr>
          <p:nvPr>
            <p:ph type="body" sz="quarter" idx="13"/>
          </p:nvPr>
        </p:nvSpPr>
        <p:spPr>
          <a:xfrm>
            <a:off x="552449" y="1000125"/>
            <a:ext cx="5008595"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5" name="Text Placeholder 9">
            <a:extLst>
              <a:ext uri="{FF2B5EF4-FFF2-40B4-BE49-F238E27FC236}">
                <a16:creationId xmlns:a16="http://schemas.microsoft.com/office/drawing/2014/main" id="{EE7F41ED-A1FE-D771-9C0F-2369D76623B7}"/>
              </a:ext>
            </a:extLst>
          </p:cNvPr>
          <p:cNvSpPr>
            <a:spLocks noGrp="1"/>
          </p:cNvSpPr>
          <p:nvPr>
            <p:ph type="body" sz="quarter" idx="14"/>
          </p:nvPr>
        </p:nvSpPr>
        <p:spPr>
          <a:xfrm>
            <a:off x="552449" y="1527678"/>
            <a:ext cx="5008596" cy="4173325"/>
          </a:xfrm>
          <a:prstGeom prst="rect">
            <a:avLst/>
          </a:prstGeom>
        </p:spPr>
        <p:txBody>
          <a:bodyPr/>
          <a:lstStyle>
            <a:lvl1pPr>
              <a:defRPr lang="en-US" sz="1800" b="0" smtClean="0">
                <a:solidFill>
                  <a:schemeClr val="tx1">
                    <a:lumMod val="75000"/>
                    <a:lumOff val="25000"/>
                  </a:schemeClr>
                </a:solidFill>
              </a:defRPr>
            </a:lvl1pPr>
            <a:lvl2pPr marL="457200" indent="0">
              <a:buNone/>
              <a:defRPr lang="en-US" sz="1800" smtClean="0">
                <a:solidFill>
                  <a:schemeClr val="tx1">
                    <a:lumMod val="75000"/>
                    <a:lumOff val="25000"/>
                  </a:schemeClr>
                </a:solidFill>
              </a:defRPr>
            </a:lvl2pPr>
            <a:lvl3pPr>
              <a:defRPr lang="en-US" smtClean="0">
                <a:solidFill>
                  <a:schemeClr val="tx1">
                    <a:lumMod val="75000"/>
                    <a:lumOff val="25000"/>
                  </a:schemeClr>
                </a:solidFill>
              </a:defRPr>
            </a:lvl3pPr>
            <a:lvl4pPr>
              <a:defRPr lang="en-US" sz="1600" smtClean="0">
                <a:solidFill>
                  <a:schemeClr val="tx1">
                    <a:lumMod val="75000"/>
                    <a:lumOff val="25000"/>
                  </a:schemeClr>
                </a:solidFill>
              </a:defRPr>
            </a:lvl4pPr>
            <a:lvl5pPr>
              <a:defRPr lang="en-IN" sz="1600">
                <a:solidFill>
                  <a:schemeClr val="tx1">
                    <a:lumMod val="75000"/>
                    <a:lumOff val="25000"/>
                  </a:schemeClr>
                </a:solidFill>
              </a:defRPr>
            </a:lvl5pPr>
          </a:lstStyle>
          <a:p>
            <a:pPr marL="0" lvl="0" indent="0">
              <a:buNone/>
            </a:pPr>
            <a:r>
              <a:rPr lang="en-US" dirty="0"/>
              <a:t>Click to edit Master text styles</a:t>
            </a:r>
          </a:p>
        </p:txBody>
      </p:sp>
      <p:sp>
        <p:nvSpPr>
          <p:cNvPr id="8" name="Picture Placeholder 7">
            <a:extLst>
              <a:ext uri="{FF2B5EF4-FFF2-40B4-BE49-F238E27FC236}">
                <a16:creationId xmlns:a16="http://schemas.microsoft.com/office/drawing/2014/main" id="{A0FCD376-33E4-B4F7-5E37-D18C644D6AEB}"/>
              </a:ext>
            </a:extLst>
          </p:cNvPr>
          <p:cNvSpPr>
            <a:spLocks noGrp="1"/>
          </p:cNvSpPr>
          <p:nvPr>
            <p:ph type="pic" sz="quarter" idx="15"/>
          </p:nvPr>
        </p:nvSpPr>
        <p:spPr>
          <a:xfrm>
            <a:off x="5803900" y="1527175"/>
            <a:ext cx="5476875" cy="4173538"/>
          </a:xfrm>
          <a:prstGeom prst="rect">
            <a:avLst/>
          </a:prstGeom>
        </p:spPr>
        <p:txBody>
          <a:bodyPr/>
          <a:lstStyle/>
          <a:p>
            <a:endParaRPr lang="en-IN"/>
          </a:p>
        </p:txBody>
      </p:sp>
      <p:cxnSp>
        <p:nvCxnSpPr>
          <p:cNvPr id="9" name="Straight Connector 8">
            <a:extLst>
              <a:ext uri="{FF2B5EF4-FFF2-40B4-BE49-F238E27FC236}">
                <a16:creationId xmlns:a16="http://schemas.microsoft.com/office/drawing/2014/main" id="{3EF4DD3D-93B3-DBFD-19A0-EC00FCE48D83}"/>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86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2CB21F-D91E-FE67-75B3-1F93A8378E0B}"/>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48CD7246-F76C-E06F-D1EC-AF2E0D472406}"/>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5" name="Text Placeholder 6">
            <a:extLst>
              <a:ext uri="{FF2B5EF4-FFF2-40B4-BE49-F238E27FC236}">
                <a16:creationId xmlns:a16="http://schemas.microsoft.com/office/drawing/2014/main" id="{B917806F-219C-A653-DCBB-21507A0DF78D}"/>
              </a:ext>
            </a:extLst>
          </p:cNvPr>
          <p:cNvSpPr>
            <a:spLocks noGrp="1"/>
          </p:cNvSpPr>
          <p:nvPr>
            <p:ph type="body" sz="quarter" idx="13"/>
          </p:nvPr>
        </p:nvSpPr>
        <p:spPr>
          <a:xfrm>
            <a:off x="552449" y="1000125"/>
            <a:ext cx="5008595"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6" name="Text Placeholder 9">
            <a:extLst>
              <a:ext uri="{FF2B5EF4-FFF2-40B4-BE49-F238E27FC236}">
                <a16:creationId xmlns:a16="http://schemas.microsoft.com/office/drawing/2014/main" id="{C5B59C22-16AA-71E3-2ACB-B455D6D777C9}"/>
              </a:ext>
            </a:extLst>
          </p:cNvPr>
          <p:cNvSpPr>
            <a:spLocks noGrp="1"/>
          </p:cNvSpPr>
          <p:nvPr>
            <p:ph type="body" sz="quarter" idx="14"/>
          </p:nvPr>
        </p:nvSpPr>
        <p:spPr>
          <a:xfrm>
            <a:off x="552449" y="1527678"/>
            <a:ext cx="10728326" cy="2157914"/>
          </a:xfrm>
          <a:prstGeom prst="rect">
            <a:avLst/>
          </a:prstGeom>
        </p:spPr>
        <p:txBody>
          <a:bodyPr/>
          <a:lstStyle>
            <a:lvl1pPr>
              <a:defRPr lang="en-US" sz="1800" b="0" smtClean="0">
                <a:solidFill>
                  <a:schemeClr val="tx1">
                    <a:lumMod val="75000"/>
                    <a:lumOff val="25000"/>
                  </a:schemeClr>
                </a:solidFill>
              </a:defRPr>
            </a:lvl1pPr>
            <a:lvl2pPr marL="457200" indent="0">
              <a:buNone/>
              <a:defRPr lang="en-US" sz="1800" smtClean="0">
                <a:solidFill>
                  <a:schemeClr val="tx1">
                    <a:lumMod val="75000"/>
                    <a:lumOff val="25000"/>
                  </a:schemeClr>
                </a:solidFill>
              </a:defRPr>
            </a:lvl2pPr>
            <a:lvl3pPr>
              <a:defRPr lang="en-US" smtClean="0">
                <a:solidFill>
                  <a:schemeClr val="tx1">
                    <a:lumMod val="75000"/>
                    <a:lumOff val="25000"/>
                  </a:schemeClr>
                </a:solidFill>
              </a:defRPr>
            </a:lvl3pPr>
            <a:lvl4pPr>
              <a:defRPr lang="en-US" sz="1600" smtClean="0">
                <a:solidFill>
                  <a:schemeClr val="tx1">
                    <a:lumMod val="75000"/>
                    <a:lumOff val="25000"/>
                  </a:schemeClr>
                </a:solidFill>
              </a:defRPr>
            </a:lvl4pPr>
            <a:lvl5pPr>
              <a:defRPr lang="en-IN" sz="1600">
                <a:solidFill>
                  <a:schemeClr val="tx1">
                    <a:lumMod val="75000"/>
                    <a:lumOff val="25000"/>
                  </a:schemeClr>
                </a:solidFill>
              </a:defRPr>
            </a:lvl5pPr>
          </a:lstStyle>
          <a:p>
            <a:pPr marL="0" lvl="0" indent="0">
              <a:buNone/>
            </a:pPr>
            <a:r>
              <a:rPr lang="en-US" dirty="0"/>
              <a:t>Click to edit Master text styles</a:t>
            </a:r>
          </a:p>
        </p:txBody>
      </p:sp>
      <p:sp>
        <p:nvSpPr>
          <p:cNvPr id="7" name="Picture Placeholder 7">
            <a:extLst>
              <a:ext uri="{FF2B5EF4-FFF2-40B4-BE49-F238E27FC236}">
                <a16:creationId xmlns:a16="http://schemas.microsoft.com/office/drawing/2014/main" id="{AE07B1D6-62D0-A65F-2D08-125D0D28AA02}"/>
              </a:ext>
            </a:extLst>
          </p:cNvPr>
          <p:cNvSpPr>
            <a:spLocks noGrp="1"/>
          </p:cNvSpPr>
          <p:nvPr>
            <p:ph type="pic" sz="quarter" idx="15"/>
          </p:nvPr>
        </p:nvSpPr>
        <p:spPr>
          <a:xfrm>
            <a:off x="552450" y="3852515"/>
            <a:ext cx="10728326" cy="2413891"/>
          </a:xfrm>
          <a:prstGeom prst="rect">
            <a:avLst/>
          </a:prstGeom>
        </p:spPr>
        <p:txBody>
          <a:bodyPr/>
          <a:lstStyle/>
          <a:p>
            <a:endParaRPr lang="en-IN"/>
          </a:p>
        </p:txBody>
      </p:sp>
      <p:cxnSp>
        <p:nvCxnSpPr>
          <p:cNvPr id="8" name="Straight Connector 7">
            <a:extLst>
              <a:ext uri="{FF2B5EF4-FFF2-40B4-BE49-F238E27FC236}">
                <a16:creationId xmlns:a16="http://schemas.microsoft.com/office/drawing/2014/main" id="{9D9C7AC4-9AF9-C051-C8BD-FF19F0E45816}"/>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28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282A18-718C-2D02-A31B-E28E4E8C675B}"/>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C67B094F-AB46-0B6C-EB24-DE49E39CADC4}"/>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5" name="Text Placeholder 6">
            <a:extLst>
              <a:ext uri="{FF2B5EF4-FFF2-40B4-BE49-F238E27FC236}">
                <a16:creationId xmlns:a16="http://schemas.microsoft.com/office/drawing/2014/main" id="{B91C69CC-529E-5BB2-16D1-66CCBC12C2DB}"/>
              </a:ext>
            </a:extLst>
          </p:cNvPr>
          <p:cNvSpPr>
            <a:spLocks noGrp="1"/>
          </p:cNvSpPr>
          <p:nvPr>
            <p:ph type="body" sz="quarter" idx="13"/>
          </p:nvPr>
        </p:nvSpPr>
        <p:spPr>
          <a:xfrm>
            <a:off x="552449" y="1000125"/>
            <a:ext cx="5008595"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6" name="Text Placeholder 9">
            <a:extLst>
              <a:ext uri="{FF2B5EF4-FFF2-40B4-BE49-F238E27FC236}">
                <a16:creationId xmlns:a16="http://schemas.microsoft.com/office/drawing/2014/main" id="{EF75E9C9-3CC6-C4EE-468D-A2004CF1635C}"/>
              </a:ext>
            </a:extLst>
          </p:cNvPr>
          <p:cNvSpPr>
            <a:spLocks noGrp="1"/>
          </p:cNvSpPr>
          <p:nvPr>
            <p:ph type="body" sz="quarter" idx="14"/>
          </p:nvPr>
        </p:nvSpPr>
        <p:spPr>
          <a:xfrm>
            <a:off x="552449" y="4288790"/>
            <a:ext cx="10728326" cy="2157914"/>
          </a:xfrm>
          <a:prstGeom prst="rect">
            <a:avLst/>
          </a:prstGeom>
        </p:spPr>
        <p:txBody>
          <a:bodyPr/>
          <a:lstStyle>
            <a:lvl1pPr>
              <a:defRPr lang="en-US" sz="1800" b="0" smtClean="0">
                <a:solidFill>
                  <a:schemeClr val="tx1">
                    <a:lumMod val="75000"/>
                    <a:lumOff val="25000"/>
                  </a:schemeClr>
                </a:solidFill>
              </a:defRPr>
            </a:lvl1pPr>
            <a:lvl2pPr marL="457200" indent="0">
              <a:buNone/>
              <a:defRPr lang="en-US" sz="1800" smtClean="0">
                <a:solidFill>
                  <a:schemeClr val="tx1">
                    <a:lumMod val="75000"/>
                    <a:lumOff val="25000"/>
                  </a:schemeClr>
                </a:solidFill>
              </a:defRPr>
            </a:lvl2pPr>
            <a:lvl3pPr>
              <a:defRPr lang="en-US" smtClean="0">
                <a:solidFill>
                  <a:schemeClr val="tx1">
                    <a:lumMod val="75000"/>
                    <a:lumOff val="25000"/>
                  </a:schemeClr>
                </a:solidFill>
              </a:defRPr>
            </a:lvl3pPr>
            <a:lvl4pPr>
              <a:defRPr lang="en-US" sz="1600" smtClean="0">
                <a:solidFill>
                  <a:schemeClr val="tx1">
                    <a:lumMod val="75000"/>
                    <a:lumOff val="25000"/>
                  </a:schemeClr>
                </a:solidFill>
              </a:defRPr>
            </a:lvl4pPr>
            <a:lvl5pPr>
              <a:defRPr lang="en-IN" sz="1600">
                <a:solidFill>
                  <a:schemeClr val="tx1">
                    <a:lumMod val="75000"/>
                    <a:lumOff val="25000"/>
                  </a:schemeClr>
                </a:solidFill>
              </a:defRPr>
            </a:lvl5pPr>
          </a:lstStyle>
          <a:p>
            <a:pPr marL="0" lvl="0" indent="0">
              <a:buNone/>
            </a:pPr>
            <a:r>
              <a:rPr lang="en-US" dirty="0"/>
              <a:t>Click to edit Master text styles</a:t>
            </a:r>
          </a:p>
        </p:txBody>
      </p:sp>
      <p:sp>
        <p:nvSpPr>
          <p:cNvPr id="7" name="Picture Placeholder 7">
            <a:extLst>
              <a:ext uri="{FF2B5EF4-FFF2-40B4-BE49-F238E27FC236}">
                <a16:creationId xmlns:a16="http://schemas.microsoft.com/office/drawing/2014/main" id="{02CC967D-DF46-D0E8-60AB-9B3B20D1F604}"/>
              </a:ext>
            </a:extLst>
          </p:cNvPr>
          <p:cNvSpPr>
            <a:spLocks noGrp="1"/>
          </p:cNvSpPr>
          <p:nvPr>
            <p:ph type="pic" sz="quarter" idx="15"/>
          </p:nvPr>
        </p:nvSpPr>
        <p:spPr>
          <a:xfrm>
            <a:off x="552450" y="1653412"/>
            <a:ext cx="10728326" cy="2413891"/>
          </a:xfrm>
          <a:prstGeom prst="rect">
            <a:avLst/>
          </a:prstGeom>
        </p:spPr>
        <p:txBody>
          <a:bodyPr/>
          <a:lstStyle/>
          <a:p>
            <a:endParaRPr lang="en-IN"/>
          </a:p>
        </p:txBody>
      </p:sp>
      <p:cxnSp>
        <p:nvCxnSpPr>
          <p:cNvPr id="8" name="Straight Connector 7">
            <a:extLst>
              <a:ext uri="{FF2B5EF4-FFF2-40B4-BE49-F238E27FC236}">
                <a16:creationId xmlns:a16="http://schemas.microsoft.com/office/drawing/2014/main" id="{4B524D17-EAAD-EAF9-6076-0E2A994C187D}"/>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23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C14EB2-1A21-B742-8C8F-5B2CC8093DA9}"/>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F33A3F7C-C115-8DDB-4126-986A2C108376}"/>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5" name="Text Placeholder 6">
            <a:extLst>
              <a:ext uri="{FF2B5EF4-FFF2-40B4-BE49-F238E27FC236}">
                <a16:creationId xmlns:a16="http://schemas.microsoft.com/office/drawing/2014/main" id="{1D73C397-51CD-099D-6815-1F2DF6C6336E}"/>
              </a:ext>
            </a:extLst>
          </p:cNvPr>
          <p:cNvSpPr>
            <a:spLocks noGrp="1"/>
          </p:cNvSpPr>
          <p:nvPr>
            <p:ph type="body" sz="quarter" idx="13" hasCustomPrompt="1"/>
          </p:nvPr>
        </p:nvSpPr>
        <p:spPr>
          <a:xfrm>
            <a:off x="552449" y="1000125"/>
            <a:ext cx="5008595" cy="438582"/>
          </a:xfrm>
          <a:prstGeom prst="rect">
            <a:avLst/>
          </a:prstGeom>
          <a:noFill/>
        </p:spPr>
        <p:txBody>
          <a:bodyPr wrap="square">
            <a:spAutoFit/>
          </a:bodyPr>
          <a:lstStyle>
            <a:lvl1pPr marL="0" indent="0">
              <a:buNone/>
              <a:defRPr lang="en-US" sz="25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1</a:t>
            </a:r>
          </a:p>
        </p:txBody>
      </p:sp>
      <p:sp>
        <p:nvSpPr>
          <p:cNvPr id="7" name="Picture Placeholder 7">
            <a:extLst>
              <a:ext uri="{FF2B5EF4-FFF2-40B4-BE49-F238E27FC236}">
                <a16:creationId xmlns:a16="http://schemas.microsoft.com/office/drawing/2014/main" id="{7F56D2FC-658E-9FCE-5A70-9445F532C6BC}"/>
              </a:ext>
            </a:extLst>
          </p:cNvPr>
          <p:cNvSpPr>
            <a:spLocks noGrp="1"/>
          </p:cNvSpPr>
          <p:nvPr>
            <p:ph type="pic" sz="quarter" idx="15"/>
          </p:nvPr>
        </p:nvSpPr>
        <p:spPr>
          <a:xfrm>
            <a:off x="552450" y="1653412"/>
            <a:ext cx="5699060" cy="4364833"/>
          </a:xfrm>
          <a:prstGeom prst="rect">
            <a:avLst/>
          </a:prstGeom>
        </p:spPr>
        <p:txBody>
          <a:bodyPr/>
          <a:lstStyle/>
          <a:p>
            <a:endParaRPr lang="en-IN"/>
          </a:p>
        </p:txBody>
      </p:sp>
      <p:cxnSp>
        <p:nvCxnSpPr>
          <p:cNvPr id="8" name="Straight Connector 7">
            <a:extLst>
              <a:ext uri="{FF2B5EF4-FFF2-40B4-BE49-F238E27FC236}">
                <a16:creationId xmlns:a16="http://schemas.microsoft.com/office/drawing/2014/main" id="{BFA22153-B94F-ADEE-30C2-936C8E5F5562}"/>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63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HT_Template_Blank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7587DAF-B652-82E8-0B30-E2E6C0F511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2574" y="166693"/>
            <a:ext cx="1305266" cy="503868"/>
          </a:xfrm>
          <a:prstGeom prst="rect">
            <a:avLst/>
          </a:prstGeom>
        </p:spPr>
      </p:pic>
      <p:sp>
        <p:nvSpPr>
          <p:cNvPr id="5" name="Slide Number Placeholder 2">
            <a:extLst>
              <a:ext uri="{FF2B5EF4-FFF2-40B4-BE49-F238E27FC236}">
                <a16:creationId xmlns:a16="http://schemas.microsoft.com/office/drawing/2014/main" id="{900F9120-31BE-1F51-BB4D-1A653EE60A0A}"/>
              </a:ext>
            </a:extLst>
          </p:cNvPr>
          <p:cNvSpPr txBox="1">
            <a:spLocks/>
          </p:cNvSpPr>
          <p:nvPr userDrawn="1"/>
        </p:nvSpPr>
        <p:spPr>
          <a:xfrm>
            <a:off x="11667342" y="6562938"/>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sp>
        <p:nvSpPr>
          <p:cNvPr id="6" name="Title 1">
            <a:extLst>
              <a:ext uri="{FF2B5EF4-FFF2-40B4-BE49-F238E27FC236}">
                <a16:creationId xmlns:a16="http://schemas.microsoft.com/office/drawing/2014/main" id="{B0D1A9A5-A8F7-9B9C-CD64-944CF81DCC18}"/>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7" name="Straight Connector 6">
            <a:extLst>
              <a:ext uri="{FF2B5EF4-FFF2-40B4-BE49-F238E27FC236}">
                <a16:creationId xmlns:a16="http://schemas.microsoft.com/office/drawing/2014/main" id="{6CEE4DE8-F5A4-918B-0900-138F6989C2A0}"/>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7CBC761-EE92-152A-FF99-19AD253AA315}"/>
              </a:ext>
            </a:extLst>
          </p:cNvPr>
          <p:cNvPicPr>
            <a:picLocks noChangeAspect="1"/>
          </p:cNvPicPr>
          <p:nvPr userDrawn="1"/>
        </p:nvPicPr>
        <p:blipFill>
          <a:blip r:embed="rId4">
            <a:alphaModFix amt="16000"/>
            <a:extLst>
              <a:ext uri="{96DAC541-7B7A-43D3-8B79-37D633B846F1}">
                <asvg:svgBlip xmlns:asvg="http://schemas.microsoft.com/office/drawing/2016/SVG/main" r:embed="rId5"/>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2568336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19A0363-81B6-B8BD-21F8-96251D53584B}"/>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76BAEF56-EA7C-1E79-CA2E-A1FD90964065}"/>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5" name="Text Placeholder 6">
            <a:extLst>
              <a:ext uri="{FF2B5EF4-FFF2-40B4-BE49-F238E27FC236}">
                <a16:creationId xmlns:a16="http://schemas.microsoft.com/office/drawing/2014/main" id="{6C157A04-45E5-1E36-71EE-0FE4ABBC47C7}"/>
              </a:ext>
            </a:extLst>
          </p:cNvPr>
          <p:cNvSpPr>
            <a:spLocks noGrp="1"/>
          </p:cNvSpPr>
          <p:nvPr>
            <p:ph type="body" sz="quarter" idx="13" hasCustomPrompt="1"/>
          </p:nvPr>
        </p:nvSpPr>
        <p:spPr>
          <a:xfrm>
            <a:off x="552449" y="1000125"/>
            <a:ext cx="5008595" cy="438582"/>
          </a:xfrm>
          <a:prstGeom prst="rect">
            <a:avLst/>
          </a:prstGeom>
          <a:noFill/>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500" b="1">
                <a:solidFill>
                  <a:srgbClr val="0A4D88"/>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N" sz="2400" b="1" dirty="0">
                <a:solidFill>
                  <a:prstClr val="black">
                    <a:lumMod val="75000"/>
                    <a:lumOff val="25000"/>
                  </a:prstClr>
                </a:solidFill>
                <a:latin typeface="Calibri" panose="020F0502020204030204"/>
              </a:rPr>
              <a:t>Lorem Ipsum – Image 1</a:t>
            </a:r>
          </a:p>
        </p:txBody>
      </p:sp>
      <p:sp>
        <p:nvSpPr>
          <p:cNvPr id="6" name="Picture Placeholder 7">
            <a:extLst>
              <a:ext uri="{FF2B5EF4-FFF2-40B4-BE49-F238E27FC236}">
                <a16:creationId xmlns:a16="http://schemas.microsoft.com/office/drawing/2014/main" id="{1C2108AA-276A-D2E7-BB08-12E1D32C4A52}"/>
              </a:ext>
            </a:extLst>
          </p:cNvPr>
          <p:cNvSpPr>
            <a:spLocks noGrp="1"/>
          </p:cNvSpPr>
          <p:nvPr>
            <p:ph type="pic" sz="quarter" idx="15"/>
          </p:nvPr>
        </p:nvSpPr>
        <p:spPr>
          <a:xfrm>
            <a:off x="552450" y="1653412"/>
            <a:ext cx="5316505" cy="4364833"/>
          </a:xfrm>
          <a:prstGeom prst="rect">
            <a:avLst/>
          </a:prstGeom>
        </p:spPr>
        <p:txBody>
          <a:bodyPr/>
          <a:lstStyle/>
          <a:p>
            <a:endParaRPr lang="en-IN"/>
          </a:p>
        </p:txBody>
      </p:sp>
      <p:sp>
        <p:nvSpPr>
          <p:cNvPr id="7" name="Picture Placeholder 7">
            <a:extLst>
              <a:ext uri="{FF2B5EF4-FFF2-40B4-BE49-F238E27FC236}">
                <a16:creationId xmlns:a16="http://schemas.microsoft.com/office/drawing/2014/main" id="{CC92A9C7-AC11-C269-A5CD-A4A38630C403}"/>
              </a:ext>
            </a:extLst>
          </p:cNvPr>
          <p:cNvSpPr>
            <a:spLocks noGrp="1"/>
          </p:cNvSpPr>
          <p:nvPr>
            <p:ph type="pic" sz="quarter" idx="16"/>
          </p:nvPr>
        </p:nvSpPr>
        <p:spPr>
          <a:xfrm>
            <a:off x="6096000" y="1653412"/>
            <a:ext cx="5699060" cy="4364833"/>
          </a:xfrm>
          <a:prstGeom prst="rect">
            <a:avLst/>
          </a:prstGeom>
        </p:spPr>
        <p:txBody>
          <a:bodyPr/>
          <a:lstStyle/>
          <a:p>
            <a:endParaRPr lang="en-IN"/>
          </a:p>
        </p:txBody>
      </p:sp>
      <p:sp>
        <p:nvSpPr>
          <p:cNvPr id="8" name="Text Placeholder 6">
            <a:extLst>
              <a:ext uri="{FF2B5EF4-FFF2-40B4-BE49-F238E27FC236}">
                <a16:creationId xmlns:a16="http://schemas.microsoft.com/office/drawing/2014/main" id="{3974F387-7E03-38C5-4560-D09034E7A9DE}"/>
              </a:ext>
            </a:extLst>
          </p:cNvPr>
          <p:cNvSpPr>
            <a:spLocks noGrp="1"/>
          </p:cNvSpPr>
          <p:nvPr>
            <p:ph type="body" sz="quarter" idx="17" hasCustomPrompt="1"/>
          </p:nvPr>
        </p:nvSpPr>
        <p:spPr>
          <a:xfrm>
            <a:off x="6096000" y="1000125"/>
            <a:ext cx="5008595" cy="424732"/>
          </a:xfrm>
          <a:prstGeom prst="rect">
            <a:avLst/>
          </a:prstGeom>
          <a:noFill/>
        </p:spPr>
        <p:txBody>
          <a:bodyPr wrap="square">
            <a:spAutoFit/>
          </a:bodyPr>
          <a:lstStyle>
            <a:lvl1pPr>
              <a:defRPr lang="en-US" sz="2400" b="1" dirty="0" smtClean="0">
                <a:solidFill>
                  <a:prstClr val="black">
                    <a:lumMod val="75000"/>
                    <a:lumOff val="25000"/>
                  </a:prstClr>
                </a:solidFill>
                <a:latin typeface="Calibri" panose="020F0502020204030204"/>
                <a:ea typeface="+mj-ea"/>
                <a:cs typeface="Calibri" panose="020F0502020204030204" pitchFamily="34" charset="0"/>
              </a:defRPr>
            </a:lvl1pPr>
          </a:lstStyle>
          <a:p>
            <a:pPr marL="0" marR="0" lvl="0" indent="0" fontAlgn="auto">
              <a:spcAft>
                <a:spcPts val="0"/>
              </a:spcAft>
              <a:buClrTx/>
              <a:buSzTx/>
              <a:buNone/>
              <a:tabLst/>
            </a:pPr>
            <a:r>
              <a:rPr lang="en-US" dirty="0"/>
              <a:t>Lorem Ipsum – Image 2</a:t>
            </a:r>
          </a:p>
        </p:txBody>
      </p:sp>
      <p:cxnSp>
        <p:nvCxnSpPr>
          <p:cNvPr id="9" name="Straight Connector 8">
            <a:extLst>
              <a:ext uri="{FF2B5EF4-FFF2-40B4-BE49-F238E27FC236}">
                <a16:creationId xmlns:a16="http://schemas.microsoft.com/office/drawing/2014/main" id="{9F91F452-D617-0AD8-0727-DA2C06CD69C2}"/>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836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4302A6-1A14-C7E4-7C8F-9E8716499866}"/>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C6E4E741-41E9-DCA9-8D1F-8C95DDDFBD7D}"/>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6" name="Picture Placeholder 7">
            <a:extLst>
              <a:ext uri="{FF2B5EF4-FFF2-40B4-BE49-F238E27FC236}">
                <a16:creationId xmlns:a16="http://schemas.microsoft.com/office/drawing/2014/main" id="{D0B4E2FE-B857-78C3-8742-60278A2FCF09}"/>
              </a:ext>
            </a:extLst>
          </p:cNvPr>
          <p:cNvSpPr>
            <a:spLocks noGrp="1"/>
          </p:cNvSpPr>
          <p:nvPr>
            <p:ph type="pic" sz="quarter" idx="15"/>
          </p:nvPr>
        </p:nvSpPr>
        <p:spPr>
          <a:xfrm>
            <a:off x="552450" y="1411381"/>
            <a:ext cx="3375738" cy="2134250"/>
          </a:xfrm>
          <a:prstGeom prst="rect">
            <a:avLst/>
          </a:prstGeom>
        </p:spPr>
        <p:txBody>
          <a:bodyPr/>
          <a:lstStyle/>
          <a:p>
            <a:endParaRPr lang="en-IN"/>
          </a:p>
        </p:txBody>
      </p:sp>
      <p:sp>
        <p:nvSpPr>
          <p:cNvPr id="11" name="Text Placeholder 6">
            <a:extLst>
              <a:ext uri="{FF2B5EF4-FFF2-40B4-BE49-F238E27FC236}">
                <a16:creationId xmlns:a16="http://schemas.microsoft.com/office/drawing/2014/main" id="{0B6175B1-FA81-84EC-B05C-523738C4E443}"/>
              </a:ext>
            </a:extLst>
          </p:cNvPr>
          <p:cNvSpPr>
            <a:spLocks noGrp="1"/>
          </p:cNvSpPr>
          <p:nvPr>
            <p:ph type="body" sz="quarter" idx="13" hasCustomPrompt="1"/>
          </p:nvPr>
        </p:nvSpPr>
        <p:spPr>
          <a:xfrm>
            <a:off x="552450" y="1000125"/>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1</a:t>
            </a:r>
          </a:p>
        </p:txBody>
      </p:sp>
      <p:sp>
        <p:nvSpPr>
          <p:cNvPr id="17" name="Picture Placeholder 7">
            <a:extLst>
              <a:ext uri="{FF2B5EF4-FFF2-40B4-BE49-F238E27FC236}">
                <a16:creationId xmlns:a16="http://schemas.microsoft.com/office/drawing/2014/main" id="{C897F6E5-16D1-A512-A31B-44F959A04C78}"/>
              </a:ext>
            </a:extLst>
          </p:cNvPr>
          <p:cNvSpPr>
            <a:spLocks noGrp="1"/>
          </p:cNvSpPr>
          <p:nvPr>
            <p:ph type="pic" sz="quarter" idx="16"/>
          </p:nvPr>
        </p:nvSpPr>
        <p:spPr>
          <a:xfrm>
            <a:off x="552450" y="4238556"/>
            <a:ext cx="3375738" cy="2134250"/>
          </a:xfrm>
          <a:prstGeom prst="rect">
            <a:avLst/>
          </a:prstGeom>
        </p:spPr>
        <p:txBody>
          <a:bodyPr/>
          <a:lstStyle/>
          <a:p>
            <a:endParaRPr lang="en-IN"/>
          </a:p>
        </p:txBody>
      </p:sp>
      <p:sp>
        <p:nvSpPr>
          <p:cNvPr id="18" name="Text Placeholder 6">
            <a:extLst>
              <a:ext uri="{FF2B5EF4-FFF2-40B4-BE49-F238E27FC236}">
                <a16:creationId xmlns:a16="http://schemas.microsoft.com/office/drawing/2014/main" id="{0FD07B18-6913-E183-23DF-5E312F412AA6}"/>
              </a:ext>
            </a:extLst>
          </p:cNvPr>
          <p:cNvSpPr>
            <a:spLocks noGrp="1"/>
          </p:cNvSpPr>
          <p:nvPr>
            <p:ph type="body" sz="quarter" idx="17" hasCustomPrompt="1"/>
          </p:nvPr>
        </p:nvSpPr>
        <p:spPr>
          <a:xfrm>
            <a:off x="552450" y="3827300"/>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4</a:t>
            </a:r>
          </a:p>
        </p:txBody>
      </p:sp>
      <p:sp>
        <p:nvSpPr>
          <p:cNvPr id="27" name="Picture Placeholder 7">
            <a:extLst>
              <a:ext uri="{FF2B5EF4-FFF2-40B4-BE49-F238E27FC236}">
                <a16:creationId xmlns:a16="http://schemas.microsoft.com/office/drawing/2014/main" id="{42831A78-5875-CCBA-A85A-D2629AFB6E0C}"/>
              </a:ext>
            </a:extLst>
          </p:cNvPr>
          <p:cNvSpPr>
            <a:spLocks noGrp="1"/>
          </p:cNvSpPr>
          <p:nvPr>
            <p:ph type="pic" sz="quarter" idx="18"/>
          </p:nvPr>
        </p:nvSpPr>
        <p:spPr>
          <a:xfrm>
            <a:off x="4079421" y="1411381"/>
            <a:ext cx="3375738" cy="2134250"/>
          </a:xfrm>
          <a:prstGeom prst="rect">
            <a:avLst/>
          </a:prstGeom>
        </p:spPr>
        <p:txBody>
          <a:bodyPr/>
          <a:lstStyle/>
          <a:p>
            <a:endParaRPr lang="en-IN"/>
          </a:p>
        </p:txBody>
      </p:sp>
      <p:sp>
        <p:nvSpPr>
          <p:cNvPr id="28" name="Text Placeholder 6">
            <a:extLst>
              <a:ext uri="{FF2B5EF4-FFF2-40B4-BE49-F238E27FC236}">
                <a16:creationId xmlns:a16="http://schemas.microsoft.com/office/drawing/2014/main" id="{2D026263-2947-C238-3D7D-6DA8D49BF263}"/>
              </a:ext>
            </a:extLst>
          </p:cNvPr>
          <p:cNvSpPr>
            <a:spLocks noGrp="1"/>
          </p:cNvSpPr>
          <p:nvPr>
            <p:ph type="body" sz="quarter" idx="19" hasCustomPrompt="1"/>
          </p:nvPr>
        </p:nvSpPr>
        <p:spPr>
          <a:xfrm>
            <a:off x="4079421" y="1000125"/>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2</a:t>
            </a:r>
          </a:p>
        </p:txBody>
      </p:sp>
      <p:sp>
        <p:nvSpPr>
          <p:cNvPr id="29" name="Picture Placeholder 7">
            <a:extLst>
              <a:ext uri="{FF2B5EF4-FFF2-40B4-BE49-F238E27FC236}">
                <a16:creationId xmlns:a16="http://schemas.microsoft.com/office/drawing/2014/main" id="{F7645268-F1E5-B686-B9F3-6ADA85128426}"/>
              </a:ext>
            </a:extLst>
          </p:cNvPr>
          <p:cNvSpPr>
            <a:spLocks noGrp="1"/>
          </p:cNvSpPr>
          <p:nvPr>
            <p:ph type="pic" sz="quarter" idx="20"/>
          </p:nvPr>
        </p:nvSpPr>
        <p:spPr>
          <a:xfrm>
            <a:off x="4079421" y="4238556"/>
            <a:ext cx="3375738" cy="2134250"/>
          </a:xfrm>
          <a:prstGeom prst="rect">
            <a:avLst/>
          </a:prstGeom>
        </p:spPr>
        <p:txBody>
          <a:bodyPr/>
          <a:lstStyle/>
          <a:p>
            <a:endParaRPr lang="en-IN"/>
          </a:p>
        </p:txBody>
      </p:sp>
      <p:sp>
        <p:nvSpPr>
          <p:cNvPr id="30" name="Text Placeholder 6">
            <a:extLst>
              <a:ext uri="{FF2B5EF4-FFF2-40B4-BE49-F238E27FC236}">
                <a16:creationId xmlns:a16="http://schemas.microsoft.com/office/drawing/2014/main" id="{5A11D4A5-76FC-BFA5-244F-D853EBC98E57}"/>
              </a:ext>
            </a:extLst>
          </p:cNvPr>
          <p:cNvSpPr>
            <a:spLocks noGrp="1"/>
          </p:cNvSpPr>
          <p:nvPr>
            <p:ph type="body" sz="quarter" idx="21" hasCustomPrompt="1"/>
          </p:nvPr>
        </p:nvSpPr>
        <p:spPr>
          <a:xfrm>
            <a:off x="4079421" y="3827300"/>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5</a:t>
            </a:r>
          </a:p>
        </p:txBody>
      </p:sp>
      <p:sp>
        <p:nvSpPr>
          <p:cNvPr id="31" name="Picture Placeholder 7">
            <a:extLst>
              <a:ext uri="{FF2B5EF4-FFF2-40B4-BE49-F238E27FC236}">
                <a16:creationId xmlns:a16="http://schemas.microsoft.com/office/drawing/2014/main" id="{5F67FFBF-832F-1A3F-F8D9-79C4EF23F4D7}"/>
              </a:ext>
            </a:extLst>
          </p:cNvPr>
          <p:cNvSpPr>
            <a:spLocks noGrp="1"/>
          </p:cNvSpPr>
          <p:nvPr>
            <p:ph type="pic" sz="quarter" idx="22"/>
          </p:nvPr>
        </p:nvSpPr>
        <p:spPr>
          <a:xfrm>
            <a:off x="7606392" y="1411381"/>
            <a:ext cx="3375738" cy="2134250"/>
          </a:xfrm>
          <a:prstGeom prst="rect">
            <a:avLst/>
          </a:prstGeom>
        </p:spPr>
        <p:txBody>
          <a:bodyPr/>
          <a:lstStyle/>
          <a:p>
            <a:endParaRPr lang="en-IN"/>
          </a:p>
        </p:txBody>
      </p:sp>
      <p:sp>
        <p:nvSpPr>
          <p:cNvPr id="32" name="Text Placeholder 6">
            <a:extLst>
              <a:ext uri="{FF2B5EF4-FFF2-40B4-BE49-F238E27FC236}">
                <a16:creationId xmlns:a16="http://schemas.microsoft.com/office/drawing/2014/main" id="{9828F6CB-C9A1-9AC9-8704-005AC431EE66}"/>
              </a:ext>
            </a:extLst>
          </p:cNvPr>
          <p:cNvSpPr>
            <a:spLocks noGrp="1"/>
          </p:cNvSpPr>
          <p:nvPr>
            <p:ph type="body" sz="quarter" idx="23" hasCustomPrompt="1"/>
          </p:nvPr>
        </p:nvSpPr>
        <p:spPr>
          <a:xfrm>
            <a:off x="7606392" y="1000125"/>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3</a:t>
            </a:r>
          </a:p>
        </p:txBody>
      </p:sp>
      <p:sp>
        <p:nvSpPr>
          <p:cNvPr id="33" name="Picture Placeholder 7">
            <a:extLst>
              <a:ext uri="{FF2B5EF4-FFF2-40B4-BE49-F238E27FC236}">
                <a16:creationId xmlns:a16="http://schemas.microsoft.com/office/drawing/2014/main" id="{CBB77685-80EE-1442-952E-1B610770DACA}"/>
              </a:ext>
            </a:extLst>
          </p:cNvPr>
          <p:cNvSpPr>
            <a:spLocks noGrp="1"/>
          </p:cNvSpPr>
          <p:nvPr>
            <p:ph type="pic" sz="quarter" idx="24"/>
          </p:nvPr>
        </p:nvSpPr>
        <p:spPr>
          <a:xfrm>
            <a:off x="7606392" y="4238556"/>
            <a:ext cx="3375738" cy="2134250"/>
          </a:xfrm>
          <a:prstGeom prst="rect">
            <a:avLst/>
          </a:prstGeom>
        </p:spPr>
        <p:txBody>
          <a:bodyPr/>
          <a:lstStyle/>
          <a:p>
            <a:endParaRPr lang="en-IN"/>
          </a:p>
        </p:txBody>
      </p:sp>
      <p:sp>
        <p:nvSpPr>
          <p:cNvPr id="34" name="Text Placeholder 6">
            <a:extLst>
              <a:ext uri="{FF2B5EF4-FFF2-40B4-BE49-F238E27FC236}">
                <a16:creationId xmlns:a16="http://schemas.microsoft.com/office/drawing/2014/main" id="{4133383B-0B09-E99C-24BB-D97F7274D82C}"/>
              </a:ext>
            </a:extLst>
          </p:cNvPr>
          <p:cNvSpPr>
            <a:spLocks noGrp="1"/>
          </p:cNvSpPr>
          <p:nvPr>
            <p:ph type="body" sz="quarter" idx="25" hasCustomPrompt="1"/>
          </p:nvPr>
        </p:nvSpPr>
        <p:spPr>
          <a:xfrm>
            <a:off x="7606392" y="3827300"/>
            <a:ext cx="3375738" cy="341632"/>
          </a:xfrm>
          <a:prstGeom prst="rect">
            <a:avLst/>
          </a:prstGeom>
          <a:noFill/>
        </p:spPr>
        <p:txBody>
          <a:bodyPr wrap="square">
            <a:spAutoFit/>
          </a:bodyPr>
          <a:lstStyle>
            <a:lvl1pPr marL="0" indent="0">
              <a:buNone/>
              <a:defRPr lang="en-US" sz="18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Lorem Ipsum – Image 6</a:t>
            </a:r>
          </a:p>
        </p:txBody>
      </p:sp>
      <p:cxnSp>
        <p:nvCxnSpPr>
          <p:cNvPr id="35" name="Straight Connector 34">
            <a:extLst>
              <a:ext uri="{FF2B5EF4-FFF2-40B4-BE49-F238E27FC236}">
                <a16:creationId xmlns:a16="http://schemas.microsoft.com/office/drawing/2014/main" id="{50D41F1F-6634-4A1A-D430-91B87D14EE79}"/>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210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283CECEB-1B7C-DEA9-49D8-3051D876ED72}"/>
              </a:ext>
            </a:extLst>
          </p:cNvPr>
          <p:cNvSpPr/>
          <p:nvPr userDrawn="1"/>
        </p:nvSpPr>
        <p:spPr>
          <a:xfrm>
            <a:off x="1252279" y="1423437"/>
            <a:ext cx="1287980" cy="128798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E9410DB3-1A98-8110-E404-C6DDC92301C3}"/>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0A3A9D72-8A23-CE6A-EE5E-AC6171A77AFB}"/>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33" name="Picture Placeholder 32">
            <a:extLst>
              <a:ext uri="{FF2B5EF4-FFF2-40B4-BE49-F238E27FC236}">
                <a16:creationId xmlns:a16="http://schemas.microsoft.com/office/drawing/2014/main" id="{1E2887FE-D4BB-578A-E6F8-157EC29AD968}"/>
              </a:ext>
            </a:extLst>
          </p:cNvPr>
          <p:cNvSpPr>
            <a:spLocks noGrp="1"/>
          </p:cNvSpPr>
          <p:nvPr>
            <p:ph type="pic" sz="quarter" idx="10"/>
          </p:nvPr>
        </p:nvSpPr>
        <p:spPr>
          <a:xfrm>
            <a:off x="1382143" y="1553984"/>
            <a:ext cx="1028252" cy="1026886"/>
          </a:xfrm>
          <a:prstGeom prst="ellipse">
            <a:avLst/>
          </a:prstGeom>
        </p:spPr>
        <p:txBody>
          <a:bodyPr/>
          <a:lstStyle/>
          <a:p>
            <a:endParaRPr lang="en-IN"/>
          </a:p>
        </p:txBody>
      </p:sp>
      <p:sp>
        <p:nvSpPr>
          <p:cNvPr id="37" name="Text Placeholder 6">
            <a:extLst>
              <a:ext uri="{FF2B5EF4-FFF2-40B4-BE49-F238E27FC236}">
                <a16:creationId xmlns:a16="http://schemas.microsoft.com/office/drawing/2014/main" id="{2E2E13E7-0524-5C7F-9500-81131A8877DE}"/>
              </a:ext>
            </a:extLst>
          </p:cNvPr>
          <p:cNvSpPr>
            <a:spLocks noGrp="1"/>
          </p:cNvSpPr>
          <p:nvPr>
            <p:ph type="body" sz="quarter" idx="13" hasCustomPrompt="1"/>
          </p:nvPr>
        </p:nvSpPr>
        <p:spPr>
          <a:xfrm>
            <a:off x="2743770" y="1762739"/>
            <a:ext cx="1028252" cy="286232"/>
          </a:xfrm>
          <a:prstGeom prst="rect">
            <a:avLst/>
          </a:prstGeom>
          <a:noFill/>
        </p:spPr>
        <p:txBody>
          <a:bodyPr wrap="square">
            <a:spAutoFit/>
          </a:bodyPr>
          <a:lstStyle>
            <a:lvl1pPr marL="0" indent="0">
              <a:buNone/>
              <a:defRPr lang="en-US" sz="14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Name</a:t>
            </a:r>
          </a:p>
        </p:txBody>
      </p:sp>
      <p:sp>
        <p:nvSpPr>
          <p:cNvPr id="38" name="Text Placeholder 6">
            <a:extLst>
              <a:ext uri="{FF2B5EF4-FFF2-40B4-BE49-F238E27FC236}">
                <a16:creationId xmlns:a16="http://schemas.microsoft.com/office/drawing/2014/main" id="{9F867A2A-1730-F97D-DDC3-3C14A921DEF3}"/>
              </a:ext>
            </a:extLst>
          </p:cNvPr>
          <p:cNvSpPr>
            <a:spLocks noGrp="1"/>
          </p:cNvSpPr>
          <p:nvPr>
            <p:ph type="body" sz="quarter" idx="14" hasCustomPrompt="1"/>
          </p:nvPr>
        </p:nvSpPr>
        <p:spPr>
          <a:xfrm>
            <a:off x="2743769" y="2152983"/>
            <a:ext cx="1380555" cy="286232"/>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Designation</a:t>
            </a:r>
          </a:p>
        </p:txBody>
      </p:sp>
      <p:sp>
        <p:nvSpPr>
          <p:cNvPr id="39" name="Text Placeholder 6">
            <a:extLst>
              <a:ext uri="{FF2B5EF4-FFF2-40B4-BE49-F238E27FC236}">
                <a16:creationId xmlns:a16="http://schemas.microsoft.com/office/drawing/2014/main" id="{0513E836-0FE3-4E8F-C4F7-6EE13AA53018}"/>
              </a:ext>
            </a:extLst>
          </p:cNvPr>
          <p:cNvSpPr>
            <a:spLocks noGrp="1"/>
          </p:cNvSpPr>
          <p:nvPr>
            <p:ph type="body" sz="quarter" idx="15" hasCustomPrompt="1"/>
          </p:nvPr>
        </p:nvSpPr>
        <p:spPr>
          <a:xfrm>
            <a:off x="1448653" y="2910731"/>
            <a:ext cx="2675671" cy="2419124"/>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40" name="Oval 39">
            <a:extLst>
              <a:ext uri="{FF2B5EF4-FFF2-40B4-BE49-F238E27FC236}">
                <a16:creationId xmlns:a16="http://schemas.microsoft.com/office/drawing/2014/main" id="{8217B3FF-A51E-0DA9-1293-A467F2CC53BA}"/>
              </a:ext>
            </a:extLst>
          </p:cNvPr>
          <p:cNvSpPr/>
          <p:nvPr userDrawn="1"/>
        </p:nvSpPr>
        <p:spPr>
          <a:xfrm>
            <a:off x="4605079" y="1423437"/>
            <a:ext cx="1287980" cy="128798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Picture Placeholder 32">
            <a:extLst>
              <a:ext uri="{FF2B5EF4-FFF2-40B4-BE49-F238E27FC236}">
                <a16:creationId xmlns:a16="http://schemas.microsoft.com/office/drawing/2014/main" id="{35670698-B942-4373-4BFE-659AEC09717B}"/>
              </a:ext>
            </a:extLst>
          </p:cNvPr>
          <p:cNvSpPr>
            <a:spLocks noGrp="1"/>
          </p:cNvSpPr>
          <p:nvPr>
            <p:ph type="pic" sz="quarter" idx="16"/>
          </p:nvPr>
        </p:nvSpPr>
        <p:spPr>
          <a:xfrm>
            <a:off x="4734943" y="1553984"/>
            <a:ext cx="1028252" cy="1026886"/>
          </a:xfrm>
          <a:prstGeom prst="ellipse">
            <a:avLst/>
          </a:prstGeom>
        </p:spPr>
        <p:txBody>
          <a:bodyPr/>
          <a:lstStyle/>
          <a:p>
            <a:endParaRPr lang="en-IN"/>
          </a:p>
        </p:txBody>
      </p:sp>
      <p:sp>
        <p:nvSpPr>
          <p:cNvPr id="42" name="Text Placeholder 6">
            <a:extLst>
              <a:ext uri="{FF2B5EF4-FFF2-40B4-BE49-F238E27FC236}">
                <a16:creationId xmlns:a16="http://schemas.microsoft.com/office/drawing/2014/main" id="{8D0556F1-2D66-1171-80C8-D7D0438F8E79}"/>
              </a:ext>
            </a:extLst>
          </p:cNvPr>
          <p:cNvSpPr>
            <a:spLocks noGrp="1"/>
          </p:cNvSpPr>
          <p:nvPr>
            <p:ph type="body" sz="quarter" idx="17" hasCustomPrompt="1"/>
          </p:nvPr>
        </p:nvSpPr>
        <p:spPr>
          <a:xfrm>
            <a:off x="6096570" y="1762739"/>
            <a:ext cx="1028252" cy="286232"/>
          </a:xfrm>
          <a:prstGeom prst="rect">
            <a:avLst/>
          </a:prstGeom>
          <a:noFill/>
        </p:spPr>
        <p:txBody>
          <a:bodyPr wrap="square">
            <a:spAutoFit/>
          </a:bodyPr>
          <a:lstStyle>
            <a:lvl1pPr marL="0" indent="0">
              <a:buNone/>
              <a:defRPr lang="en-US" sz="14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Name</a:t>
            </a:r>
          </a:p>
        </p:txBody>
      </p:sp>
      <p:sp>
        <p:nvSpPr>
          <p:cNvPr id="43" name="Text Placeholder 6">
            <a:extLst>
              <a:ext uri="{FF2B5EF4-FFF2-40B4-BE49-F238E27FC236}">
                <a16:creationId xmlns:a16="http://schemas.microsoft.com/office/drawing/2014/main" id="{64A6DB28-A828-928C-AE07-4E10D5CB4F5D}"/>
              </a:ext>
            </a:extLst>
          </p:cNvPr>
          <p:cNvSpPr>
            <a:spLocks noGrp="1"/>
          </p:cNvSpPr>
          <p:nvPr>
            <p:ph type="body" sz="quarter" idx="18" hasCustomPrompt="1"/>
          </p:nvPr>
        </p:nvSpPr>
        <p:spPr>
          <a:xfrm>
            <a:off x="6096569" y="2152983"/>
            <a:ext cx="1380555" cy="286232"/>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Designation</a:t>
            </a:r>
          </a:p>
        </p:txBody>
      </p:sp>
      <p:sp>
        <p:nvSpPr>
          <p:cNvPr id="44" name="Text Placeholder 6">
            <a:extLst>
              <a:ext uri="{FF2B5EF4-FFF2-40B4-BE49-F238E27FC236}">
                <a16:creationId xmlns:a16="http://schemas.microsoft.com/office/drawing/2014/main" id="{E5470483-1A78-A518-C90E-9305C535F062}"/>
              </a:ext>
            </a:extLst>
          </p:cNvPr>
          <p:cNvSpPr>
            <a:spLocks noGrp="1"/>
          </p:cNvSpPr>
          <p:nvPr>
            <p:ph type="body" sz="quarter" idx="19" hasCustomPrompt="1"/>
          </p:nvPr>
        </p:nvSpPr>
        <p:spPr>
          <a:xfrm>
            <a:off x="4801453" y="2910731"/>
            <a:ext cx="2675671" cy="2419124"/>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45" name="Oval 44">
            <a:extLst>
              <a:ext uri="{FF2B5EF4-FFF2-40B4-BE49-F238E27FC236}">
                <a16:creationId xmlns:a16="http://schemas.microsoft.com/office/drawing/2014/main" id="{77D3A55A-A643-E8F2-F745-CA07A99B732C}"/>
              </a:ext>
            </a:extLst>
          </p:cNvPr>
          <p:cNvSpPr/>
          <p:nvPr userDrawn="1"/>
        </p:nvSpPr>
        <p:spPr>
          <a:xfrm>
            <a:off x="7957879" y="1423437"/>
            <a:ext cx="1287980" cy="128798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Picture Placeholder 32">
            <a:extLst>
              <a:ext uri="{FF2B5EF4-FFF2-40B4-BE49-F238E27FC236}">
                <a16:creationId xmlns:a16="http://schemas.microsoft.com/office/drawing/2014/main" id="{B2B816EB-7621-35A3-F195-D963345AD5D6}"/>
              </a:ext>
            </a:extLst>
          </p:cNvPr>
          <p:cNvSpPr>
            <a:spLocks noGrp="1"/>
          </p:cNvSpPr>
          <p:nvPr>
            <p:ph type="pic" sz="quarter" idx="20"/>
          </p:nvPr>
        </p:nvSpPr>
        <p:spPr>
          <a:xfrm>
            <a:off x="8087743" y="1553984"/>
            <a:ext cx="1028252" cy="1026886"/>
          </a:xfrm>
          <a:prstGeom prst="ellipse">
            <a:avLst/>
          </a:prstGeom>
        </p:spPr>
        <p:txBody>
          <a:bodyPr/>
          <a:lstStyle/>
          <a:p>
            <a:endParaRPr lang="en-IN"/>
          </a:p>
        </p:txBody>
      </p:sp>
      <p:sp>
        <p:nvSpPr>
          <p:cNvPr id="47" name="Text Placeholder 6">
            <a:extLst>
              <a:ext uri="{FF2B5EF4-FFF2-40B4-BE49-F238E27FC236}">
                <a16:creationId xmlns:a16="http://schemas.microsoft.com/office/drawing/2014/main" id="{2891D411-A5CE-1589-8A79-6B20723380BE}"/>
              </a:ext>
            </a:extLst>
          </p:cNvPr>
          <p:cNvSpPr>
            <a:spLocks noGrp="1"/>
          </p:cNvSpPr>
          <p:nvPr>
            <p:ph type="body" sz="quarter" idx="21" hasCustomPrompt="1"/>
          </p:nvPr>
        </p:nvSpPr>
        <p:spPr>
          <a:xfrm>
            <a:off x="9449370" y="1762739"/>
            <a:ext cx="1028252" cy="286232"/>
          </a:xfrm>
          <a:prstGeom prst="rect">
            <a:avLst/>
          </a:prstGeom>
          <a:noFill/>
        </p:spPr>
        <p:txBody>
          <a:bodyPr wrap="square">
            <a:spAutoFit/>
          </a:bodyPr>
          <a:lstStyle>
            <a:lvl1pPr marL="0" indent="0">
              <a:buNone/>
              <a:defRPr lang="en-US" sz="1400" b="1"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Name</a:t>
            </a:r>
          </a:p>
        </p:txBody>
      </p:sp>
      <p:sp>
        <p:nvSpPr>
          <p:cNvPr id="48" name="Text Placeholder 6">
            <a:extLst>
              <a:ext uri="{FF2B5EF4-FFF2-40B4-BE49-F238E27FC236}">
                <a16:creationId xmlns:a16="http://schemas.microsoft.com/office/drawing/2014/main" id="{274A0F40-E483-7F94-BC9E-DCF392FD03AD}"/>
              </a:ext>
            </a:extLst>
          </p:cNvPr>
          <p:cNvSpPr>
            <a:spLocks noGrp="1"/>
          </p:cNvSpPr>
          <p:nvPr>
            <p:ph type="body" sz="quarter" idx="22" hasCustomPrompt="1"/>
          </p:nvPr>
        </p:nvSpPr>
        <p:spPr>
          <a:xfrm>
            <a:off x="9449369" y="2152983"/>
            <a:ext cx="1380555" cy="286232"/>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Designation</a:t>
            </a:r>
          </a:p>
        </p:txBody>
      </p:sp>
      <p:sp>
        <p:nvSpPr>
          <p:cNvPr id="49" name="Text Placeholder 6">
            <a:extLst>
              <a:ext uri="{FF2B5EF4-FFF2-40B4-BE49-F238E27FC236}">
                <a16:creationId xmlns:a16="http://schemas.microsoft.com/office/drawing/2014/main" id="{E8ED5FF9-870F-67AB-772B-E532FABE28A0}"/>
              </a:ext>
            </a:extLst>
          </p:cNvPr>
          <p:cNvSpPr>
            <a:spLocks noGrp="1"/>
          </p:cNvSpPr>
          <p:nvPr>
            <p:ph type="body" sz="quarter" idx="23" hasCustomPrompt="1"/>
          </p:nvPr>
        </p:nvSpPr>
        <p:spPr>
          <a:xfrm>
            <a:off x="8154253" y="2910731"/>
            <a:ext cx="2675671" cy="2419124"/>
          </a:xfrm>
          <a:prstGeom prst="rect">
            <a:avLst/>
          </a:prstGeom>
          <a:noFill/>
        </p:spPr>
        <p:txBody>
          <a:bodyPr wrap="square">
            <a:spAutoFit/>
          </a:bodyPr>
          <a:lstStyle>
            <a:lvl1pPr marL="0" indent="0">
              <a:buNone/>
              <a:defRPr lang="en-US" sz="1400" b="0" dirty="0" smtClean="0">
                <a:solidFill>
                  <a:srgbClr val="404040"/>
                </a:solidFill>
                <a:latin typeface="Calibri" panose="020F0502020204030204" pitchFamily="34" charset="0"/>
                <a:ea typeface="+mj-ea"/>
                <a:cs typeface="Calibri" panose="020F0502020204030204" pitchFamily="34" charset="0"/>
              </a:defRPr>
            </a:lvl1pPr>
          </a:lstStyle>
          <a:p>
            <a:pPr marL="0" lvl="0"/>
            <a:r>
              <a:rPr lang="en-US" dirty="0"/>
              <a:t>“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cxnSp>
        <p:nvCxnSpPr>
          <p:cNvPr id="50" name="Straight Connector 49">
            <a:extLst>
              <a:ext uri="{FF2B5EF4-FFF2-40B4-BE49-F238E27FC236}">
                <a16:creationId xmlns:a16="http://schemas.microsoft.com/office/drawing/2014/main" id="{36C41ED3-3FFA-95DC-0A93-4DB9C2032C0B}"/>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813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1Heading slide_v2">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F697B9-77B1-13FF-17A5-513D1A3A8E4A}"/>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23" name="Straight Connector 22">
            <a:extLst>
              <a:ext uri="{FF2B5EF4-FFF2-40B4-BE49-F238E27FC236}">
                <a16:creationId xmlns:a16="http://schemas.microsoft.com/office/drawing/2014/main" id="{163DCAD2-02E2-83E8-0CD4-B7025217B8C8}"/>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F0AB5434-5A3B-6B32-2BE4-4D8038BD047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4015667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Heading slide_v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89164D-D0A4-D8FB-913C-42C7E39A076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8" name="Straight Connector 7">
            <a:extLst>
              <a:ext uri="{FF2B5EF4-FFF2-40B4-BE49-F238E27FC236}">
                <a16:creationId xmlns:a16="http://schemas.microsoft.com/office/drawing/2014/main" id="{8FFC506B-3AAE-F548-A53E-7A5772BCA14F}"/>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A6F0EC8E-C5D7-424D-8E18-C7C39E8978E8}"/>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1756842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1Heading slide_v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46C171F-35D9-DE25-D1D8-1F21B4678149}"/>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2636456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8" name="Picture 7" descr="A group of trucks in a line&#10;&#10;Description automatically generated">
            <a:extLst>
              <a:ext uri="{FF2B5EF4-FFF2-40B4-BE49-F238E27FC236}">
                <a16:creationId xmlns:a16="http://schemas.microsoft.com/office/drawing/2014/main" id="{A0F88CB3-B691-B872-3B7E-F6BB5B4BA3FE}"/>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61618" y="328950"/>
            <a:ext cx="10569706" cy="5945458"/>
          </a:xfrm>
          <a:prstGeom prst="rect">
            <a:avLst/>
          </a:prstGeom>
        </p:spPr>
      </p:pic>
      <p:sp>
        <p:nvSpPr>
          <p:cNvPr id="12" name="TextBox 11">
            <a:extLst>
              <a:ext uri="{FF2B5EF4-FFF2-40B4-BE49-F238E27FC236}">
                <a16:creationId xmlns:a16="http://schemas.microsoft.com/office/drawing/2014/main" id="{B3B7379A-9F5E-C8BF-FD9D-94C9DCA64F67}"/>
              </a:ext>
            </a:extLst>
          </p:cNvPr>
          <p:cNvSpPr txBox="1"/>
          <p:nvPr userDrawn="1"/>
        </p:nvSpPr>
        <p:spPr>
          <a:xfrm>
            <a:off x="3917806" y="2289675"/>
            <a:ext cx="43563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Mulish SemiBold" pitchFamily="2" charset="0"/>
                <a:ea typeface="+mn-ea"/>
                <a:cs typeface="+mn-cs"/>
              </a:rPr>
              <a:t>We Engineer </a:t>
            </a:r>
            <a:r>
              <a:rPr kumimoji="0" lang="en-IN" sz="2000" b="0" i="0" u="none" strike="noStrike" kern="1200" cap="none" spc="0" normalizeH="0" baseline="0" noProof="0" dirty="0">
                <a:ln>
                  <a:noFill/>
                </a:ln>
                <a:solidFill>
                  <a:schemeClr val="tx1"/>
                </a:solidFill>
                <a:effectLst/>
                <a:uLnTx/>
                <a:uFillTx/>
                <a:latin typeface="Mulish SemiBold" pitchFamily="2" charset="0"/>
                <a:ea typeface="+mn-ea"/>
                <a:cs typeface="+mn-cs"/>
              </a:rPr>
              <a:t>World-Class</a:t>
            </a:r>
            <a:r>
              <a:rPr kumimoji="0" lang="en-IN" sz="2000" b="0" i="0" u="none" strike="noStrike" kern="1200" cap="none" spc="0" normalizeH="0" baseline="0" noProof="0" dirty="0">
                <a:ln>
                  <a:noFill/>
                </a:ln>
                <a:solidFill>
                  <a:srgbClr val="FFB85F"/>
                </a:solidFill>
                <a:effectLst/>
                <a:uLnTx/>
                <a:uFillTx/>
                <a:latin typeface="Mulish SemiBold" pitchFamily="2" charset="0"/>
                <a:ea typeface="+mn-ea"/>
                <a:cs typeface="+mn-cs"/>
              </a:rPr>
              <a:t> </a:t>
            </a:r>
            <a:r>
              <a:rPr kumimoji="0" lang="en-IN" sz="2000" b="0" i="0" u="none" strike="noStrike" kern="1200" cap="none" spc="0" normalizeH="0" baseline="0" noProof="0" dirty="0">
                <a:ln>
                  <a:noFill/>
                </a:ln>
                <a:solidFill>
                  <a:prstClr val="black"/>
                </a:solidFill>
                <a:effectLst/>
                <a:uLnTx/>
                <a:uFillTx/>
                <a:latin typeface="Mulish SemiBold" pitchFamily="2" charset="0"/>
                <a:ea typeface="+mn-ea"/>
                <a:cs typeface="+mn-cs"/>
              </a:rPr>
              <a:t>Mobility</a:t>
            </a:r>
            <a:endParaRPr kumimoji="0" lang="en-IN" sz="2000" b="0" i="0" u="none" strike="noStrike" kern="1200" cap="none" spc="0" normalizeH="0" baseline="0" noProof="0" dirty="0">
              <a:ln>
                <a:noFill/>
              </a:ln>
              <a:solidFill>
                <a:srgbClr val="FF0000"/>
              </a:solidFill>
              <a:effectLst/>
              <a:uLnTx/>
              <a:uFillTx/>
              <a:latin typeface="Mulish SemiBold" pitchFamily="2" charset="0"/>
              <a:ea typeface="+mn-ea"/>
              <a:cs typeface="+mn-cs"/>
            </a:endParaRPr>
          </a:p>
        </p:txBody>
      </p:sp>
      <p:pic>
        <p:nvPicPr>
          <p:cNvPr id="6" name="Picture 5" descr="A drawing of a plane&#10;&#10;Description automatically generated">
            <a:extLst>
              <a:ext uri="{FF2B5EF4-FFF2-40B4-BE49-F238E27FC236}">
                <a16:creationId xmlns:a16="http://schemas.microsoft.com/office/drawing/2014/main" id="{8CF227B9-DBBD-C8D1-FCCF-768E02547F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38339" flipH="1">
            <a:off x="7583343" y="3103638"/>
            <a:ext cx="1761415" cy="816475"/>
          </a:xfrm>
          <a:prstGeom prst="rect">
            <a:avLst/>
          </a:prstGeom>
        </p:spPr>
      </p:pic>
      <p:pic>
        <p:nvPicPr>
          <p:cNvPr id="2" name="Picture 1">
            <a:extLst>
              <a:ext uri="{FF2B5EF4-FFF2-40B4-BE49-F238E27FC236}">
                <a16:creationId xmlns:a16="http://schemas.microsoft.com/office/drawing/2014/main" id="{4F904876-24D6-D97F-D228-42ADEFA6111A}"/>
              </a:ext>
            </a:extLst>
          </p:cNvPr>
          <p:cNvPicPr>
            <a:picLocks noChangeAspect="1"/>
          </p:cNvPicPr>
          <p:nvPr userDrawn="1"/>
        </p:nvPicPr>
        <p:blipFill rotWithShape="1">
          <a:blip r:embed="rId4">
            <a:duotone>
              <a:prstClr val="black"/>
              <a:schemeClr val="accent5">
                <a:tint val="45000"/>
                <a:satMod val="400000"/>
              </a:schemeClr>
            </a:duotone>
            <a:alphaModFix amt="50000"/>
            <a:extLst>
              <a:ext uri="{28A0092B-C50C-407E-A947-70E740481C1C}">
                <a14:useLocalDpi xmlns:a14="http://schemas.microsoft.com/office/drawing/2010/main" val="0"/>
              </a:ext>
            </a:extLst>
          </a:blip>
          <a:srcRect t="80782"/>
          <a:stretch/>
        </p:blipFill>
        <p:spPr>
          <a:xfrm>
            <a:off x="0" y="5540024"/>
            <a:ext cx="12192000" cy="1317976"/>
          </a:xfrm>
          <a:prstGeom prst="rect">
            <a:avLst/>
          </a:prstGeom>
        </p:spPr>
      </p:pic>
      <p:sp>
        <p:nvSpPr>
          <p:cNvPr id="4" name="TextBox 3">
            <a:extLst>
              <a:ext uri="{FF2B5EF4-FFF2-40B4-BE49-F238E27FC236}">
                <a16:creationId xmlns:a16="http://schemas.microsoft.com/office/drawing/2014/main" id="{D59D3D62-96D3-C005-E65B-1A9C13C9F8A9}"/>
              </a:ext>
            </a:extLst>
          </p:cNvPr>
          <p:cNvSpPr txBox="1"/>
          <p:nvPr userDrawn="1"/>
        </p:nvSpPr>
        <p:spPr>
          <a:xfrm>
            <a:off x="3645639" y="5755378"/>
            <a:ext cx="4902244" cy="584775"/>
          </a:xfrm>
          <a:prstGeom prst="rect">
            <a:avLst/>
          </a:prstGeom>
          <a:noFill/>
        </p:spPr>
        <p:txBody>
          <a:bodyPr wrap="square" rtlCol="0">
            <a:spAutoFit/>
          </a:bodyPr>
          <a:lstStyle/>
          <a:p>
            <a:pPr algn="ctr">
              <a:defRPr/>
            </a:pPr>
            <a:r>
              <a:rPr lang="en-IN" sz="3200" b="1">
                <a:solidFill>
                  <a:srgbClr val="004685"/>
                </a:solidFill>
                <a:cs typeface="Segoe UI Semibold" panose="020B0702040204020203" pitchFamily="34" charset="0"/>
              </a:rPr>
              <a:t>Thank You</a:t>
            </a:r>
            <a:endParaRPr lang="en-IN" sz="3200">
              <a:solidFill>
                <a:srgbClr val="004685"/>
              </a:solidFill>
              <a:cs typeface="Segoe UI Semibold" panose="020B0702040204020203" pitchFamily="34" charset="0"/>
            </a:endParaRPr>
          </a:p>
        </p:txBody>
      </p:sp>
      <p:pic>
        <p:nvPicPr>
          <p:cNvPr id="7" name="Graphic 6">
            <a:extLst>
              <a:ext uri="{FF2B5EF4-FFF2-40B4-BE49-F238E27FC236}">
                <a16:creationId xmlns:a16="http://schemas.microsoft.com/office/drawing/2014/main" id="{40D28B5B-857E-FF21-4CFB-94EF72D8C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90682" y="697816"/>
            <a:ext cx="4010636" cy="1548214"/>
          </a:xfrm>
          <a:prstGeom prst="rect">
            <a:avLst/>
          </a:prstGeom>
        </p:spPr>
      </p:pic>
      <p:pic>
        <p:nvPicPr>
          <p:cNvPr id="9" name="Graphic 8">
            <a:extLst>
              <a:ext uri="{FF2B5EF4-FFF2-40B4-BE49-F238E27FC236}">
                <a16:creationId xmlns:a16="http://schemas.microsoft.com/office/drawing/2014/main" id="{266DD6F0-6A8C-EB0A-B577-E47CE2012FF3}"/>
              </a:ext>
            </a:extLst>
          </p:cNvPr>
          <p:cNvPicPr>
            <a:picLocks noChangeAspect="1"/>
          </p:cNvPicPr>
          <p:nvPr userDrawn="1"/>
        </p:nvPicPr>
        <p:blipFill>
          <a:blip r:embed="rId7">
            <a:alphaModFix amt="10000"/>
            <a:extLst>
              <a:ext uri="{96DAC541-7B7A-43D3-8B79-37D633B846F1}">
                <asvg:svgBlip xmlns:asvg="http://schemas.microsoft.com/office/drawing/2016/SVG/main" r:embed="rId8"/>
              </a:ext>
            </a:extLst>
          </a:blip>
          <a:srcRect b="34172"/>
          <a:stretch/>
        </p:blipFill>
        <p:spPr>
          <a:xfrm>
            <a:off x="0" y="266218"/>
            <a:ext cx="12192000" cy="1961634"/>
          </a:xfrm>
          <a:prstGeom prst="rect">
            <a:avLst/>
          </a:prstGeom>
        </p:spPr>
      </p:pic>
    </p:spTree>
    <p:extLst>
      <p:ext uri="{BB962C8B-B14F-4D97-AF65-F5344CB8AC3E}">
        <p14:creationId xmlns:p14="http://schemas.microsoft.com/office/powerpoint/2010/main" val="12903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960C1B-314B-B9A1-13F8-E45F51665DB8}"/>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5" name="Straight Connector 4">
            <a:extLst>
              <a:ext uri="{FF2B5EF4-FFF2-40B4-BE49-F238E27FC236}">
                <a16:creationId xmlns:a16="http://schemas.microsoft.com/office/drawing/2014/main" id="{0AA690CD-D3C7-BDD5-EF42-DA54508C0B1F}"/>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407E6B97-1E05-9244-B037-0DC900DC525E}"/>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grpSp>
        <p:nvGrpSpPr>
          <p:cNvPr id="7" name="Group 6">
            <a:extLst>
              <a:ext uri="{FF2B5EF4-FFF2-40B4-BE49-F238E27FC236}">
                <a16:creationId xmlns:a16="http://schemas.microsoft.com/office/drawing/2014/main" id="{AD577160-4A70-66FB-63DA-DFCAD6DA74D2}"/>
              </a:ext>
            </a:extLst>
          </p:cNvPr>
          <p:cNvGrpSpPr/>
          <p:nvPr userDrawn="1"/>
        </p:nvGrpSpPr>
        <p:grpSpPr>
          <a:xfrm>
            <a:off x="646044" y="1778806"/>
            <a:ext cx="558875" cy="369651"/>
            <a:chOff x="-44436" y="1342415"/>
            <a:chExt cx="1249355" cy="369651"/>
          </a:xfrm>
        </p:grpSpPr>
        <p:sp>
          <p:nvSpPr>
            <p:cNvPr id="8" name="Rectangle 7">
              <a:extLst>
                <a:ext uri="{FF2B5EF4-FFF2-40B4-BE49-F238E27FC236}">
                  <a16:creationId xmlns:a16="http://schemas.microsoft.com/office/drawing/2014/main" id="{78EA4953-722D-A7E4-97DA-82D9A6029989}"/>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C205F67-2120-E4EF-ED5D-4385C46CD121}"/>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DBBDCA02-3E97-A63D-3515-2C5EFE82E588}"/>
              </a:ext>
            </a:extLst>
          </p:cNvPr>
          <p:cNvGrpSpPr/>
          <p:nvPr userDrawn="1"/>
        </p:nvGrpSpPr>
        <p:grpSpPr>
          <a:xfrm>
            <a:off x="646044" y="2294003"/>
            <a:ext cx="558875" cy="369651"/>
            <a:chOff x="-44436" y="1342415"/>
            <a:chExt cx="1249355" cy="369651"/>
          </a:xfrm>
        </p:grpSpPr>
        <p:sp>
          <p:nvSpPr>
            <p:cNvPr id="11" name="Rectangle 10">
              <a:extLst>
                <a:ext uri="{FF2B5EF4-FFF2-40B4-BE49-F238E27FC236}">
                  <a16:creationId xmlns:a16="http://schemas.microsoft.com/office/drawing/2014/main" id="{9A5D9F2F-16A9-EDAD-89AE-5DE2F09F55B9}"/>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FCD6D3F-5224-E438-E307-A669CC7DADDE}"/>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2E519EFF-F095-8FD8-300C-2450928EFB6A}"/>
              </a:ext>
            </a:extLst>
          </p:cNvPr>
          <p:cNvGrpSpPr/>
          <p:nvPr userDrawn="1"/>
        </p:nvGrpSpPr>
        <p:grpSpPr>
          <a:xfrm>
            <a:off x="646044" y="2809200"/>
            <a:ext cx="558875" cy="369651"/>
            <a:chOff x="-44436" y="1342415"/>
            <a:chExt cx="1249355" cy="369651"/>
          </a:xfrm>
        </p:grpSpPr>
        <p:sp>
          <p:nvSpPr>
            <p:cNvPr id="14" name="Rectangle 13">
              <a:extLst>
                <a:ext uri="{FF2B5EF4-FFF2-40B4-BE49-F238E27FC236}">
                  <a16:creationId xmlns:a16="http://schemas.microsoft.com/office/drawing/2014/main" id="{2E5B36CE-55D8-57AF-8D98-EBEEC15FE1AA}"/>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E8E1378-57DA-6BD9-88A0-FE252FEF7765}"/>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27FC654C-5490-1287-078E-0BA06D7D4E10}"/>
              </a:ext>
            </a:extLst>
          </p:cNvPr>
          <p:cNvGrpSpPr/>
          <p:nvPr userDrawn="1"/>
        </p:nvGrpSpPr>
        <p:grpSpPr>
          <a:xfrm>
            <a:off x="646044" y="3324397"/>
            <a:ext cx="558875" cy="369651"/>
            <a:chOff x="-44436" y="1342415"/>
            <a:chExt cx="1249355" cy="369651"/>
          </a:xfrm>
        </p:grpSpPr>
        <p:sp>
          <p:nvSpPr>
            <p:cNvPr id="17" name="Rectangle 16">
              <a:extLst>
                <a:ext uri="{FF2B5EF4-FFF2-40B4-BE49-F238E27FC236}">
                  <a16:creationId xmlns:a16="http://schemas.microsoft.com/office/drawing/2014/main" id="{697B44EF-3B2C-BCD7-33C6-526B516E9A33}"/>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9068ACCF-C6A2-40CD-E35A-6FDD75B70346}"/>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297AD40F-F7D4-456F-45A0-B520779DE177}"/>
              </a:ext>
            </a:extLst>
          </p:cNvPr>
          <p:cNvGrpSpPr/>
          <p:nvPr userDrawn="1"/>
        </p:nvGrpSpPr>
        <p:grpSpPr>
          <a:xfrm>
            <a:off x="646044" y="3839594"/>
            <a:ext cx="558875" cy="369651"/>
            <a:chOff x="-44436" y="1342415"/>
            <a:chExt cx="1249355" cy="369651"/>
          </a:xfrm>
        </p:grpSpPr>
        <p:sp>
          <p:nvSpPr>
            <p:cNvPr id="20" name="Rectangle 19">
              <a:extLst>
                <a:ext uri="{FF2B5EF4-FFF2-40B4-BE49-F238E27FC236}">
                  <a16:creationId xmlns:a16="http://schemas.microsoft.com/office/drawing/2014/main" id="{437F07AD-0FC0-4E65-3F92-EAAE1EA269A6}"/>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F7AAF34-B4F0-F085-F186-C50BA9478880}"/>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B2372063-E73C-D158-B070-5FE160B7EDD3}"/>
              </a:ext>
            </a:extLst>
          </p:cNvPr>
          <p:cNvGrpSpPr/>
          <p:nvPr userDrawn="1"/>
        </p:nvGrpSpPr>
        <p:grpSpPr>
          <a:xfrm>
            <a:off x="646044" y="4354791"/>
            <a:ext cx="558875" cy="369651"/>
            <a:chOff x="-44436" y="1342415"/>
            <a:chExt cx="1249355" cy="369651"/>
          </a:xfrm>
        </p:grpSpPr>
        <p:sp>
          <p:nvSpPr>
            <p:cNvPr id="23" name="Rectangle 22">
              <a:extLst>
                <a:ext uri="{FF2B5EF4-FFF2-40B4-BE49-F238E27FC236}">
                  <a16:creationId xmlns:a16="http://schemas.microsoft.com/office/drawing/2014/main" id="{70E79EDE-4BB4-180C-15DC-343507ED5BA0}"/>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86B5B622-A35C-8DCE-68F8-849914BF6D8D}"/>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64F2910B-9EB2-E4CC-FF29-28EC510D5B98}"/>
              </a:ext>
            </a:extLst>
          </p:cNvPr>
          <p:cNvGrpSpPr/>
          <p:nvPr userDrawn="1"/>
        </p:nvGrpSpPr>
        <p:grpSpPr>
          <a:xfrm>
            <a:off x="646044" y="4869988"/>
            <a:ext cx="558875" cy="369651"/>
            <a:chOff x="-44436" y="1342415"/>
            <a:chExt cx="1249355" cy="369651"/>
          </a:xfrm>
        </p:grpSpPr>
        <p:sp>
          <p:nvSpPr>
            <p:cNvPr id="26" name="Rectangle 25">
              <a:extLst>
                <a:ext uri="{FF2B5EF4-FFF2-40B4-BE49-F238E27FC236}">
                  <a16:creationId xmlns:a16="http://schemas.microsoft.com/office/drawing/2014/main" id="{CF67D99C-40B8-3DA7-1246-1DFCBC318BB0}"/>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65EF05E5-ED0A-D329-32CF-B24EFB3601D2}"/>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1FC04355-9566-EE77-6E6E-B3C4BFD1B07E}"/>
              </a:ext>
            </a:extLst>
          </p:cNvPr>
          <p:cNvGrpSpPr/>
          <p:nvPr userDrawn="1"/>
        </p:nvGrpSpPr>
        <p:grpSpPr>
          <a:xfrm>
            <a:off x="646044" y="5385185"/>
            <a:ext cx="558875" cy="369651"/>
            <a:chOff x="-44436" y="1342415"/>
            <a:chExt cx="1249355" cy="369651"/>
          </a:xfrm>
        </p:grpSpPr>
        <p:sp>
          <p:nvSpPr>
            <p:cNvPr id="29" name="Rectangle 28">
              <a:extLst>
                <a:ext uri="{FF2B5EF4-FFF2-40B4-BE49-F238E27FC236}">
                  <a16:creationId xmlns:a16="http://schemas.microsoft.com/office/drawing/2014/main" id="{3F5AEC8F-0E3F-60F5-7E1B-727416DEB0CC}"/>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0CA27842-7351-7BD5-D57B-29CF5D96B1A4}"/>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1" name="Group 30">
            <a:extLst>
              <a:ext uri="{FF2B5EF4-FFF2-40B4-BE49-F238E27FC236}">
                <a16:creationId xmlns:a16="http://schemas.microsoft.com/office/drawing/2014/main" id="{CC1EC502-0782-2820-EF7C-76525ECE6325}"/>
              </a:ext>
            </a:extLst>
          </p:cNvPr>
          <p:cNvGrpSpPr/>
          <p:nvPr userDrawn="1"/>
        </p:nvGrpSpPr>
        <p:grpSpPr>
          <a:xfrm>
            <a:off x="646044" y="5900379"/>
            <a:ext cx="558875" cy="369651"/>
            <a:chOff x="-44436" y="1342415"/>
            <a:chExt cx="1249355" cy="369651"/>
          </a:xfrm>
        </p:grpSpPr>
        <p:sp>
          <p:nvSpPr>
            <p:cNvPr id="32" name="Rectangle 31">
              <a:extLst>
                <a:ext uri="{FF2B5EF4-FFF2-40B4-BE49-F238E27FC236}">
                  <a16:creationId xmlns:a16="http://schemas.microsoft.com/office/drawing/2014/main" id="{C957C39F-57EA-8C9A-7DE6-29D187AB2075}"/>
                </a:ext>
              </a:extLst>
            </p:cNvPr>
            <p:cNvSpPr/>
            <p:nvPr/>
          </p:nvSpPr>
          <p:spPr>
            <a:xfrm>
              <a:off x="27872" y="1342415"/>
              <a:ext cx="1177047"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AEA31375-62DA-AD39-9C4B-F06E71CF09B9}"/>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4" name="Group 33">
            <a:extLst>
              <a:ext uri="{FF2B5EF4-FFF2-40B4-BE49-F238E27FC236}">
                <a16:creationId xmlns:a16="http://schemas.microsoft.com/office/drawing/2014/main" id="{3F4EA82C-8036-E57E-1E1C-B7E373D1E4B9}"/>
              </a:ext>
            </a:extLst>
          </p:cNvPr>
          <p:cNvGrpSpPr/>
          <p:nvPr userDrawn="1"/>
        </p:nvGrpSpPr>
        <p:grpSpPr>
          <a:xfrm>
            <a:off x="646044" y="1263609"/>
            <a:ext cx="558875" cy="369651"/>
            <a:chOff x="-44436" y="1342415"/>
            <a:chExt cx="1249355" cy="369651"/>
          </a:xfrm>
        </p:grpSpPr>
        <p:sp>
          <p:nvSpPr>
            <p:cNvPr id="35" name="Rectangle 34">
              <a:extLst>
                <a:ext uri="{FF2B5EF4-FFF2-40B4-BE49-F238E27FC236}">
                  <a16:creationId xmlns:a16="http://schemas.microsoft.com/office/drawing/2014/main" id="{770764AA-66AD-C782-E8B3-BC3BFC2A062E}"/>
                </a:ext>
              </a:extLst>
            </p:cNvPr>
            <p:cNvSpPr/>
            <p:nvPr/>
          </p:nvSpPr>
          <p:spPr>
            <a:xfrm>
              <a:off x="27873" y="1342415"/>
              <a:ext cx="1177046" cy="3696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CE447214-02E2-44BB-228A-4BB3A1380321}"/>
                </a:ext>
              </a:extLst>
            </p:cNvPr>
            <p:cNvSpPr/>
            <p:nvPr/>
          </p:nvSpPr>
          <p:spPr>
            <a:xfrm>
              <a:off x="-44436" y="1342415"/>
              <a:ext cx="1177046" cy="3696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7" name="TextBox 36">
            <a:extLst>
              <a:ext uri="{FF2B5EF4-FFF2-40B4-BE49-F238E27FC236}">
                <a16:creationId xmlns:a16="http://schemas.microsoft.com/office/drawing/2014/main" id="{3BD85F20-F57B-81EF-2181-1148F5D7FDA3}"/>
              </a:ext>
            </a:extLst>
          </p:cNvPr>
          <p:cNvSpPr txBox="1"/>
          <p:nvPr userDrawn="1"/>
        </p:nvSpPr>
        <p:spPr>
          <a:xfrm>
            <a:off x="690663" y="122470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01</a:t>
            </a:r>
          </a:p>
        </p:txBody>
      </p:sp>
      <p:sp>
        <p:nvSpPr>
          <p:cNvPr id="39" name="TextBox 38">
            <a:extLst>
              <a:ext uri="{FF2B5EF4-FFF2-40B4-BE49-F238E27FC236}">
                <a16:creationId xmlns:a16="http://schemas.microsoft.com/office/drawing/2014/main" id="{B6523566-3E04-5311-C6B8-C7302DEE6B51}"/>
              </a:ext>
            </a:extLst>
          </p:cNvPr>
          <p:cNvSpPr txBox="1"/>
          <p:nvPr userDrawn="1"/>
        </p:nvSpPr>
        <p:spPr>
          <a:xfrm>
            <a:off x="690663" y="173991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02</a:t>
            </a:r>
          </a:p>
        </p:txBody>
      </p:sp>
      <p:sp>
        <p:nvSpPr>
          <p:cNvPr id="41" name="TextBox 40">
            <a:extLst>
              <a:ext uri="{FF2B5EF4-FFF2-40B4-BE49-F238E27FC236}">
                <a16:creationId xmlns:a16="http://schemas.microsoft.com/office/drawing/2014/main" id="{B87EA9A2-6078-59BD-6537-4576EA16BB35}"/>
              </a:ext>
            </a:extLst>
          </p:cNvPr>
          <p:cNvSpPr txBox="1"/>
          <p:nvPr userDrawn="1"/>
        </p:nvSpPr>
        <p:spPr>
          <a:xfrm>
            <a:off x="690663" y="225512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03</a:t>
            </a:r>
          </a:p>
        </p:txBody>
      </p:sp>
      <p:sp>
        <p:nvSpPr>
          <p:cNvPr id="43" name="TextBox 42">
            <a:extLst>
              <a:ext uri="{FF2B5EF4-FFF2-40B4-BE49-F238E27FC236}">
                <a16:creationId xmlns:a16="http://schemas.microsoft.com/office/drawing/2014/main" id="{0E28BDC2-11BB-58EB-4D57-B9CD98B1409C}"/>
              </a:ext>
            </a:extLst>
          </p:cNvPr>
          <p:cNvSpPr txBox="1"/>
          <p:nvPr userDrawn="1"/>
        </p:nvSpPr>
        <p:spPr>
          <a:xfrm>
            <a:off x="690663" y="277033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04</a:t>
            </a:r>
          </a:p>
        </p:txBody>
      </p:sp>
      <p:sp>
        <p:nvSpPr>
          <p:cNvPr id="45" name="TextBox 44">
            <a:extLst>
              <a:ext uri="{FF2B5EF4-FFF2-40B4-BE49-F238E27FC236}">
                <a16:creationId xmlns:a16="http://schemas.microsoft.com/office/drawing/2014/main" id="{4CD926A9-C86D-797A-0857-9D024CF3A932}"/>
              </a:ext>
            </a:extLst>
          </p:cNvPr>
          <p:cNvSpPr txBox="1"/>
          <p:nvPr userDrawn="1"/>
        </p:nvSpPr>
        <p:spPr>
          <a:xfrm>
            <a:off x="690663" y="328554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05</a:t>
            </a:r>
          </a:p>
        </p:txBody>
      </p:sp>
      <p:sp>
        <p:nvSpPr>
          <p:cNvPr id="47" name="TextBox 46">
            <a:extLst>
              <a:ext uri="{FF2B5EF4-FFF2-40B4-BE49-F238E27FC236}">
                <a16:creationId xmlns:a16="http://schemas.microsoft.com/office/drawing/2014/main" id="{867AA855-0394-B77B-5DF8-1B0555C77F93}"/>
              </a:ext>
            </a:extLst>
          </p:cNvPr>
          <p:cNvSpPr txBox="1"/>
          <p:nvPr userDrawn="1"/>
        </p:nvSpPr>
        <p:spPr>
          <a:xfrm>
            <a:off x="690663" y="380075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06</a:t>
            </a:r>
          </a:p>
        </p:txBody>
      </p:sp>
      <p:sp>
        <p:nvSpPr>
          <p:cNvPr id="49" name="TextBox 48">
            <a:extLst>
              <a:ext uri="{FF2B5EF4-FFF2-40B4-BE49-F238E27FC236}">
                <a16:creationId xmlns:a16="http://schemas.microsoft.com/office/drawing/2014/main" id="{9C789532-8672-F4C1-E825-C40015DEC62F}"/>
              </a:ext>
            </a:extLst>
          </p:cNvPr>
          <p:cNvSpPr txBox="1"/>
          <p:nvPr userDrawn="1"/>
        </p:nvSpPr>
        <p:spPr>
          <a:xfrm>
            <a:off x="690663" y="431596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07</a:t>
            </a:r>
          </a:p>
        </p:txBody>
      </p:sp>
      <p:sp>
        <p:nvSpPr>
          <p:cNvPr id="51" name="TextBox 50">
            <a:extLst>
              <a:ext uri="{FF2B5EF4-FFF2-40B4-BE49-F238E27FC236}">
                <a16:creationId xmlns:a16="http://schemas.microsoft.com/office/drawing/2014/main" id="{67660E77-ACFE-EE7E-91F2-345C21F67BC5}"/>
              </a:ext>
            </a:extLst>
          </p:cNvPr>
          <p:cNvSpPr txBox="1"/>
          <p:nvPr userDrawn="1"/>
        </p:nvSpPr>
        <p:spPr>
          <a:xfrm>
            <a:off x="690663" y="483117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08</a:t>
            </a:r>
          </a:p>
        </p:txBody>
      </p:sp>
      <p:sp>
        <p:nvSpPr>
          <p:cNvPr id="53" name="TextBox 52">
            <a:extLst>
              <a:ext uri="{FF2B5EF4-FFF2-40B4-BE49-F238E27FC236}">
                <a16:creationId xmlns:a16="http://schemas.microsoft.com/office/drawing/2014/main" id="{83F6302D-2975-8D4B-3213-14467B88CC72}"/>
              </a:ext>
            </a:extLst>
          </p:cNvPr>
          <p:cNvSpPr txBox="1"/>
          <p:nvPr userDrawn="1"/>
        </p:nvSpPr>
        <p:spPr>
          <a:xfrm>
            <a:off x="690663" y="5346380"/>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09</a:t>
            </a:r>
          </a:p>
        </p:txBody>
      </p:sp>
      <p:sp>
        <p:nvSpPr>
          <p:cNvPr id="55" name="TextBox 54">
            <a:extLst>
              <a:ext uri="{FF2B5EF4-FFF2-40B4-BE49-F238E27FC236}">
                <a16:creationId xmlns:a16="http://schemas.microsoft.com/office/drawing/2014/main" id="{D2ED69BE-0001-0832-3207-DC80B74E8EF6}"/>
              </a:ext>
            </a:extLst>
          </p:cNvPr>
          <p:cNvSpPr txBox="1"/>
          <p:nvPr userDrawn="1"/>
        </p:nvSpPr>
        <p:spPr>
          <a:xfrm>
            <a:off x="690663" y="5861591"/>
            <a:ext cx="431528"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900" b="1" dirty="0">
                <a:solidFill>
                  <a:prstClr val="black">
                    <a:lumMod val="75000"/>
                    <a:lumOff val="25000"/>
                  </a:prstClr>
                </a:solidFill>
                <a:latin typeface="Calibri" panose="020F0502020204030204" pitchFamily="34" charset="0"/>
                <a:cs typeface="Calibri" panose="020F0502020204030204" pitchFamily="34" charset="0"/>
              </a:rPr>
              <a:t>10</a:t>
            </a:r>
            <a:endParaRPr kumimoji="0" lang="en-US" sz="19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8" name="Text Placeholder 57">
            <a:extLst>
              <a:ext uri="{FF2B5EF4-FFF2-40B4-BE49-F238E27FC236}">
                <a16:creationId xmlns:a16="http://schemas.microsoft.com/office/drawing/2014/main" id="{70FF1848-E164-6CA1-CEE0-4A300AA71974}"/>
              </a:ext>
            </a:extLst>
          </p:cNvPr>
          <p:cNvSpPr>
            <a:spLocks noGrp="1"/>
          </p:cNvSpPr>
          <p:nvPr>
            <p:ph type="body" sz="quarter" idx="10"/>
          </p:nvPr>
        </p:nvSpPr>
        <p:spPr>
          <a:xfrm>
            <a:off x="1255579" y="1251956"/>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59" name="Text Placeholder 57">
            <a:extLst>
              <a:ext uri="{FF2B5EF4-FFF2-40B4-BE49-F238E27FC236}">
                <a16:creationId xmlns:a16="http://schemas.microsoft.com/office/drawing/2014/main" id="{E615B97C-66EC-4B14-F6C0-DB93487C94F3}"/>
              </a:ext>
            </a:extLst>
          </p:cNvPr>
          <p:cNvSpPr>
            <a:spLocks noGrp="1"/>
          </p:cNvSpPr>
          <p:nvPr>
            <p:ph type="body" sz="quarter" idx="11"/>
          </p:nvPr>
        </p:nvSpPr>
        <p:spPr>
          <a:xfrm>
            <a:off x="1255579" y="5894640"/>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0" name="Text Placeholder 57">
            <a:extLst>
              <a:ext uri="{FF2B5EF4-FFF2-40B4-BE49-F238E27FC236}">
                <a16:creationId xmlns:a16="http://schemas.microsoft.com/office/drawing/2014/main" id="{EA384826-F850-E8E6-B3A4-3981311855E1}"/>
              </a:ext>
            </a:extLst>
          </p:cNvPr>
          <p:cNvSpPr>
            <a:spLocks noGrp="1"/>
          </p:cNvSpPr>
          <p:nvPr>
            <p:ph type="body" sz="quarter" idx="12"/>
          </p:nvPr>
        </p:nvSpPr>
        <p:spPr>
          <a:xfrm>
            <a:off x="1255579" y="5378788"/>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1" name="Text Placeholder 57">
            <a:extLst>
              <a:ext uri="{FF2B5EF4-FFF2-40B4-BE49-F238E27FC236}">
                <a16:creationId xmlns:a16="http://schemas.microsoft.com/office/drawing/2014/main" id="{5FC894D6-0051-F0CE-2B02-04236759D881}"/>
              </a:ext>
            </a:extLst>
          </p:cNvPr>
          <p:cNvSpPr>
            <a:spLocks noGrp="1"/>
          </p:cNvSpPr>
          <p:nvPr>
            <p:ph type="body" sz="quarter" idx="13"/>
          </p:nvPr>
        </p:nvSpPr>
        <p:spPr>
          <a:xfrm>
            <a:off x="1255579" y="4862934"/>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2" name="Text Placeholder 57">
            <a:extLst>
              <a:ext uri="{FF2B5EF4-FFF2-40B4-BE49-F238E27FC236}">
                <a16:creationId xmlns:a16="http://schemas.microsoft.com/office/drawing/2014/main" id="{0640BCB1-A5A6-5F47-ABB9-C7498D50FF68}"/>
              </a:ext>
            </a:extLst>
          </p:cNvPr>
          <p:cNvSpPr>
            <a:spLocks noGrp="1"/>
          </p:cNvSpPr>
          <p:nvPr>
            <p:ph type="body" sz="quarter" idx="14"/>
          </p:nvPr>
        </p:nvSpPr>
        <p:spPr>
          <a:xfrm>
            <a:off x="1255579" y="4347080"/>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3" name="Text Placeholder 57">
            <a:extLst>
              <a:ext uri="{FF2B5EF4-FFF2-40B4-BE49-F238E27FC236}">
                <a16:creationId xmlns:a16="http://schemas.microsoft.com/office/drawing/2014/main" id="{48F25A6E-CA1D-84D6-A508-CE1BB0A24866}"/>
              </a:ext>
            </a:extLst>
          </p:cNvPr>
          <p:cNvSpPr>
            <a:spLocks noGrp="1"/>
          </p:cNvSpPr>
          <p:nvPr>
            <p:ph type="body" sz="quarter" idx="15"/>
          </p:nvPr>
        </p:nvSpPr>
        <p:spPr>
          <a:xfrm>
            <a:off x="1255579" y="3831226"/>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4" name="Text Placeholder 57">
            <a:extLst>
              <a:ext uri="{FF2B5EF4-FFF2-40B4-BE49-F238E27FC236}">
                <a16:creationId xmlns:a16="http://schemas.microsoft.com/office/drawing/2014/main" id="{BC861F1C-8591-B58A-A4FA-2E30735437AE}"/>
              </a:ext>
            </a:extLst>
          </p:cNvPr>
          <p:cNvSpPr>
            <a:spLocks noGrp="1"/>
          </p:cNvSpPr>
          <p:nvPr>
            <p:ph type="body" sz="quarter" idx="16"/>
          </p:nvPr>
        </p:nvSpPr>
        <p:spPr>
          <a:xfrm>
            <a:off x="1255579" y="3315372"/>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5" name="Text Placeholder 57">
            <a:extLst>
              <a:ext uri="{FF2B5EF4-FFF2-40B4-BE49-F238E27FC236}">
                <a16:creationId xmlns:a16="http://schemas.microsoft.com/office/drawing/2014/main" id="{BE5E5D8B-907F-D295-4F60-BDD061DAF87C}"/>
              </a:ext>
            </a:extLst>
          </p:cNvPr>
          <p:cNvSpPr>
            <a:spLocks noGrp="1"/>
          </p:cNvSpPr>
          <p:nvPr>
            <p:ph type="body" sz="quarter" idx="17"/>
          </p:nvPr>
        </p:nvSpPr>
        <p:spPr>
          <a:xfrm>
            <a:off x="1255579" y="2799518"/>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6" name="Text Placeholder 57">
            <a:extLst>
              <a:ext uri="{FF2B5EF4-FFF2-40B4-BE49-F238E27FC236}">
                <a16:creationId xmlns:a16="http://schemas.microsoft.com/office/drawing/2014/main" id="{6502B94F-5EA7-981F-FA00-FC1ABE8C019A}"/>
              </a:ext>
            </a:extLst>
          </p:cNvPr>
          <p:cNvSpPr>
            <a:spLocks noGrp="1"/>
          </p:cNvSpPr>
          <p:nvPr>
            <p:ph type="body" sz="quarter" idx="18"/>
          </p:nvPr>
        </p:nvSpPr>
        <p:spPr>
          <a:xfrm>
            <a:off x="1255579" y="2283664"/>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
        <p:nvSpPr>
          <p:cNvPr id="67" name="Text Placeholder 57">
            <a:extLst>
              <a:ext uri="{FF2B5EF4-FFF2-40B4-BE49-F238E27FC236}">
                <a16:creationId xmlns:a16="http://schemas.microsoft.com/office/drawing/2014/main" id="{3F4D4CA3-90F3-D6D2-9829-C17438DB4B97}"/>
              </a:ext>
            </a:extLst>
          </p:cNvPr>
          <p:cNvSpPr>
            <a:spLocks noGrp="1"/>
          </p:cNvSpPr>
          <p:nvPr>
            <p:ph type="body" sz="quarter" idx="19"/>
          </p:nvPr>
        </p:nvSpPr>
        <p:spPr>
          <a:xfrm>
            <a:off x="1255579" y="1767810"/>
            <a:ext cx="3153299" cy="384721"/>
          </a:xfrm>
          <a:prstGeom prst="rect">
            <a:avLst/>
          </a:prstGeom>
          <a:noFill/>
        </p:spPr>
        <p:txBody>
          <a:bodyPr wrap="none" rtlCol="0">
            <a:spAutoFit/>
          </a:bodyPr>
          <a:lstStyle>
            <a:lvl1pPr>
              <a:defRPr kumimoji="0" lang="en-US" sz="1900" i="0" u="none" strike="noStrike" cap="none" spc="0" normalizeH="0" baseline="0" smtClean="0">
                <a:ln>
                  <a:noFill/>
                </a:ln>
                <a:solidFill>
                  <a:prstClr val="black">
                    <a:lumMod val="75000"/>
                    <a:lumOff val="25000"/>
                  </a:prstClr>
                </a:solidFill>
                <a:effectLst/>
                <a:uLnTx/>
                <a:uFillTx/>
                <a:latin typeface="Calibri" panose="020F0502020204030204" pitchFamily="34" charset="0"/>
                <a:cs typeface="Calibri" panose="020F0502020204030204" pitchFamily="34" charset="0"/>
              </a:defRPr>
            </a:lvl1pPr>
            <a:lvl2pPr>
              <a:defRPr lang="en-US" sz="1800" smtClean="0"/>
            </a:lvl2pPr>
            <a:lvl3pPr>
              <a:defRPr lang="en-US" sz="1800" smtClean="0"/>
            </a:lvl3pPr>
            <a:lvl4pPr>
              <a:defRPr lang="en-US" smtClean="0"/>
            </a:lvl4pPr>
            <a:lvl5pPr>
              <a:defRPr lang="en-IN"/>
            </a:lvl5pPr>
          </a:lstStyle>
          <a:p>
            <a:pPr marL="0" marR="0" lvl="0" indent="0" fontAlgn="auto">
              <a:lnSpc>
                <a:spcPct val="100000"/>
              </a:lnSpc>
              <a:spcBef>
                <a:spcPts val="0"/>
              </a:spcBef>
              <a:spcAft>
                <a:spcPts val="1800"/>
              </a:spcAft>
              <a:buClrTx/>
              <a:buSzTx/>
              <a:buFontTx/>
              <a:buNone/>
              <a:tabLst/>
            </a:pPr>
            <a:r>
              <a:rPr lang="en-US" dirty="0"/>
              <a:t>Click to edit Master text styles</a:t>
            </a:r>
          </a:p>
        </p:txBody>
      </p:sp>
    </p:spTree>
    <p:extLst>
      <p:ext uri="{BB962C8B-B14F-4D97-AF65-F5344CB8AC3E}">
        <p14:creationId xmlns:p14="http://schemas.microsoft.com/office/powerpoint/2010/main" val="349114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Divider Slide_v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89164D-D0A4-D8FB-913C-42C7E39A076C}"/>
              </a:ext>
            </a:extLst>
          </p:cNvPr>
          <p:cNvSpPr>
            <a:spLocks noGrp="1"/>
          </p:cNvSpPr>
          <p:nvPr>
            <p:ph type="title" hasCustomPrompt="1"/>
          </p:nvPr>
        </p:nvSpPr>
        <p:spPr>
          <a:xfrm>
            <a:off x="1223242" y="2228671"/>
            <a:ext cx="9697294" cy="1200329"/>
          </a:xfrm>
          <a:prstGeom prst="rect">
            <a:avLst/>
          </a:prstGeom>
        </p:spPr>
        <p:txBody>
          <a:bodyPr wrap="square" anchor="b">
            <a:spAutoFit/>
          </a:bodyPr>
          <a:lstStyle>
            <a:lvl1pPr algn="ctr">
              <a:lnSpc>
                <a:spcPct val="100000"/>
              </a:lnSpc>
              <a:defRPr sz="3600" b="1" i="1">
                <a:solidFill>
                  <a:srgbClr val="0A4D88"/>
                </a:solidFill>
                <a:latin typeface="Calibri" panose="020F0502020204030204" pitchFamily="34" charset="0"/>
                <a:cs typeface="Calibri" panose="020F0502020204030204" pitchFamily="34" charset="0"/>
              </a:defRPr>
            </a:lvl1pPr>
          </a:lstStyle>
          <a:p>
            <a:r>
              <a:rPr lang="en-US" dirty="0"/>
              <a:t>Heading - Calibri (body): Bold| </a:t>
            </a:r>
            <a:br>
              <a:rPr lang="en-US" dirty="0"/>
            </a:br>
            <a:r>
              <a:rPr lang="en-US" dirty="0"/>
              <a:t>Size: 36| Color: #0A4D88</a:t>
            </a:r>
            <a:endParaRPr lang="en-IN" dirty="0"/>
          </a:p>
        </p:txBody>
      </p:sp>
      <p:sp>
        <p:nvSpPr>
          <p:cNvPr id="8" name="Slide Number Placeholder 2">
            <a:extLst>
              <a:ext uri="{FF2B5EF4-FFF2-40B4-BE49-F238E27FC236}">
                <a16:creationId xmlns:a16="http://schemas.microsoft.com/office/drawing/2014/main" id="{76DBD77B-3152-F30E-0F24-9DCA04B45E41}"/>
              </a:ext>
            </a:extLst>
          </p:cNvPr>
          <p:cNvSpPr txBox="1">
            <a:spLocks/>
          </p:cNvSpPr>
          <p:nvPr userDrawn="1"/>
        </p:nvSpPr>
        <p:spPr>
          <a:xfrm>
            <a:off x="11667342" y="6562938"/>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pic>
        <p:nvPicPr>
          <p:cNvPr id="4" name="Graphic 3">
            <a:extLst>
              <a:ext uri="{FF2B5EF4-FFF2-40B4-BE49-F238E27FC236}">
                <a16:creationId xmlns:a16="http://schemas.microsoft.com/office/drawing/2014/main" id="{2DC25486-B21A-A558-A41A-BF66BF5B76F8}"/>
              </a:ext>
            </a:extLst>
          </p:cNvPr>
          <p:cNvPicPr>
            <a:picLocks noChangeAspect="1"/>
          </p:cNvPicPr>
          <p:nvPr userDrawn="1"/>
        </p:nvPicPr>
        <p:blipFill>
          <a:blip r:embed="rId2">
            <a:alphaModFix amt="68000"/>
            <a:extLst>
              <a:ext uri="{96DAC541-7B7A-43D3-8B79-37D633B846F1}">
                <asvg:svgBlip xmlns:asvg="http://schemas.microsoft.com/office/drawing/2016/SVG/main" r:embed="rId3"/>
              </a:ext>
            </a:extLst>
          </a:blip>
          <a:srcRect l="26342" r="4810" b="34172"/>
          <a:stretch/>
        </p:blipFill>
        <p:spPr>
          <a:xfrm>
            <a:off x="-1" y="4077528"/>
            <a:ext cx="12192001" cy="2780472"/>
          </a:xfrm>
          <a:prstGeom prst="rect">
            <a:avLst/>
          </a:prstGeom>
        </p:spPr>
      </p:pic>
    </p:spTree>
    <p:extLst>
      <p:ext uri="{BB962C8B-B14F-4D97-AF65-F5344CB8AC3E}">
        <p14:creationId xmlns:p14="http://schemas.microsoft.com/office/powerpoint/2010/main" val="1796106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39AEA-9E41-FB09-AB79-89C050E85DF7}"/>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4" name="Straight Connector 3">
            <a:extLst>
              <a:ext uri="{FF2B5EF4-FFF2-40B4-BE49-F238E27FC236}">
                <a16:creationId xmlns:a16="http://schemas.microsoft.com/office/drawing/2014/main" id="{B99C5E50-069C-56B1-A2E1-915FD0F25DC6}"/>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340BB6C-F0FF-489D-BEED-F2569FDAB666}"/>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6" name="Rectangle 5">
            <a:extLst>
              <a:ext uri="{FF2B5EF4-FFF2-40B4-BE49-F238E27FC236}">
                <a16:creationId xmlns:a16="http://schemas.microsoft.com/office/drawing/2014/main" id="{E525AE1B-65E7-E3B1-E696-8F60A47A4B7D}"/>
              </a:ext>
            </a:extLst>
          </p:cNvPr>
          <p:cNvSpPr/>
          <p:nvPr userDrawn="1"/>
        </p:nvSpPr>
        <p:spPr>
          <a:xfrm>
            <a:off x="521110" y="1469985"/>
            <a:ext cx="11366090" cy="484232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071A3EE5-115C-4160-920C-9C8A2203DD23}"/>
              </a:ext>
            </a:extLst>
          </p:cNvPr>
          <p:cNvSpPr>
            <a:spLocks noGrp="1"/>
          </p:cNvSpPr>
          <p:nvPr>
            <p:ph type="body" sz="quarter" idx="13"/>
          </p:nvPr>
        </p:nvSpPr>
        <p:spPr>
          <a:xfrm>
            <a:off x="552450" y="1000125"/>
            <a:ext cx="11353800" cy="431800"/>
          </a:xfrm>
          <a:prstGeom prst="rect">
            <a:avLst/>
          </a:prstGeom>
          <a:noFill/>
        </p:spPr>
        <p:txBody>
          <a:bodyPr wrap="square">
            <a:spAutoFit/>
          </a:bodyPr>
          <a:lstStyle>
            <a:lvl1pPr marL="0" indent="0">
              <a:buNone/>
              <a:defRPr lang="en-US" sz="2400" b="1" dirty="0" smtClean="0">
                <a:solidFill>
                  <a:srgbClr val="0A4D88"/>
                </a:solidFill>
                <a:latin typeface="Calibri" panose="020F0502020204030204" pitchFamily="34" charset="0"/>
                <a:ea typeface="+mj-ea"/>
                <a:cs typeface="Calibri" panose="020F0502020204030204" pitchFamily="34" charset="0"/>
              </a:defRPr>
            </a:lvl1pPr>
          </a:lstStyle>
          <a:p>
            <a:pPr marL="0" lvl="0"/>
            <a:r>
              <a:rPr lang="en-US" dirty="0"/>
              <a:t>Click to edit Master text styles</a:t>
            </a:r>
          </a:p>
        </p:txBody>
      </p:sp>
      <p:sp>
        <p:nvSpPr>
          <p:cNvPr id="10" name="Text Placeholder 9">
            <a:extLst>
              <a:ext uri="{FF2B5EF4-FFF2-40B4-BE49-F238E27FC236}">
                <a16:creationId xmlns:a16="http://schemas.microsoft.com/office/drawing/2014/main" id="{4EE611B9-B9EE-3C44-F1CB-A6881350BF62}"/>
              </a:ext>
            </a:extLst>
          </p:cNvPr>
          <p:cNvSpPr>
            <a:spLocks noGrp="1"/>
          </p:cNvSpPr>
          <p:nvPr>
            <p:ph type="body" sz="quarter" idx="14"/>
          </p:nvPr>
        </p:nvSpPr>
        <p:spPr>
          <a:xfrm>
            <a:off x="552450" y="1527679"/>
            <a:ext cx="11334750" cy="3727450"/>
          </a:xfrm>
          <a:prstGeom prst="rect">
            <a:avLst/>
          </a:prstGeom>
        </p:spPr>
        <p:txBody>
          <a:bodyPr/>
          <a:lstStyle>
            <a:lvl1pPr>
              <a:defRPr lang="en-US" sz="2500" b="1" smtClean="0">
                <a:solidFill>
                  <a:schemeClr val="tx1">
                    <a:lumMod val="75000"/>
                    <a:lumOff val="25000"/>
                  </a:schemeClr>
                </a:solidFill>
              </a:defRPr>
            </a:lvl1pPr>
            <a:lvl2pPr>
              <a:defRPr lang="en-US" sz="1800" smtClean="0">
                <a:solidFill>
                  <a:schemeClr val="tx1">
                    <a:lumMod val="75000"/>
                    <a:lumOff val="25000"/>
                  </a:schemeClr>
                </a:solidFill>
              </a:defRPr>
            </a:lvl2pPr>
            <a:lvl3pPr>
              <a:defRPr lang="en-US" smtClean="0">
                <a:solidFill>
                  <a:schemeClr val="tx1">
                    <a:lumMod val="75000"/>
                    <a:lumOff val="25000"/>
                  </a:schemeClr>
                </a:solidFill>
              </a:defRPr>
            </a:lvl3pPr>
            <a:lvl4pPr>
              <a:defRPr lang="en-US" sz="1600" smtClean="0">
                <a:solidFill>
                  <a:schemeClr val="tx1">
                    <a:lumMod val="75000"/>
                    <a:lumOff val="25000"/>
                  </a:schemeClr>
                </a:solidFill>
              </a:defRPr>
            </a:lvl4pPr>
            <a:lvl5pPr>
              <a:defRPr lang="en-IN" sz="1600">
                <a:solidFill>
                  <a:schemeClr val="tx1">
                    <a:lumMod val="75000"/>
                    <a:lumOff val="25000"/>
                  </a:schemeClr>
                </a:solidFill>
              </a:defRPr>
            </a:lvl5pPr>
          </a:lstStyle>
          <a:p>
            <a:pPr marL="0" lvl="0" indent="0">
              <a:buNone/>
            </a:pPr>
            <a:r>
              <a:rPr lang="en-US" dirty="0"/>
              <a:t>Click to edit Master text styles</a:t>
            </a:r>
          </a:p>
          <a:p>
            <a:pPr marL="800100" lvl="1" indent="-342900"/>
            <a:r>
              <a:rPr lang="en-US" dirty="0"/>
              <a:t>Second level</a:t>
            </a:r>
          </a:p>
          <a:p>
            <a:pPr marL="1257300" lvl="2" indent="-342900"/>
            <a:r>
              <a:rPr lang="en-US" dirty="0"/>
              <a:t>Third level</a:t>
            </a:r>
          </a:p>
          <a:p>
            <a:pPr marR="0" lvl="3" fontAlgn="auto">
              <a:spcAft>
                <a:spcPts val="0"/>
              </a:spcAft>
              <a:buClrTx/>
              <a:buSzTx/>
              <a:tabLst/>
            </a:pPr>
            <a:r>
              <a:rPr lang="en-US" dirty="0"/>
              <a:t>Fourth level</a:t>
            </a:r>
          </a:p>
          <a:p>
            <a:pPr marL="1828800" lvl="4" indent="0">
              <a:buFontTx/>
              <a:buNone/>
            </a:pPr>
            <a:r>
              <a:rPr lang="en-US" dirty="0"/>
              <a:t>Fifth level</a:t>
            </a:r>
            <a:endParaRPr lang="en-IN" dirty="0"/>
          </a:p>
        </p:txBody>
      </p:sp>
    </p:spTree>
    <p:extLst>
      <p:ext uri="{BB962C8B-B14F-4D97-AF65-F5344CB8AC3E}">
        <p14:creationId xmlns:p14="http://schemas.microsoft.com/office/powerpoint/2010/main" val="139637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1Heading slide_v2">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F697B9-77B1-13FF-17A5-513D1A3A8E4A}"/>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22" name="Text Placeholder 15">
            <a:extLst>
              <a:ext uri="{FF2B5EF4-FFF2-40B4-BE49-F238E27FC236}">
                <a16:creationId xmlns:a16="http://schemas.microsoft.com/office/drawing/2014/main" id="{E0C497C9-C4B4-F0AA-FFBF-38A0CB499ED6}"/>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kumimoji="0" lang="en-US" sz="2800" b="1" i="0" u="none" strike="noStrike" kern="1200" cap="none" spc="0" normalizeH="0" baseline="0" dirty="0">
                <a:ln>
                  <a:noFill/>
                </a:ln>
                <a:solidFill>
                  <a:srgbClr val="404040"/>
                </a:solidFill>
                <a:effectLst/>
                <a:uLnTx/>
                <a:uFillTx/>
                <a:latin typeface="Calibri" panose="020F0502020204030204"/>
                <a:ea typeface="+mn-ea"/>
                <a:cs typeface="+mn-cs"/>
              </a:defRPr>
            </a:lvl1pPr>
            <a:lvl2pPr marL="800100" indent="-342900">
              <a:buFont typeface="Arial" panose="020B0604020202020204" pitchFamily="34" charset="0"/>
              <a:buChar char="•"/>
              <a:defRPr kumimoji="0" lang="en-US" sz="2400" b="0" i="0" u="none" strike="noStrike" kern="1200" cap="none" spc="0" normalizeH="0" baseline="0" dirty="0">
                <a:ln>
                  <a:noFill/>
                </a:ln>
                <a:solidFill>
                  <a:srgbClr val="404040"/>
                </a:solidFill>
                <a:effectLst/>
                <a:uLnTx/>
                <a:uFillTx/>
                <a:latin typeface="Calibri" panose="020F0502020204030204"/>
                <a:ea typeface="+mn-ea"/>
                <a:cs typeface="+mn-cs"/>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kumimoji="0" lang="en-US" sz="1800" b="0" i="0" u="none" strike="noStrike" kern="1200" cap="none" spc="0" normalizeH="0" baseline="0" dirty="0">
                <a:ln>
                  <a:noFill/>
                </a:ln>
                <a:solidFill>
                  <a:srgbClr val="404040"/>
                </a:solidFill>
                <a:effectLst/>
                <a:uLnTx/>
                <a:uFillTx/>
                <a:latin typeface="Calibri" panose="020F0502020204030204"/>
                <a:ea typeface="+mn-ea"/>
                <a:cs typeface="+mn-cs"/>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cxnSp>
        <p:nvCxnSpPr>
          <p:cNvPr id="23" name="Straight Connector 22">
            <a:extLst>
              <a:ext uri="{FF2B5EF4-FFF2-40B4-BE49-F238E27FC236}">
                <a16:creationId xmlns:a16="http://schemas.microsoft.com/office/drawing/2014/main" id="{163DCAD2-02E2-83E8-0CD4-B7025217B8C8}"/>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F0AB5434-5A3B-6B32-2BE4-4D8038BD047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1635998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5C7B2C-EA37-EBE4-C01E-D20AAF96B51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sp>
        <p:nvSpPr>
          <p:cNvPr id="4" name="Text Placeholder 15">
            <a:extLst>
              <a:ext uri="{FF2B5EF4-FFF2-40B4-BE49-F238E27FC236}">
                <a16:creationId xmlns:a16="http://schemas.microsoft.com/office/drawing/2014/main" id="{883E079C-C5D1-4E31-D9DD-A5401E10ED6A}"/>
              </a:ext>
            </a:extLst>
          </p:cNvPr>
          <p:cNvSpPr>
            <a:spLocks noGrp="1"/>
          </p:cNvSpPr>
          <p:nvPr>
            <p:ph type="body" sz="quarter" idx="11" hasCustomPrompt="1"/>
          </p:nvPr>
        </p:nvSpPr>
        <p:spPr>
          <a:xfrm>
            <a:off x="553065" y="1038224"/>
            <a:ext cx="11353800" cy="2460753"/>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cxnSp>
        <p:nvCxnSpPr>
          <p:cNvPr id="5" name="Straight Connector 4">
            <a:extLst>
              <a:ext uri="{FF2B5EF4-FFF2-40B4-BE49-F238E27FC236}">
                <a16:creationId xmlns:a16="http://schemas.microsoft.com/office/drawing/2014/main" id="{3AD5538E-2AF5-F142-4A5F-3F1A8A5ADFBC}"/>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44DB48FA-30B8-2156-2E4F-5E233DE49854}"/>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7" name="Text Placeholder 15">
            <a:extLst>
              <a:ext uri="{FF2B5EF4-FFF2-40B4-BE49-F238E27FC236}">
                <a16:creationId xmlns:a16="http://schemas.microsoft.com/office/drawing/2014/main" id="{9C592365-D02B-6F22-85EE-73FD89E88B3E}"/>
              </a:ext>
            </a:extLst>
          </p:cNvPr>
          <p:cNvSpPr>
            <a:spLocks noGrp="1"/>
          </p:cNvSpPr>
          <p:nvPr>
            <p:ph type="body" sz="quarter" idx="12" hasCustomPrompt="1"/>
          </p:nvPr>
        </p:nvSpPr>
        <p:spPr>
          <a:xfrm>
            <a:off x="553065" y="3725441"/>
            <a:ext cx="11353800" cy="2694019"/>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Tree>
    <p:extLst>
      <p:ext uri="{BB962C8B-B14F-4D97-AF65-F5344CB8AC3E}">
        <p14:creationId xmlns:p14="http://schemas.microsoft.com/office/powerpoint/2010/main" val="105735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D396961-0C6A-029C-57D3-31F252FB4FBF}"/>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3" name="Title 1">
            <a:extLst>
              <a:ext uri="{FF2B5EF4-FFF2-40B4-BE49-F238E27FC236}">
                <a16:creationId xmlns:a16="http://schemas.microsoft.com/office/drawing/2014/main" id="{24C6A59B-0AFB-9455-DEC4-AB0C5E3A0BD6}"/>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5" name="Straight Connector 4">
            <a:extLst>
              <a:ext uri="{FF2B5EF4-FFF2-40B4-BE49-F238E27FC236}">
                <a16:creationId xmlns:a16="http://schemas.microsoft.com/office/drawing/2014/main" id="{4BA7D051-50CA-7394-68D0-62063D2F517E}"/>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604BD900-1CF5-8070-8E2F-B26E17D8A61F}"/>
              </a:ext>
            </a:extLst>
          </p:cNvPr>
          <p:cNvSpPr>
            <a:spLocks noGrp="1"/>
          </p:cNvSpPr>
          <p:nvPr>
            <p:ph type="body" sz="quarter" idx="11" hasCustomPrompt="1"/>
          </p:nvPr>
        </p:nvSpPr>
        <p:spPr>
          <a:xfrm>
            <a:off x="553065" y="1038225"/>
            <a:ext cx="5419472" cy="5210172"/>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
        <p:nvSpPr>
          <p:cNvPr id="11" name="Text Placeholder 15">
            <a:extLst>
              <a:ext uri="{FF2B5EF4-FFF2-40B4-BE49-F238E27FC236}">
                <a16:creationId xmlns:a16="http://schemas.microsoft.com/office/drawing/2014/main" id="{DFCB2B26-1113-749C-9116-16816C20096F}"/>
              </a:ext>
            </a:extLst>
          </p:cNvPr>
          <p:cNvSpPr>
            <a:spLocks noGrp="1"/>
          </p:cNvSpPr>
          <p:nvPr>
            <p:ph type="body" sz="quarter" idx="12" hasCustomPrompt="1"/>
          </p:nvPr>
        </p:nvSpPr>
        <p:spPr>
          <a:xfrm>
            <a:off x="6263403" y="1038225"/>
            <a:ext cx="5608319" cy="5210175"/>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Tree>
    <p:extLst>
      <p:ext uri="{BB962C8B-B14F-4D97-AF65-F5344CB8AC3E}">
        <p14:creationId xmlns:p14="http://schemas.microsoft.com/office/powerpoint/2010/main" val="289962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244C4DE-5069-263B-AF14-FE8E37A30A80}"/>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
        <p:nvSpPr>
          <p:cNvPr id="4" name="Title 1">
            <a:extLst>
              <a:ext uri="{FF2B5EF4-FFF2-40B4-BE49-F238E27FC236}">
                <a16:creationId xmlns:a16="http://schemas.microsoft.com/office/drawing/2014/main" id="{18596319-7D14-0FE9-62AE-8EFA0DEDB47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dirty="0"/>
              <a:t>Heading - Calibri (body): Bold| Size: 32| Color: #0A4D88</a:t>
            </a:r>
            <a:endParaRPr lang="en-IN" dirty="0"/>
          </a:p>
        </p:txBody>
      </p:sp>
      <p:cxnSp>
        <p:nvCxnSpPr>
          <p:cNvPr id="5" name="Straight Connector 4">
            <a:extLst>
              <a:ext uri="{FF2B5EF4-FFF2-40B4-BE49-F238E27FC236}">
                <a16:creationId xmlns:a16="http://schemas.microsoft.com/office/drawing/2014/main" id="{F40BA5CB-3DF3-7800-60E2-DF9180EADDEF}"/>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A6DDF62E-E89A-2739-2082-732E032E6052}"/>
              </a:ext>
            </a:extLst>
          </p:cNvPr>
          <p:cNvSpPr>
            <a:spLocks noGrp="1"/>
          </p:cNvSpPr>
          <p:nvPr>
            <p:ph type="body" sz="quarter" idx="11" hasCustomPrompt="1"/>
          </p:nvPr>
        </p:nvSpPr>
        <p:spPr>
          <a:xfrm>
            <a:off x="553065" y="1038225"/>
            <a:ext cx="3752717" cy="5210172"/>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
        <p:nvSpPr>
          <p:cNvPr id="12" name="Text Placeholder 15">
            <a:extLst>
              <a:ext uri="{FF2B5EF4-FFF2-40B4-BE49-F238E27FC236}">
                <a16:creationId xmlns:a16="http://schemas.microsoft.com/office/drawing/2014/main" id="{6FDDF801-CE7C-4A42-ECE9-85797DD9FEDA}"/>
              </a:ext>
            </a:extLst>
          </p:cNvPr>
          <p:cNvSpPr>
            <a:spLocks noGrp="1"/>
          </p:cNvSpPr>
          <p:nvPr>
            <p:ph type="body" sz="quarter" idx="12" hasCustomPrompt="1"/>
          </p:nvPr>
        </p:nvSpPr>
        <p:spPr>
          <a:xfrm>
            <a:off x="8196099" y="1038225"/>
            <a:ext cx="3640301" cy="5210175"/>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
        <p:nvSpPr>
          <p:cNvPr id="13" name="Text Placeholder 15">
            <a:extLst>
              <a:ext uri="{FF2B5EF4-FFF2-40B4-BE49-F238E27FC236}">
                <a16:creationId xmlns:a16="http://schemas.microsoft.com/office/drawing/2014/main" id="{59E46D2A-A967-8933-17B7-F494907461C9}"/>
              </a:ext>
            </a:extLst>
          </p:cNvPr>
          <p:cNvSpPr>
            <a:spLocks noGrp="1"/>
          </p:cNvSpPr>
          <p:nvPr>
            <p:ph type="body" sz="quarter" idx="14" hasCustomPrompt="1"/>
          </p:nvPr>
        </p:nvSpPr>
        <p:spPr>
          <a:xfrm>
            <a:off x="4451339" y="1038225"/>
            <a:ext cx="3624387" cy="5210172"/>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dirty="0"/>
              <a:t>First Level - Calibri (body): Bold| Size:28| Color:#404040</a:t>
            </a:r>
          </a:p>
          <a:p>
            <a:pPr lvl="1"/>
            <a:r>
              <a:rPr lang="en-US" dirty="0"/>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Third level - Calibri (body)| Size:16| Color:#404040</a:t>
            </a:r>
          </a:p>
        </p:txBody>
      </p:sp>
    </p:spTree>
    <p:extLst>
      <p:ext uri="{BB962C8B-B14F-4D97-AF65-F5344CB8AC3E}">
        <p14:creationId xmlns:p14="http://schemas.microsoft.com/office/powerpoint/2010/main" val="180224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6DBD77B-3152-F30E-0F24-9DCA04B45E41}"/>
              </a:ext>
            </a:extLst>
          </p:cNvPr>
          <p:cNvSpPr txBox="1">
            <a:spLocks/>
          </p:cNvSpPr>
          <p:nvPr userDrawn="1"/>
        </p:nvSpPr>
        <p:spPr>
          <a:xfrm>
            <a:off x="11667342" y="6562938"/>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pic>
        <p:nvPicPr>
          <p:cNvPr id="2" name="Graphic 1">
            <a:extLst>
              <a:ext uri="{FF2B5EF4-FFF2-40B4-BE49-F238E27FC236}">
                <a16:creationId xmlns:a16="http://schemas.microsoft.com/office/drawing/2014/main" id="{3B3A4925-B7AF-4FD7-CF27-EE7A186E4431}"/>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622574" y="166693"/>
            <a:ext cx="1305266" cy="503868"/>
          </a:xfrm>
          <a:prstGeom prst="rect">
            <a:avLst/>
          </a:prstGeom>
        </p:spPr>
      </p:pic>
    </p:spTree>
    <p:extLst>
      <p:ext uri="{BB962C8B-B14F-4D97-AF65-F5344CB8AC3E}">
        <p14:creationId xmlns:p14="http://schemas.microsoft.com/office/powerpoint/2010/main" val="439252371"/>
      </p:ext>
    </p:extLst>
  </p:cSld>
  <p:clrMap bg1="lt1" tx1="dk1" bg2="lt2" tx2="dk2" accent1="accent1" accent2="accent2" accent3="accent3" accent4="accent4" accent5="accent5" accent6="accent6" hlink="hlink" folHlink="folHlink"/>
  <p:sldLayoutIdLst>
    <p:sldLayoutId id="2147483678" r:id="rId1"/>
    <p:sldLayoutId id="2147483707" r:id="rId2"/>
    <p:sldLayoutId id="2147483688" r:id="rId3"/>
    <p:sldLayoutId id="2147483685" r:id="rId4"/>
    <p:sldLayoutId id="2147483690" r:id="rId5"/>
    <p:sldLayoutId id="2147483689" r:id="rId6"/>
    <p:sldLayoutId id="2147483694" r:id="rId7"/>
    <p:sldLayoutId id="2147483691" r:id="rId8"/>
    <p:sldLayoutId id="2147483692" r:id="rId9"/>
    <p:sldLayoutId id="2147483693"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687" r:id="rId23"/>
    <p:sldLayoutId id="2147483679" r:id="rId24"/>
    <p:sldLayoutId id="2147483680" r:id="rId25"/>
    <p:sldLayoutId id="2147483686" r:id="rId2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jpeg"/><Relationship Id="rId30" Type="http://schemas.openxmlformats.org/officeDocument/2006/relationships/image" Target="../media/image43.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3.png"/><Relationship Id="rId1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58.svg"/><Relationship Id="rId2" Type="http://schemas.openxmlformats.org/officeDocument/2006/relationships/notesSlide" Target="../notesSlides/notesSlide3.xml"/><Relationship Id="rId16"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45.png"/><Relationship Id="rId10" Type="http://schemas.openxmlformats.org/officeDocument/2006/relationships/image" Target="../media/image54.png"/><Relationship Id="rId19"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 Type="http://schemas.openxmlformats.org/officeDocument/2006/relationships/image" Target="../media/image61.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73.svg"/><Relationship Id="rId20" Type="http://schemas.openxmlformats.org/officeDocument/2006/relationships/image" Target="../media/image77.svg"/><Relationship Id="rId29" Type="http://schemas.openxmlformats.org/officeDocument/2006/relationships/image" Target="../media/image86.png"/><Relationship Id="rId1" Type="http://schemas.openxmlformats.org/officeDocument/2006/relationships/slideLayout" Target="../slideLayouts/slideLayout23.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32" Type="http://schemas.openxmlformats.org/officeDocument/2006/relationships/image" Target="../media/image89.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7.svg"/><Relationship Id="rId19" Type="http://schemas.openxmlformats.org/officeDocument/2006/relationships/image" Target="../media/image76.png"/><Relationship Id="rId31" Type="http://schemas.openxmlformats.org/officeDocument/2006/relationships/image" Target="../media/image88.png"/><Relationship Id="rId4" Type="http://schemas.microsoft.com/office/2007/relationships/hdphoto" Target="../media/hdphoto1.wdp"/><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s>
</file>

<file path=ppt/slides/_rels/slide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6.jp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99.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101.png"/><Relationship Id="rId5" Type="http://schemas.openxmlformats.org/officeDocument/2006/relationships/image" Target="../media/image9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0.png"/><Relationship Id="rId14" Type="http://schemas.openxmlformats.org/officeDocument/2006/relationships/image" Target="../media/image103.svg"/></Relationships>
</file>

<file path=ppt/slides/_rels/slide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21" Type="http://schemas.openxmlformats.org/officeDocument/2006/relationships/image" Target="../media/image122.sv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7.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23.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120.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ad with trees on it&#10;&#10;Description automatically generated">
            <a:extLst>
              <a:ext uri="{FF2B5EF4-FFF2-40B4-BE49-F238E27FC236}">
                <a16:creationId xmlns:a16="http://schemas.microsoft.com/office/drawing/2014/main" id="{E30BC900-97B9-62D1-5F04-1A80361955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21960" b="21960"/>
          <a:stretch/>
        </p:blipFill>
        <p:spPr>
          <a:xfrm>
            <a:off x="-18585" y="-1"/>
            <a:ext cx="12229170" cy="6858001"/>
          </a:xfrm>
          <a:prstGeom prst="rect">
            <a:avLst/>
          </a:prstGeom>
        </p:spPr>
      </p:pic>
      <p:sp>
        <p:nvSpPr>
          <p:cNvPr id="6" name="TextBox 5">
            <a:extLst>
              <a:ext uri="{FF2B5EF4-FFF2-40B4-BE49-F238E27FC236}">
                <a16:creationId xmlns:a16="http://schemas.microsoft.com/office/drawing/2014/main" id="{A874B161-7E3A-76C4-CE52-B6DBBEF24850}"/>
              </a:ext>
            </a:extLst>
          </p:cNvPr>
          <p:cNvSpPr txBox="1"/>
          <p:nvPr/>
        </p:nvSpPr>
        <p:spPr>
          <a:xfrm>
            <a:off x="2381705" y="1065333"/>
            <a:ext cx="7428590" cy="574003"/>
          </a:xfrm>
          <a:prstGeom prst="rect">
            <a:avLst/>
          </a:prstGeom>
          <a:noFill/>
        </p:spPr>
        <p:txBody>
          <a:bodyPr wrap="square" rtlCol="0">
            <a:spAutoFit/>
          </a:bodyPr>
          <a:lstStyle/>
          <a:p>
            <a:pPr marL="0" marR="0" lvl="0" indent="0" algn="ctr" defTabSz="914400" rtl="0" eaLnBrk="1" fontAlgn="auto" latinLnBrk="0" hangingPunct="1">
              <a:lnSpc>
                <a:spcPts val="3600"/>
              </a:lnSpc>
              <a:spcBef>
                <a:spcPct val="0"/>
              </a:spcBef>
              <a:spcAft>
                <a:spcPts val="1200"/>
              </a:spcAft>
              <a:buClrTx/>
              <a:buSzTx/>
              <a:buFontTx/>
              <a:buNone/>
              <a:tabLst/>
              <a:defRPr/>
            </a:pPr>
            <a:r>
              <a:rPr kumimoji="0" lang="en-US" sz="4000" b="1" i="0" u="none" strike="noStrike" kern="1200" cap="none" spc="0" normalizeH="0" baseline="0" noProof="0">
                <a:ln>
                  <a:noFill/>
                </a:ln>
                <a:solidFill>
                  <a:srgbClr val="07416D"/>
                </a:solidFill>
                <a:effectLst/>
                <a:uLnTx/>
                <a:uFillTx/>
                <a:latin typeface="Calibri" panose="020F0502020204030204"/>
                <a:ea typeface="+mn-ea"/>
                <a:cs typeface="Segoe UI" panose="020B0502040204020203" pitchFamily="34" charset="0"/>
              </a:rPr>
              <a:t>Engineering Sustainable Mobility</a:t>
            </a:r>
            <a:endParaRPr kumimoji="0" lang="en-IN" sz="4000" b="1" i="0" u="none" strike="noStrike" kern="1200" cap="none" spc="0" normalizeH="0" baseline="0" noProof="0">
              <a:ln>
                <a:noFill/>
              </a:ln>
              <a:solidFill>
                <a:srgbClr val="07416D"/>
              </a:solidFill>
              <a:effectLst/>
              <a:uLnTx/>
              <a:uFillTx/>
              <a:latin typeface="Calibri" panose="020F0502020204030204"/>
              <a:ea typeface="+mn-ea"/>
              <a:cs typeface="Segoe UI" panose="020B0502040204020203" pitchFamily="34" charset="0"/>
            </a:endParaRPr>
          </a:p>
        </p:txBody>
      </p:sp>
      <p:sp>
        <p:nvSpPr>
          <p:cNvPr id="11" name="Rectangle: Rounded Corners 10">
            <a:extLst>
              <a:ext uri="{FF2B5EF4-FFF2-40B4-BE49-F238E27FC236}">
                <a16:creationId xmlns:a16="http://schemas.microsoft.com/office/drawing/2014/main" id="{CBFB82F2-5A0E-8D71-2AFF-4498028C2D28}"/>
              </a:ext>
            </a:extLst>
          </p:cNvPr>
          <p:cNvSpPr/>
          <p:nvPr/>
        </p:nvSpPr>
        <p:spPr>
          <a:xfrm>
            <a:off x="3824103" y="2126058"/>
            <a:ext cx="4543794" cy="361341"/>
          </a:xfrm>
          <a:prstGeom prst="roundRect">
            <a:avLst/>
          </a:prstGeom>
          <a:solidFill>
            <a:srgbClr val="07416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Corporate Overview</a:t>
            </a:r>
          </a:p>
        </p:txBody>
      </p:sp>
      <p:pic>
        <p:nvPicPr>
          <p:cNvPr id="14" name="Picture 13" descr="A group of trucks in a line&#10;&#10;Description automatically generated">
            <a:extLst>
              <a:ext uri="{FF2B5EF4-FFF2-40B4-BE49-F238E27FC236}">
                <a16:creationId xmlns:a16="http://schemas.microsoft.com/office/drawing/2014/main" id="{02546430-F2F2-A419-8496-7ADD3A6AEC8B}"/>
              </a:ext>
            </a:extLst>
          </p:cNvPr>
          <p:cNvPicPr>
            <a:picLocks noChangeAspect="1"/>
          </p:cNvPicPr>
          <p:nvPr/>
        </p:nvPicPr>
        <p:blipFill>
          <a:blip r:embed="rId4" cstate="screen">
            <a:extLst>
              <a:ext uri="{28A0092B-C50C-407E-A947-70E740481C1C}">
                <a14:useLocalDpi xmlns:a14="http://schemas.microsoft.com/office/drawing/2010/main" val="0"/>
              </a:ext>
            </a:extLst>
          </a:blip>
          <a:srcRect l="7225" t="55290" r="6598" b="8637"/>
          <a:stretch/>
        </p:blipFill>
        <p:spPr>
          <a:xfrm>
            <a:off x="1238250" y="4084431"/>
            <a:ext cx="10058400" cy="2368296"/>
          </a:xfrm>
          <a:prstGeom prst="rect">
            <a:avLst/>
          </a:prstGeom>
        </p:spPr>
      </p:pic>
      <p:pic>
        <p:nvPicPr>
          <p:cNvPr id="15" name="Picture 14" descr="A drawing of a plane&#10;&#10;Description automatically generated">
            <a:extLst>
              <a:ext uri="{FF2B5EF4-FFF2-40B4-BE49-F238E27FC236}">
                <a16:creationId xmlns:a16="http://schemas.microsoft.com/office/drawing/2014/main" id="{0D4F303C-8E74-0192-096A-1D0DA6AE937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67814" flipH="1">
            <a:off x="9706267" y="3917140"/>
            <a:ext cx="1809750" cy="838880"/>
          </a:xfrm>
          <a:prstGeom prst="rect">
            <a:avLst/>
          </a:prstGeom>
        </p:spPr>
      </p:pic>
      <p:pic>
        <p:nvPicPr>
          <p:cNvPr id="3" name="Picture 2">
            <a:extLst>
              <a:ext uri="{FF2B5EF4-FFF2-40B4-BE49-F238E27FC236}">
                <a16:creationId xmlns:a16="http://schemas.microsoft.com/office/drawing/2014/main" id="{923F2E1D-5589-CB61-5E04-3722491461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2016" y="165333"/>
            <a:ext cx="1358152" cy="756000"/>
          </a:xfrm>
          <a:prstGeom prst="rect">
            <a:avLst/>
          </a:prstGeom>
        </p:spPr>
      </p:pic>
      <p:sp>
        <p:nvSpPr>
          <p:cNvPr id="2" name="Slide Number Placeholder 2">
            <a:extLst>
              <a:ext uri="{FF2B5EF4-FFF2-40B4-BE49-F238E27FC236}">
                <a16:creationId xmlns:a16="http://schemas.microsoft.com/office/drawing/2014/main" id="{687FC0CD-4135-ED34-E3F4-1DCFDECC1D8A}"/>
              </a:ext>
            </a:extLst>
          </p:cNvPr>
          <p:cNvSpPr txBox="1">
            <a:spLocks/>
          </p:cNvSpPr>
          <p:nvPr/>
        </p:nvSpPr>
        <p:spPr>
          <a:xfrm>
            <a:off x="70029" y="6505723"/>
            <a:ext cx="1684127"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lumMod val="75000"/>
                  </a:schemeClr>
                </a:solidFill>
                <a:effectLst/>
                <a:uLnTx/>
                <a:uFillTx/>
                <a:latin typeface="Segoe UI" panose="020B0502040204020203" pitchFamily="34" charset="0"/>
                <a:ea typeface="Roboto" pitchFamily="2" charset="0"/>
                <a:cs typeface="Segoe UI" panose="020B0502040204020203" pitchFamily="34" charset="0"/>
              </a:rPr>
              <a:t>© Hinduja Tech Limited 2026</a:t>
            </a:r>
          </a:p>
        </p:txBody>
      </p:sp>
    </p:spTree>
    <p:extLst>
      <p:ext uri="{BB962C8B-B14F-4D97-AF65-F5344CB8AC3E}">
        <p14:creationId xmlns:p14="http://schemas.microsoft.com/office/powerpoint/2010/main" val="23209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Image result for hinduja group ;logo">
            <a:extLst>
              <a:ext uri="{FF2B5EF4-FFF2-40B4-BE49-F238E27FC236}">
                <a16:creationId xmlns:a16="http://schemas.microsoft.com/office/drawing/2014/main" id="{70B6D06D-9E20-5B8E-82A2-B17F82E988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645" y="286126"/>
            <a:ext cx="512211" cy="5062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C897874-5B22-600E-3F78-7544ADD3B8E2}"/>
              </a:ext>
            </a:extLst>
          </p:cNvPr>
          <p:cNvSpPr>
            <a:spLocks noGrp="1"/>
          </p:cNvSpPr>
          <p:nvPr>
            <p:ph type="title"/>
          </p:nvPr>
        </p:nvSpPr>
        <p:spPr>
          <a:xfrm>
            <a:off x="1342418" y="330701"/>
            <a:ext cx="8704408" cy="535531"/>
          </a:xfrm>
        </p:spPr>
        <p:txBody>
          <a:bodyPr/>
          <a:lstStyle/>
          <a:p>
            <a:r>
              <a:rPr lang="en-US" sz="3200" dirty="0">
                <a:solidFill>
                  <a:srgbClr val="0A4D88"/>
                </a:solidFill>
                <a:latin typeface="Calibri" panose="020F0502020204030204" pitchFamily="34" charset="0"/>
                <a:cs typeface="Calibri" panose="020F0502020204030204" pitchFamily="34" charset="0"/>
              </a:rPr>
              <a:t>HINDUJA GROUP</a:t>
            </a:r>
            <a:endParaRPr lang="en-IN" dirty="0"/>
          </a:p>
        </p:txBody>
      </p:sp>
      <p:sp>
        <p:nvSpPr>
          <p:cNvPr id="185" name="Rectangle: Rounded Corners 184">
            <a:extLst>
              <a:ext uri="{FF2B5EF4-FFF2-40B4-BE49-F238E27FC236}">
                <a16:creationId xmlns:a16="http://schemas.microsoft.com/office/drawing/2014/main" id="{8E1F5A52-F2FE-74B5-1C7D-E8F876BF2D65}"/>
              </a:ext>
            </a:extLst>
          </p:cNvPr>
          <p:cNvSpPr/>
          <p:nvPr/>
        </p:nvSpPr>
        <p:spPr>
          <a:xfrm>
            <a:off x="259750" y="2967863"/>
            <a:ext cx="11932250" cy="3251114"/>
          </a:xfrm>
          <a:prstGeom prst="roundRect">
            <a:avLst>
              <a:gd name="adj" fmla="val 7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186" name="Group 185">
            <a:extLst>
              <a:ext uri="{FF2B5EF4-FFF2-40B4-BE49-F238E27FC236}">
                <a16:creationId xmlns:a16="http://schemas.microsoft.com/office/drawing/2014/main" id="{418FD827-03BB-DDBB-C560-03C1C5770CF3}"/>
              </a:ext>
            </a:extLst>
          </p:cNvPr>
          <p:cNvGrpSpPr/>
          <p:nvPr/>
        </p:nvGrpSpPr>
        <p:grpSpPr>
          <a:xfrm>
            <a:off x="22905" y="6200553"/>
            <a:ext cx="12146191" cy="322191"/>
            <a:chOff x="-185211" y="7328386"/>
            <a:chExt cx="12146191" cy="322191"/>
          </a:xfrm>
        </p:grpSpPr>
        <p:sp>
          <p:nvSpPr>
            <p:cNvPr id="187" name="Rectangle 186">
              <a:extLst>
                <a:ext uri="{FF2B5EF4-FFF2-40B4-BE49-F238E27FC236}">
                  <a16:creationId xmlns:a16="http://schemas.microsoft.com/office/drawing/2014/main" id="{75C9B5DE-EC8B-BCB7-5CBD-A750E6A60529}"/>
                </a:ext>
              </a:extLst>
            </p:cNvPr>
            <p:cNvSpPr/>
            <p:nvPr/>
          </p:nvSpPr>
          <p:spPr>
            <a:xfrm>
              <a:off x="-185211" y="7328386"/>
              <a:ext cx="12146191" cy="322191"/>
            </a:xfrm>
            <a:prstGeom prst="rect">
              <a:avLst/>
            </a:prstGeom>
            <a:gradFill flip="none" rotWithShape="1">
              <a:gsLst>
                <a:gs pos="72000">
                  <a:srgbClr val="415071"/>
                </a:gs>
                <a:gs pos="40000">
                  <a:srgbClr val="415071"/>
                </a:gs>
                <a:gs pos="100000">
                  <a:srgbClr val="1679BC">
                    <a:alpha val="0"/>
                  </a:srgbClr>
                </a:gs>
                <a:gs pos="0">
                  <a:srgbClr val="1679B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8" name="TextBox 187">
              <a:extLst>
                <a:ext uri="{FF2B5EF4-FFF2-40B4-BE49-F238E27FC236}">
                  <a16:creationId xmlns:a16="http://schemas.microsoft.com/office/drawing/2014/main" id="{315FBCC0-FD7A-F658-969F-0A5B0D1E0E9D}"/>
                </a:ext>
              </a:extLst>
            </p:cNvPr>
            <p:cNvSpPr txBox="1"/>
            <p:nvPr/>
          </p:nvSpPr>
          <p:spPr>
            <a:xfrm>
              <a:off x="902227" y="7333025"/>
              <a:ext cx="997131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Work to Give   |   Word is a Bond   |   Act Local, Think Global   |    Partnership for Growth   |   Advance Fearlessly </a:t>
              </a:r>
            </a:p>
          </p:txBody>
        </p:sp>
      </p:grpSp>
      <p:grpSp>
        <p:nvGrpSpPr>
          <p:cNvPr id="189" name="Group 188">
            <a:extLst>
              <a:ext uri="{FF2B5EF4-FFF2-40B4-BE49-F238E27FC236}">
                <a16:creationId xmlns:a16="http://schemas.microsoft.com/office/drawing/2014/main" id="{480EDF42-EF61-D398-4D6F-E212D9F9A72C}"/>
              </a:ext>
            </a:extLst>
          </p:cNvPr>
          <p:cNvGrpSpPr/>
          <p:nvPr/>
        </p:nvGrpSpPr>
        <p:grpSpPr>
          <a:xfrm>
            <a:off x="324711" y="972241"/>
            <a:ext cx="2098541" cy="1601622"/>
            <a:chOff x="398533" y="860510"/>
            <a:chExt cx="2098541" cy="1601622"/>
          </a:xfrm>
        </p:grpSpPr>
        <p:grpSp>
          <p:nvGrpSpPr>
            <p:cNvPr id="190" name="Group 189">
              <a:extLst>
                <a:ext uri="{FF2B5EF4-FFF2-40B4-BE49-F238E27FC236}">
                  <a16:creationId xmlns:a16="http://schemas.microsoft.com/office/drawing/2014/main" id="{78C9E7A4-9825-B8F6-35D5-343C32D4056C}"/>
                </a:ext>
              </a:extLst>
            </p:cNvPr>
            <p:cNvGrpSpPr/>
            <p:nvPr/>
          </p:nvGrpSpPr>
          <p:grpSpPr>
            <a:xfrm>
              <a:off x="398533" y="1728950"/>
              <a:ext cx="2098541" cy="733182"/>
              <a:chOff x="497072" y="1744372"/>
              <a:chExt cx="2098541" cy="733182"/>
            </a:xfrm>
          </p:grpSpPr>
          <p:sp>
            <p:nvSpPr>
              <p:cNvPr id="1027" name="TextBox 1026">
                <a:extLst>
                  <a:ext uri="{FF2B5EF4-FFF2-40B4-BE49-F238E27FC236}">
                    <a16:creationId xmlns:a16="http://schemas.microsoft.com/office/drawing/2014/main" id="{C2E3B21E-3EB0-49F1-92D5-211E8AEA443B}"/>
                  </a:ext>
                </a:extLst>
              </p:cNvPr>
              <p:cNvSpPr txBox="1"/>
              <p:nvPr/>
            </p:nvSpPr>
            <p:spPr>
              <a:xfrm>
                <a:off x="497072" y="1744372"/>
                <a:ext cx="209854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One of India’s </a:t>
                </a:r>
                <a:endParaRPr kumimoji="0" lang="en-IN"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28" name="TextBox 1027">
                <a:extLst>
                  <a:ext uri="{FF2B5EF4-FFF2-40B4-BE49-F238E27FC236}">
                    <a16:creationId xmlns:a16="http://schemas.microsoft.com/office/drawing/2014/main" id="{02D5875E-0A39-0573-7DFD-17D1B20CF47D}"/>
                  </a:ext>
                </a:extLst>
              </p:cNvPr>
              <p:cNvSpPr txBox="1"/>
              <p:nvPr/>
            </p:nvSpPr>
            <p:spPr>
              <a:xfrm>
                <a:off x="497072" y="1956321"/>
                <a:ext cx="2098541" cy="521233"/>
              </a:xfrm>
              <a:prstGeom prst="rect">
                <a:avLst/>
              </a:prstGeom>
              <a:noFill/>
            </p:spPr>
            <p:txBody>
              <a:bodyPr wrap="square">
                <a:spAutoFit/>
              </a:bodyPr>
              <a:lstStyle/>
              <a:p>
                <a:pPr marL="0" marR="0" lvl="0" indent="0" algn="ctr" defTabSz="914400" rtl="0" eaLnBrk="1" fontAlgn="auto" latinLnBrk="0" hangingPunct="1">
                  <a:lnSpc>
                    <a:spcPts val="1700"/>
                  </a:lnSpc>
                  <a:spcBef>
                    <a:spcPts val="800"/>
                  </a:spcBef>
                  <a:spcAft>
                    <a:spcPts val="0"/>
                  </a:spcAft>
                  <a:buClrTx/>
                  <a:buSzTx/>
                  <a:buFontTx/>
                  <a:buNone/>
                  <a:tabLst/>
                  <a:defRPr/>
                </a:pPr>
                <a:r>
                  <a:rPr kumimoji="0" lang="en-IN"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Premier transnational conglomerates</a:t>
                </a:r>
              </a:p>
            </p:txBody>
          </p:sp>
        </p:grpSp>
        <p:grpSp>
          <p:nvGrpSpPr>
            <p:cNvPr id="191" name="Group 190">
              <a:extLst>
                <a:ext uri="{FF2B5EF4-FFF2-40B4-BE49-F238E27FC236}">
                  <a16:creationId xmlns:a16="http://schemas.microsoft.com/office/drawing/2014/main" id="{0567C75C-7E86-6229-7915-FCC251FF3EAD}"/>
                </a:ext>
              </a:extLst>
            </p:cNvPr>
            <p:cNvGrpSpPr/>
            <p:nvPr/>
          </p:nvGrpSpPr>
          <p:grpSpPr>
            <a:xfrm>
              <a:off x="1065837" y="860510"/>
              <a:ext cx="817976" cy="863895"/>
              <a:chOff x="5230899" y="2493993"/>
              <a:chExt cx="558689" cy="590051"/>
            </a:xfrm>
          </p:grpSpPr>
          <p:pic>
            <p:nvPicPr>
              <p:cNvPr id="1024" name="Picture 1023">
                <a:extLst>
                  <a:ext uri="{FF2B5EF4-FFF2-40B4-BE49-F238E27FC236}">
                    <a16:creationId xmlns:a16="http://schemas.microsoft.com/office/drawing/2014/main" id="{A0C52A6C-B75A-5E4A-C99D-23B7C1F472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83"/>
                <a:ext cx="558689" cy="347261"/>
              </a:xfrm>
              <a:prstGeom prst="rect">
                <a:avLst/>
              </a:prstGeom>
            </p:spPr>
          </p:pic>
          <p:pic>
            <p:nvPicPr>
              <p:cNvPr id="1025" name="Picture 1024">
                <a:extLst>
                  <a:ext uri="{FF2B5EF4-FFF2-40B4-BE49-F238E27FC236}">
                    <a16:creationId xmlns:a16="http://schemas.microsoft.com/office/drawing/2014/main" id="{69F84379-A652-C7E6-54D8-37C3BE32DAC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47670" y="2493993"/>
                <a:ext cx="296185" cy="473241"/>
              </a:xfrm>
              <a:prstGeom prst="rect">
                <a:avLst/>
              </a:prstGeom>
            </p:spPr>
          </p:pic>
        </p:grpSp>
      </p:grpSp>
      <p:pic>
        <p:nvPicPr>
          <p:cNvPr id="1029" name="Picture 1028">
            <a:extLst>
              <a:ext uri="{FF2B5EF4-FFF2-40B4-BE49-F238E27FC236}">
                <a16:creationId xmlns:a16="http://schemas.microsoft.com/office/drawing/2014/main" id="{7B0D23C1-BF33-9512-C42C-689774EADE05}"/>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200000" flipV="1">
            <a:off x="5650281" y="4510457"/>
            <a:ext cx="3479508" cy="218707"/>
          </a:xfrm>
          <a:prstGeom prst="rect">
            <a:avLst/>
          </a:prstGeom>
        </p:spPr>
      </p:pic>
      <p:pic>
        <p:nvPicPr>
          <p:cNvPr id="1030" name="Picture 1029">
            <a:extLst>
              <a:ext uri="{FF2B5EF4-FFF2-40B4-BE49-F238E27FC236}">
                <a16:creationId xmlns:a16="http://schemas.microsoft.com/office/drawing/2014/main" id="{E778B6FB-DF54-7AB7-332A-FE5547580328}"/>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200000" flipV="1">
            <a:off x="8309379" y="4510456"/>
            <a:ext cx="3479508" cy="218709"/>
          </a:xfrm>
          <a:prstGeom prst="rect">
            <a:avLst/>
          </a:prstGeom>
        </p:spPr>
      </p:pic>
      <p:pic>
        <p:nvPicPr>
          <p:cNvPr id="1031" name="Picture 1030">
            <a:extLst>
              <a:ext uri="{FF2B5EF4-FFF2-40B4-BE49-F238E27FC236}">
                <a16:creationId xmlns:a16="http://schemas.microsoft.com/office/drawing/2014/main" id="{C72B0D15-E256-1614-CFCB-C0C388C7935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200000" flipV="1">
            <a:off x="3312963" y="4510457"/>
            <a:ext cx="3479508" cy="218707"/>
          </a:xfrm>
          <a:prstGeom prst="rect">
            <a:avLst/>
          </a:prstGeom>
        </p:spPr>
      </p:pic>
      <p:pic>
        <p:nvPicPr>
          <p:cNvPr id="1032" name="Picture 1031">
            <a:extLst>
              <a:ext uri="{FF2B5EF4-FFF2-40B4-BE49-F238E27FC236}">
                <a16:creationId xmlns:a16="http://schemas.microsoft.com/office/drawing/2014/main" id="{85B40AA2-4DA0-86B6-CFB0-A281D7F29232}"/>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200000" flipV="1">
            <a:off x="873457" y="4510458"/>
            <a:ext cx="3479508" cy="218705"/>
          </a:xfrm>
          <a:prstGeom prst="rect">
            <a:avLst/>
          </a:prstGeom>
        </p:spPr>
      </p:pic>
      <p:grpSp>
        <p:nvGrpSpPr>
          <p:cNvPr id="1033" name="Group 1032">
            <a:extLst>
              <a:ext uri="{FF2B5EF4-FFF2-40B4-BE49-F238E27FC236}">
                <a16:creationId xmlns:a16="http://schemas.microsoft.com/office/drawing/2014/main" id="{95AAE47A-97B4-C0B4-2E05-1FC1BE149DA8}"/>
              </a:ext>
            </a:extLst>
          </p:cNvPr>
          <p:cNvGrpSpPr/>
          <p:nvPr/>
        </p:nvGrpSpPr>
        <p:grpSpPr>
          <a:xfrm>
            <a:off x="2553593" y="1119447"/>
            <a:ext cx="1437028" cy="1541174"/>
            <a:chOff x="2627415" y="1007716"/>
            <a:chExt cx="1437028" cy="1541174"/>
          </a:xfrm>
        </p:grpSpPr>
        <p:grpSp>
          <p:nvGrpSpPr>
            <p:cNvPr id="1034" name="Group 1033">
              <a:extLst>
                <a:ext uri="{FF2B5EF4-FFF2-40B4-BE49-F238E27FC236}">
                  <a16:creationId xmlns:a16="http://schemas.microsoft.com/office/drawing/2014/main" id="{89A675B3-5E1D-B3EE-A5E8-BB4D617267EB}"/>
                </a:ext>
              </a:extLst>
            </p:cNvPr>
            <p:cNvGrpSpPr/>
            <p:nvPr/>
          </p:nvGrpSpPr>
          <p:grpSpPr>
            <a:xfrm>
              <a:off x="2627415" y="1699574"/>
              <a:ext cx="1437028" cy="849316"/>
              <a:chOff x="2627415" y="1144152"/>
              <a:chExt cx="1437028" cy="849316"/>
            </a:xfrm>
          </p:grpSpPr>
          <p:cxnSp>
            <p:nvCxnSpPr>
              <p:cNvPr id="1038" name="Straight Connector 1037">
                <a:extLst>
                  <a:ext uri="{FF2B5EF4-FFF2-40B4-BE49-F238E27FC236}">
                    <a16:creationId xmlns:a16="http://schemas.microsoft.com/office/drawing/2014/main" id="{4643E28F-2D61-E9D8-EB96-3DE07496C4AA}"/>
                  </a:ext>
                </a:extLst>
              </p:cNvPr>
              <p:cNvCxnSpPr/>
              <p:nvPr/>
            </p:nvCxnSpPr>
            <p:spPr>
              <a:xfrm>
                <a:off x="2627415" y="1144152"/>
                <a:ext cx="0" cy="849316"/>
              </a:xfrm>
              <a:prstGeom prst="line">
                <a:avLst/>
              </a:prstGeom>
              <a:ln w="1270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39" name="Group 1038">
                <a:extLst>
                  <a:ext uri="{FF2B5EF4-FFF2-40B4-BE49-F238E27FC236}">
                    <a16:creationId xmlns:a16="http://schemas.microsoft.com/office/drawing/2014/main" id="{91FAE2CD-4376-D7DC-CDEA-2C23CF6935F1}"/>
                  </a:ext>
                </a:extLst>
              </p:cNvPr>
              <p:cNvGrpSpPr/>
              <p:nvPr/>
            </p:nvGrpSpPr>
            <p:grpSpPr>
              <a:xfrm>
                <a:off x="2761414" y="1172671"/>
                <a:ext cx="1303029" cy="513143"/>
                <a:chOff x="894828" y="1743515"/>
                <a:chExt cx="1303029" cy="513143"/>
              </a:xfrm>
            </p:grpSpPr>
            <p:sp>
              <p:nvSpPr>
                <p:cNvPr id="1040" name="TextBox 1039">
                  <a:extLst>
                    <a:ext uri="{FF2B5EF4-FFF2-40B4-BE49-F238E27FC236}">
                      <a16:creationId xmlns:a16="http://schemas.microsoft.com/office/drawing/2014/main" id="{6F2B34DD-F55A-B723-241B-B8A66F403B11}"/>
                    </a:ext>
                  </a:extLst>
                </p:cNvPr>
                <p:cNvSpPr txBox="1"/>
                <p:nvPr/>
              </p:nvSpPr>
              <p:spPr>
                <a:xfrm>
                  <a:off x="894828" y="1743515"/>
                  <a:ext cx="130302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Founded in</a:t>
                  </a:r>
                </a:p>
              </p:txBody>
            </p:sp>
            <p:sp>
              <p:nvSpPr>
                <p:cNvPr id="1041" name="TextBox 1040">
                  <a:extLst>
                    <a:ext uri="{FF2B5EF4-FFF2-40B4-BE49-F238E27FC236}">
                      <a16:creationId xmlns:a16="http://schemas.microsoft.com/office/drawing/2014/main" id="{73C50BA8-4A6B-E2E1-7B60-863945300795}"/>
                    </a:ext>
                  </a:extLst>
                </p:cNvPr>
                <p:cNvSpPr txBox="1"/>
                <p:nvPr/>
              </p:nvSpPr>
              <p:spPr>
                <a:xfrm>
                  <a:off x="954056" y="1953433"/>
                  <a:ext cx="1184572" cy="303225"/>
                </a:xfrm>
                <a:prstGeom prst="rect">
                  <a:avLst/>
                </a:prstGeom>
                <a:noFill/>
              </p:spPr>
              <p:txBody>
                <a:bodyPr wrap="square">
                  <a:spAutoFit/>
                </a:bodyPr>
                <a:lstStyle/>
                <a:p>
                  <a:pPr marL="0" marR="0" lvl="0" indent="0" algn="ctr" defTabSz="914400" rtl="0" eaLnBrk="1" fontAlgn="auto" latinLnBrk="0" hangingPunct="1">
                    <a:lnSpc>
                      <a:spcPts val="1700"/>
                    </a:lnSpc>
                    <a:spcBef>
                      <a:spcPts val="800"/>
                    </a:spcBef>
                    <a:spcAft>
                      <a:spcPts val="0"/>
                    </a:spcAft>
                    <a:buClrTx/>
                    <a:buSzTx/>
                    <a:buFontTx/>
                    <a:buNone/>
                    <a:tabLst/>
                    <a:defRPr/>
                  </a:pPr>
                  <a:r>
                    <a:rPr kumimoji="0" lang="en-IN"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1914</a:t>
                  </a:r>
                </a:p>
              </p:txBody>
            </p:sp>
          </p:grpSp>
        </p:grpSp>
        <p:grpSp>
          <p:nvGrpSpPr>
            <p:cNvPr id="1035" name="Group 1034">
              <a:extLst>
                <a:ext uri="{FF2B5EF4-FFF2-40B4-BE49-F238E27FC236}">
                  <a16:creationId xmlns:a16="http://schemas.microsoft.com/office/drawing/2014/main" id="{E441DD42-2525-780D-A24E-608CE0AB3077}"/>
                </a:ext>
              </a:extLst>
            </p:cNvPr>
            <p:cNvGrpSpPr/>
            <p:nvPr/>
          </p:nvGrpSpPr>
          <p:grpSpPr>
            <a:xfrm>
              <a:off x="2968597" y="1007716"/>
              <a:ext cx="817976" cy="716676"/>
              <a:chOff x="5230899" y="2594539"/>
              <a:chExt cx="558689" cy="489499"/>
            </a:xfrm>
          </p:grpSpPr>
          <p:pic>
            <p:nvPicPr>
              <p:cNvPr id="1036" name="Picture 1035">
                <a:extLst>
                  <a:ext uri="{FF2B5EF4-FFF2-40B4-BE49-F238E27FC236}">
                    <a16:creationId xmlns:a16="http://schemas.microsoft.com/office/drawing/2014/main" id="{9DD68E6E-40E9-54B7-1EF9-C48BDF28015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77"/>
                <a:ext cx="558689" cy="347261"/>
              </a:xfrm>
              <a:prstGeom prst="rect">
                <a:avLst/>
              </a:prstGeom>
            </p:spPr>
          </p:pic>
          <p:pic>
            <p:nvPicPr>
              <p:cNvPr id="1037" name="Picture 1036">
                <a:extLst>
                  <a:ext uri="{FF2B5EF4-FFF2-40B4-BE49-F238E27FC236}">
                    <a16:creationId xmlns:a16="http://schemas.microsoft.com/office/drawing/2014/main" id="{0A338C4F-E259-0963-7E03-E8BDF8D797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290288" y="2594539"/>
                <a:ext cx="410951" cy="391109"/>
              </a:xfrm>
              <a:prstGeom prst="rect">
                <a:avLst/>
              </a:prstGeom>
            </p:spPr>
          </p:pic>
        </p:grpSp>
      </p:grpSp>
      <p:grpSp>
        <p:nvGrpSpPr>
          <p:cNvPr id="1042" name="Group 1041">
            <a:extLst>
              <a:ext uri="{FF2B5EF4-FFF2-40B4-BE49-F238E27FC236}">
                <a16:creationId xmlns:a16="http://schemas.microsoft.com/office/drawing/2014/main" id="{11BF4BAB-C789-9C85-F246-2F7B5CBA03A3}"/>
              </a:ext>
            </a:extLst>
          </p:cNvPr>
          <p:cNvGrpSpPr/>
          <p:nvPr/>
        </p:nvGrpSpPr>
        <p:grpSpPr>
          <a:xfrm>
            <a:off x="4119482" y="1090809"/>
            <a:ext cx="1712144" cy="1569812"/>
            <a:chOff x="4193304" y="979078"/>
            <a:chExt cx="1712144" cy="1569812"/>
          </a:xfrm>
        </p:grpSpPr>
        <p:grpSp>
          <p:nvGrpSpPr>
            <p:cNvPr id="1043" name="Group 1042">
              <a:extLst>
                <a:ext uri="{FF2B5EF4-FFF2-40B4-BE49-F238E27FC236}">
                  <a16:creationId xmlns:a16="http://schemas.microsoft.com/office/drawing/2014/main" id="{D37041FA-1EBF-2A4F-ADED-8D903B617697}"/>
                </a:ext>
              </a:extLst>
            </p:cNvPr>
            <p:cNvGrpSpPr/>
            <p:nvPr/>
          </p:nvGrpSpPr>
          <p:grpSpPr>
            <a:xfrm>
              <a:off x="4193304" y="1699574"/>
              <a:ext cx="1712144" cy="849316"/>
              <a:chOff x="4193304" y="1144152"/>
              <a:chExt cx="1712144" cy="849316"/>
            </a:xfrm>
          </p:grpSpPr>
          <p:sp>
            <p:nvSpPr>
              <p:cNvPr id="1047" name="TextBox 1046">
                <a:extLst>
                  <a:ext uri="{FF2B5EF4-FFF2-40B4-BE49-F238E27FC236}">
                    <a16:creationId xmlns:a16="http://schemas.microsoft.com/office/drawing/2014/main" id="{17C650E2-AACF-83A9-E5CC-0697B422F264}"/>
                  </a:ext>
                </a:extLst>
              </p:cNvPr>
              <p:cNvSpPr txBox="1"/>
              <p:nvPr/>
            </p:nvSpPr>
            <p:spPr>
              <a:xfrm>
                <a:off x="4328783" y="1165716"/>
                <a:ext cx="157666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HQ in </a:t>
                </a:r>
                <a:br>
                  <a:rPr kumimoji="0" lang="en-IN" sz="1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IN"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London, UK</a:t>
                </a:r>
              </a:p>
            </p:txBody>
          </p:sp>
          <p:cxnSp>
            <p:nvCxnSpPr>
              <p:cNvPr id="1048" name="Straight Connector 1047">
                <a:extLst>
                  <a:ext uri="{FF2B5EF4-FFF2-40B4-BE49-F238E27FC236}">
                    <a16:creationId xmlns:a16="http://schemas.microsoft.com/office/drawing/2014/main" id="{7E0002B3-D788-3862-7358-A5278BA48F13}"/>
                  </a:ext>
                </a:extLst>
              </p:cNvPr>
              <p:cNvCxnSpPr/>
              <p:nvPr/>
            </p:nvCxnSpPr>
            <p:spPr>
              <a:xfrm>
                <a:off x="4193304" y="1144152"/>
                <a:ext cx="0" cy="849316"/>
              </a:xfrm>
              <a:prstGeom prst="line">
                <a:avLst/>
              </a:prstGeom>
              <a:ln w="1270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4" name="Group 1043">
              <a:extLst>
                <a:ext uri="{FF2B5EF4-FFF2-40B4-BE49-F238E27FC236}">
                  <a16:creationId xmlns:a16="http://schemas.microsoft.com/office/drawing/2014/main" id="{32B1C466-A364-7954-D824-BC995451079F}"/>
                </a:ext>
              </a:extLst>
            </p:cNvPr>
            <p:cNvGrpSpPr/>
            <p:nvPr/>
          </p:nvGrpSpPr>
          <p:grpSpPr>
            <a:xfrm>
              <a:off x="4672480" y="979078"/>
              <a:ext cx="817976" cy="745311"/>
              <a:chOff x="5230899" y="2574983"/>
              <a:chExt cx="558689" cy="509058"/>
            </a:xfrm>
          </p:grpSpPr>
          <p:pic>
            <p:nvPicPr>
              <p:cNvPr id="1045" name="Picture 1044">
                <a:extLst>
                  <a:ext uri="{FF2B5EF4-FFF2-40B4-BE49-F238E27FC236}">
                    <a16:creationId xmlns:a16="http://schemas.microsoft.com/office/drawing/2014/main" id="{A45BC18D-40ED-DD37-20AC-E87F73F072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80"/>
                <a:ext cx="558689" cy="347261"/>
              </a:xfrm>
              <a:prstGeom prst="rect">
                <a:avLst/>
              </a:prstGeom>
            </p:spPr>
          </p:pic>
          <p:pic>
            <p:nvPicPr>
              <p:cNvPr id="1046" name="Picture 1045">
                <a:extLst>
                  <a:ext uri="{FF2B5EF4-FFF2-40B4-BE49-F238E27FC236}">
                    <a16:creationId xmlns:a16="http://schemas.microsoft.com/office/drawing/2014/main" id="{E826ACD6-2179-0B9A-C499-2CC80513E41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09579" y="2574983"/>
                <a:ext cx="372374" cy="430219"/>
              </a:xfrm>
              <a:prstGeom prst="rect">
                <a:avLst/>
              </a:prstGeom>
            </p:spPr>
          </p:pic>
        </p:grpSp>
      </p:grpSp>
      <p:grpSp>
        <p:nvGrpSpPr>
          <p:cNvPr id="1049" name="Group 1048">
            <a:extLst>
              <a:ext uri="{FF2B5EF4-FFF2-40B4-BE49-F238E27FC236}">
                <a16:creationId xmlns:a16="http://schemas.microsoft.com/office/drawing/2014/main" id="{D4BB2C7C-B085-A7A1-D9A3-515ECEF14E0B}"/>
              </a:ext>
            </a:extLst>
          </p:cNvPr>
          <p:cNvGrpSpPr/>
          <p:nvPr/>
        </p:nvGrpSpPr>
        <p:grpSpPr>
          <a:xfrm>
            <a:off x="5920834" y="1079929"/>
            <a:ext cx="1905377" cy="1580692"/>
            <a:chOff x="5994656" y="968198"/>
            <a:chExt cx="1905377" cy="1580692"/>
          </a:xfrm>
        </p:grpSpPr>
        <p:grpSp>
          <p:nvGrpSpPr>
            <p:cNvPr id="1050" name="Group 1049">
              <a:extLst>
                <a:ext uri="{FF2B5EF4-FFF2-40B4-BE49-F238E27FC236}">
                  <a16:creationId xmlns:a16="http://schemas.microsoft.com/office/drawing/2014/main" id="{3735CE8D-7C3C-CF35-0773-DD3CC23EACC8}"/>
                </a:ext>
              </a:extLst>
            </p:cNvPr>
            <p:cNvGrpSpPr/>
            <p:nvPr/>
          </p:nvGrpSpPr>
          <p:grpSpPr>
            <a:xfrm>
              <a:off x="5994656" y="1699574"/>
              <a:ext cx="1905377" cy="849316"/>
              <a:chOff x="5994656" y="1144152"/>
              <a:chExt cx="1905377" cy="849316"/>
            </a:xfrm>
          </p:grpSpPr>
          <p:grpSp>
            <p:nvGrpSpPr>
              <p:cNvPr id="1054" name="Group 1053">
                <a:extLst>
                  <a:ext uri="{FF2B5EF4-FFF2-40B4-BE49-F238E27FC236}">
                    <a16:creationId xmlns:a16="http://schemas.microsoft.com/office/drawing/2014/main" id="{41390FED-CF06-F222-604F-5CC64C535E5A}"/>
                  </a:ext>
                </a:extLst>
              </p:cNvPr>
              <p:cNvGrpSpPr/>
              <p:nvPr/>
            </p:nvGrpSpPr>
            <p:grpSpPr>
              <a:xfrm>
                <a:off x="6169788" y="1184081"/>
                <a:ext cx="1730245" cy="743733"/>
                <a:chOff x="681221" y="1754925"/>
                <a:chExt cx="1730245" cy="743733"/>
              </a:xfrm>
            </p:grpSpPr>
            <p:sp>
              <p:nvSpPr>
                <p:cNvPr id="1056" name="TextBox 1055">
                  <a:extLst>
                    <a:ext uri="{FF2B5EF4-FFF2-40B4-BE49-F238E27FC236}">
                      <a16:creationId xmlns:a16="http://schemas.microsoft.com/office/drawing/2014/main" id="{BD72504A-B663-72F8-262A-3FB7295D969D}"/>
                    </a:ext>
                  </a:extLst>
                </p:cNvPr>
                <p:cNvSpPr txBox="1"/>
                <p:nvPr/>
              </p:nvSpPr>
              <p:spPr>
                <a:xfrm>
                  <a:off x="681221" y="1754925"/>
                  <a:ext cx="173024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Multi Billion $ </a:t>
                  </a:r>
                  <a:endParaRPr kumimoji="0" lang="en-IN"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57" name="TextBox 1056">
                  <a:extLst>
                    <a:ext uri="{FF2B5EF4-FFF2-40B4-BE49-F238E27FC236}">
                      <a16:creationId xmlns:a16="http://schemas.microsoft.com/office/drawing/2014/main" id="{3E3D892B-ED70-A9DD-AFA6-49A2DE769B34}"/>
                    </a:ext>
                  </a:extLst>
                </p:cNvPr>
                <p:cNvSpPr txBox="1"/>
                <p:nvPr/>
              </p:nvSpPr>
              <p:spPr>
                <a:xfrm>
                  <a:off x="681221" y="1977425"/>
                  <a:ext cx="1730245" cy="521233"/>
                </a:xfrm>
                <a:prstGeom prst="rect">
                  <a:avLst/>
                </a:prstGeom>
                <a:noFill/>
              </p:spPr>
              <p:txBody>
                <a:bodyPr wrap="square">
                  <a:spAutoFit/>
                </a:bodyPr>
                <a:lstStyle/>
                <a:p>
                  <a:pPr marL="0" marR="0" lvl="0" indent="0" algn="ctr" defTabSz="914400" rtl="0" eaLnBrk="1" fontAlgn="auto" latinLnBrk="0" hangingPunct="1">
                    <a:lnSpc>
                      <a:spcPts val="1700"/>
                    </a:lnSpc>
                    <a:spcBef>
                      <a:spcPts val="800"/>
                    </a:spcBef>
                    <a:spcAft>
                      <a:spcPts val="0"/>
                    </a:spcAft>
                    <a:buClrTx/>
                    <a:buSzTx/>
                    <a:buFontTx/>
                    <a:buNone/>
                    <a:tabLst/>
                    <a:defRPr/>
                  </a:pPr>
                  <a:r>
                    <a:rPr kumimoji="0" lang="en-IN"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Global Business conglomerate</a:t>
                  </a:r>
                </a:p>
              </p:txBody>
            </p:sp>
          </p:grpSp>
          <p:cxnSp>
            <p:nvCxnSpPr>
              <p:cNvPr id="1055" name="Straight Connector 1054">
                <a:extLst>
                  <a:ext uri="{FF2B5EF4-FFF2-40B4-BE49-F238E27FC236}">
                    <a16:creationId xmlns:a16="http://schemas.microsoft.com/office/drawing/2014/main" id="{A21D797C-D184-40C4-E8B5-065916F3DD7E}"/>
                  </a:ext>
                </a:extLst>
              </p:cNvPr>
              <p:cNvCxnSpPr/>
              <p:nvPr/>
            </p:nvCxnSpPr>
            <p:spPr>
              <a:xfrm>
                <a:off x="5994656" y="1144152"/>
                <a:ext cx="0" cy="849316"/>
              </a:xfrm>
              <a:prstGeom prst="line">
                <a:avLst/>
              </a:prstGeom>
              <a:ln w="1270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1" name="Group 1050">
              <a:extLst>
                <a:ext uri="{FF2B5EF4-FFF2-40B4-BE49-F238E27FC236}">
                  <a16:creationId xmlns:a16="http://schemas.microsoft.com/office/drawing/2014/main" id="{287755AC-03F2-69AA-638E-15249F3584AB}"/>
                </a:ext>
              </a:extLst>
            </p:cNvPr>
            <p:cNvGrpSpPr/>
            <p:nvPr/>
          </p:nvGrpSpPr>
          <p:grpSpPr>
            <a:xfrm>
              <a:off x="6648427" y="968198"/>
              <a:ext cx="817976" cy="756198"/>
              <a:chOff x="5230899" y="2567547"/>
              <a:chExt cx="558689" cy="516493"/>
            </a:xfrm>
          </p:grpSpPr>
          <p:pic>
            <p:nvPicPr>
              <p:cNvPr id="1052" name="Picture 1051">
                <a:extLst>
                  <a:ext uri="{FF2B5EF4-FFF2-40B4-BE49-F238E27FC236}">
                    <a16:creationId xmlns:a16="http://schemas.microsoft.com/office/drawing/2014/main" id="{5F06DE3C-953F-4547-39BE-7D9BB1A578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79"/>
                <a:ext cx="558689" cy="347261"/>
              </a:xfrm>
              <a:prstGeom prst="rect">
                <a:avLst/>
              </a:prstGeom>
            </p:spPr>
          </p:pic>
          <p:pic>
            <p:nvPicPr>
              <p:cNvPr id="1053" name="Picture 1052">
                <a:extLst>
                  <a:ext uri="{FF2B5EF4-FFF2-40B4-BE49-F238E27FC236}">
                    <a16:creationId xmlns:a16="http://schemas.microsoft.com/office/drawing/2014/main" id="{E688C274-B2D8-2A83-06AC-51EA9204D37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266209" y="2567547"/>
                <a:ext cx="473985" cy="430219"/>
              </a:xfrm>
              <a:prstGeom prst="rect">
                <a:avLst/>
              </a:prstGeom>
            </p:spPr>
          </p:pic>
        </p:grpSp>
      </p:grpSp>
      <p:grpSp>
        <p:nvGrpSpPr>
          <p:cNvPr id="1058" name="Group 1057">
            <a:extLst>
              <a:ext uri="{FF2B5EF4-FFF2-40B4-BE49-F238E27FC236}">
                <a16:creationId xmlns:a16="http://schemas.microsoft.com/office/drawing/2014/main" id="{84056553-52CB-27DF-BDED-2ACC4447A0D2}"/>
              </a:ext>
            </a:extLst>
          </p:cNvPr>
          <p:cNvGrpSpPr/>
          <p:nvPr/>
        </p:nvGrpSpPr>
        <p:grpSpPr>
          <a:xfrm>
            <a:off x="7967438" y="1090809"/>
            <a:ext cx="2198940" cy="1569812"/>
            <a:chOff x="8041260" y="979078"/>
            <a:chExt cx="2198940" cy="1569812"/>
          </a:xfrm>
        </p:grpSpPr>
        <p:grpSp>
          <p:nvGrpSpPr>
            <p:cNvPr id="1059" name="Group 1058">
              <a:extLst>
                <a:ext uri="{FF2B5EF4-FFF2-40B4-BE49-F238E27FC236}">
                  <a16:creationId xmlns:a16="http://schemas.microsoft.com/office/drawing/2014/main" id="{4E647DE5-51C5-A2BD-0AC4-00EF59BCCC36}"/>
                </a:ext>
              </a:extLst>
            </p:cNvPr>
            <p:cNvGrpSpPr/>
            <p:nvPr/>
          </p:nvGrpSpPr>
          <p:grpSpPr>
            <a:xfrm>
              <a:off x="8041260" y="1699574"/>
              <a:ext cx="2198940" cy="849316"/>
              <a:chOff x="8041260" y="1144152"/>
              <a:chExt cx="2198940" cy="849316"/>
            </a:xfrm>
          </p:grpSpPr>
          <p:grpSp>
            <p:nvGrpSpPr>
              <p:cNvPr id="1063" name="Group 1062">
                <a:extLst>
                  <a:ext uri="{FF2B5EF4-FFF2-40B4-BE49-F238E27FC236}">
                    <a16:creationId xmlns:a16="http://schemas.microsoft.com/office/drawing/2014/main" id="{4DCC44F8-6B3A-7DF0-1836-6098DBDD2AF2}"/>
                  </a:ext>
                </a:extLst>
              </p:cNvPr>
              <p:cNvGrpSpPr/>
              <p:nvPr/>
            </p:nvGrpSpPr>
            <p:grpSpPr>
              <a:xfrm>
                <a:off x="8164373" y="1174200"/>
                <a:ext cx="2075827" cy="514622"/>
                <a:chOff x="508430" y="1745044"/>
                <a:chExt cx="2075827" cy="514622"/>
              </a:xfrm>
            </p:grpSpPr>
            <p:sp>
              <p:nvSpPr>
                <p:cNvPr id="1065" name="TextBox 1064">
                  <a:extLst>
                    <a:ext uri="{FF2B5EF4-FFF2-40B4-BE49-F238E27FC236}">
                      <a16:creationId xmlns:a16="http://schemas.microsoft.com/office/drawing/2014/main" id="{85A09C13-239A-F26B-8A53-A14EC6DF1A54}"/>
                    </a:ext>
                  </a:extLst>
                </p:cNvPr>
                <p:cNvSpPr txBox="1"/>
                <p:nvPr/>
              </p:nvSpPr>
              <p:spPr>
                <a:xfrm>
                  <a:off x="508430" y="1745044"/>
                  <a:ext cx="207582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Global presence across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66" name="TextBox 1065">
                  <a:extLst>
                    <a:ext uri="{FF2B5EF4-FFF2-40B4-BE49-F238E27FC236}">
                      <a16:creationId xmlns:a16="http://schemas.microsoft.com/office/drawing/2014/main" id="{FEC1B00F-855D-EC8C-1A2D-2B664D5EF764}"/>
                    </a:ext>
                  </a:extLst>
                </p:cNvPr>
                <p:cNvSpPr txBox="1"/>
                <p:nvPr/>
              </p:nvSpPr>
              <p:spPr>
                <a:xfrm>
                  <a:off x="766544" y="1956441"/>
                  <a:ext cx="1559599" cy="303225"/>
                </a:xfrm>
                <a:prstGeom prst="rect">
                  <a:avLst/>
                </a:prstGeom>
                <a:noFill/>
              </p:spPr>
              <p:txBody>
                <a:bodyPr wrap="square">
                  <a:spAutoFit/>
                </a:bodyPr>
                <a:lstStyle/>
                <a:p>
                  <a:pPr marL="0" marR="0" lvl="0" indent="0" algn="ctr" defTabSz="914400" rtl="0" eaLnBrk="1" fontAlgn="auto" latinLnBrk="0" hangingPunct="1">
                    <a:lnSpc>
                      <a:spcPts val="1700"/>
                    </a:lnSpc>
                    <a:spcBef>
                      <a:spcPts val="800"/>
                    </a:spcBef>
                    <a:spcAft>
                      <a:spcPts val="0"/>
                    </a:spcAft>
                    <a:buClrTx/>
                    <a:buSzTx/>
                    <a:buFontTx/>
                    <a:buNone/>
                    <a:tabLst/>
                    <a:defRPr/>
                  </a:pPr>
                  <a:r>
                    <a:rPr kumimoji="0" lang="en-US"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38 countries</a:t>
                  </a:r>
                </a:p>
              </p:txBody>
            </p:sp>
          </p:grpSp>
          <p:cxnSp>
            <p:nvCxnSpPr>
              <p:cNvPr id="1064" name="Straight Connector 1063">
                <a:extLst>
                  <a:ext uri="{FF2B5EF4-FFF2-40B4-BE49-F238E27FC236}">
                    <a16:creationId xmlns:a16="http://schemas.microsoft.com/office/drawing/2014/main" id="{B7211958-EFFE-AA03-D0BB-E346C4F084C6}"/>
                  </a:ext>
                </a:extLst>
              </p:cNvPr>
              <p:cNvCxnSpPr/>
              <p:nvPr/>
            </p:nvCxnSpPr>
            <p:spPr>
              <a:xfrm>
                <a:off x="8041260" y="1144152"/>
                <a:ext cx="0" cy="849316"/>
              </a:xfrm>
              <a:prstGeom prst="line">
                <a:avLst/>
              </a:prstGeom>
              <a:ln w="1270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0" name="Group 1059">
              <a:extLst>
                <a:ext uri="{FF2B5EF4-FFF2-40B4-BE49-F238E27FC236}">
                  <a16:creationId xmlns:a16="http://schemas.microsoft.com/office/drawing/2014/main" id="{920ADD5B-AE4C-6337-AF6A-659CAB428C99}"/>
                </a:ext>
              </a:extLst>
            </p:cNvPr>
            <p:cNvGrpSpPr/>
            <p:nvPr/>
          </p:nvGrpSpPr>
          <p:grpSpPr>
            <a:xfrm>
              <a:off x="8707039" y="979078"/>
              <a:ext cx="817976" cy="745311"/>
              <a:chOff x="5230899" y="2574983"/>
              <a:chExt cx="558689" cy="509058"/>
            </a:xfrm>
          </p:grpSpPr>
          <p:pic>
            <p:nvPicPr>
              <p:cNvPr id="1061" name="Picture 1060">
                <a:extLst>
                  <a:ext uri="{FF2B5EF4-FFF2-40B4-BE49-F238E27FC236}">
                    <a16:creationId xmlns:a16="http://schemas.microsoft.com/office/drawing/2014/main" id="{857B7FCB-A1E9-7ACE-1D14-284265DE74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80"/>
                <a:ext cx="558689" cy="347261"/>
              </a:xfrm>
              <a:prstGeom prst="rect">
                <a:avLst/>
              </a:prstGeom>
            </p:spPr>
          </p:pic>
          <p:pic>
            <p:nvPicPr>
              <p:cNvPr id="1062" name="Picture 1061">
                <a:extLst>
                  <a:ext uri="{FF2B5EF4-FFF2-40B4-BE49-F238E27FC236}">
                    <a16:creationId xmlns:a16="http://schemas.microsoft.com/office/drawing/2014/main" id="{EB166F0E-6543-1276-0C22-1EC6370C32D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279201" y="2574983"/>
                <a:ext cx="433131" cy="430219"/>
              </a:xfrm>
              <a:prstGeom prst="rect">
                <a:avLst/>
              </a:prstGeom>
            </p:spPr>
          </p:pic>
        </p:grpSp>
      </p:grpSp>
      <p:grpSp>
        <p:nvGrpSpPr>
          <p:cNvPr id="1067" name="Group 1066">
            <a:extLst>
              <a:ext uri="{FF2B5EF4-FFF2-40B4-BE49-F238E27FC236}">
                <a16:creationId xmlns:a16="http://schemas.microsoft.com/office/drawing/2014/main" id="{187DE7F4-7EC2-FF11-C5C1-C340ADB3F8DC}"/>
              </a:ext>
            </a:extLst>
          </p:cNvPr>
          <p:cNvGrpSpPr/>
          <p:nvPr/>
        </p:nvGrpSpPr>
        <p:grpSpPr>
          <a:xfrm>
            <a:off x="10178760" y="1041719"/>
            <a:ext cx="1775296" cy="1618902"/>
            <a:chOff x="10252582" y="929988"/>
            <a:chExt cx="1775296" cy="1618902"/>
          </a:xfrm>
        </p:grpSpPr>
        <p:grpSp>
          <p:nvGrpSpPr>
            <p:cNvPr id="1068" name="Group 1067">
              <a:extLst>
                <a:ext uri="{FF2B5EF4-FFF2-40B4-BE49-F238E27FC236}">
                  <a16:creationId xmlns:a16="http://schemas.microsoft.com/office/drawing/2014/main" id="{3B15880D-402D-4B2E-6441-92746B4F8640}"/>
                </a:ext>
              </a:extLst>
            </p:cNvPr>
            <p:cNvGrpSpPr/>
            <p:nvPr/>
          </p:nvGrpSpPr>
          <p:grpSpPr>
            <a:xfrm>
              <a:off x="10252582" y="1699574"/>
              <a:ext cx="1775296" cy="849316"/>
              <a:chOff x="10252582" y="1144152"/>
              <a:chExt cx="1775296" cy="849316"/>
            </a:xfrm>
          </p:grpSpPr>
          <p:grpSp>
            <p:nvGrpSpPr>
              <p:cNvPr id="1072" name="Group 1071">
                <a:extLst>
                  <a:ext uri="{FF2B5EF4-FFF2-40B4-BE49-F238E27FC236}">
                    <a16:creationId xmlns:a16="http://schemas.microsoft.com/office/drawing/2014/main" id="{D544824B-6399-2B5A-EA63-0949A71FFF6D}"/>
                  </a:ext>
                </a:extLst>
              </p:cNvPr>
              <p:cNvGrpSpPr/>
              <p:nvPr/>
            </p:nvGrpSpPr>
            <p:grpSpPr>
              <a:xfrm>
                <a:off x="10270132" y="1173722"/>
                <a:ext cx="1757746" cy="514622"/>
                <a:chOff x="667471" y="1744566"/>
                <a:chExt cx="1757746" cy="514622"/>
              </a:xfrm>
            </p:grpSpPr>
            <p:sp>
              <p:nvSpPr>
                <p:cNvPr id="1074" name="TextBox 1073">
                  <a:extLst>
                    <a:ext uri="{FF2B5EF4-FFF2-40B4-BE49-F238E27FC236}">
                      <a16:creationId xmlns:a16="http://schemas.microsoft.com/office/drawing/2014/main" id="{33A635C2-5AA1-C5AF-030A-1E114FDB1B17}"/>
                    </a:ext>
                  </a:extLst>
                </p:cNvPr>
                <p:cNvSpPr txBox="1"/>
                <p:nvPr/>
              </p:nvSpPr>
              <p:spPr>
                <a:xfrm>
                  <a:off x="901881" y="1744566"/>
                  <a:ext cx="128892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Employs over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75" name="TextBox 1074">
                  <a:extLst>
                    <a:ext uri="{FF2B5EF4-FFF2-40B4-BE49-F238E27FC236}">
                      <a16:creationId xmlns:a16="http://schemas.microsoft.com/office/drawing/2014/main" id="{D4E111E4-8A0E-DF58-7CC6-4F3C2BD39CE3}"/>
                    </a:ext>
                  </a:extLst>
                </p:cNvPr>
                <p:cNvSpPr txBox="1"/>
                <p:nvPr/>
              </p:nvSpPr>
              <p:spPr>
                <a:xfrm>
                  <a:off x="667471" y="1955963"/>
                  <a:ext cx="1757746" cy="303225"/>
                </a:xfrm>
                <a:prstGeom prst="rect">
                  <a:avLst/>
                </a:prstGeom>
                <a:noFill/>
              </p:spPr>
              <p:txBody>
                <a:bodyPr wrap="square">
                  <a:spAutoFit/>
                </a:bodyPr>
                <a:lstStyle/>
                <a:p>
                  <a:pPr marL="0" marR="0" lvl="0" indent="0" algn="ctr" defTabSz="914400" rtl="0" eaLnBrk="1" fontAlgn="auto" latinLnBrk="0" hangingPunct="1">
                    <a:lnSpc>
                      <a:spcPts val="1700"/>
                    </a:lnSpc>
                    <a:spcBef>
                      <a:spcPts val="800"/>
                    </a:spcBef>
                    <a:spcAft>
                      <a:spcPts val="0"/>
                    </a:spcAft>
                    <a:buClrTx/>
                    <a:buSzTx/>
                    <a:buFontTx/>
                    <a:buNone/>
                    <a:tabLst/>
                    <a:defRPr/>
                  </a:pPr>
                  <a:r>
                    <a:rPr kumimoji="0" lang="en-US" sz="1400" b="1" i="0" u="none" strike="noStrike" kern="1200" cap="none" spc="0" normalizeH="0" baseline="0" noProof="0">
                      <a:ln>
                        <a:noFill/>
                      </a:ln>
                      <a:solidFill>
                        <a:srgbClr val="0093F5"/>
                      </a:solidFill>
                      <a:effectLst/>
                      <a:uLnTx/>
                      <a:uFillTx/>
                      <a:latin typeface="Calibri" panose="020F0502020204030204" pitchFamily="34" charset="0"/>
                      <a:ea typeface="+mn-ea"/>
                      <a:cs typeface="Calibri" panose="020F0502020204030204" pitchFamily="34" charset="0"/>
                    </a:rPr>
                    <a:t>200,000 people</a:t>
                  </a:r>
                </a:p>
              </p:txBody>
            </p:sp>
          </p:grpSp>
          <p:cxnSp>
            <p:nvCxnSpPr>
              <p:cNvPr id="1073" name="Straight Connector 1072">
                <a:extLst>
                  <a:ext uri="{FF2B5EF4-FFF2-40B4-BE49-F238E27FC236}">
                    <a16:creationId xmlns:a16="http://schemas.microsoft.com/office/drawing/2014/main" id="{080EE30E-F65D-78AC-BF52-C9D3D4483B97}"/>
                  </a:ext>
                </a:extLst>
              </p:cNvPr>
              <p:cNvCxnSpPr/>
              <p:nvPr/>
            </p:nvCxnSpPr>
            <p:spPr>
              <a:xfrm>
                <a:off x="10252582" y="1144152"/>
                <a:ext cx="0" cy="849316"/>
              </a:xfrm>
              <a:prstGeom prst="line">
                <a:avLst/>
              </a:prstGeom>
              <a:ln w="1270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55589F6F-3C82-E3D8-59C2-093C296CF523}"/>
                </a:ext>
              </a:extLst>
            </p:cNvPr>
            <p:cNvGrpSpPr/>
            <p:nvPr/>
          </p:nvGrpSpPr>
          <p:grpSpPr>
            <a:xfrm>
              <a:off x="10753643" y="929988"/>
              <a:ext cx="817976" cy="794411"/>
              <a:chOff x="5230899" y="2541449"/>
              <a:chExt cx="558689" cy="542593"/>
            </a:xfrm>
          </p:grpSpPr>
          <p:pic>
            <p:nvPicPr>
              <p:cNvPr id="1070" name="Picture 1069">
                <a:extLst>
                  <a:ext uri="{FF2B5EF4-FFF2-40B4-BE49-F238E27FC236}">
                    <a16:creationId xmlns:a16="http://schemas.microsoft.com/office/drawing/2014/main" id="{5AFDB771-E8B0-3F97-0D14-879BD73463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30899" y="2736781"/>
                <a:ext cx="558689" cy="347261"/>
              </a:xfrm>
              <a:prstGeom prst="rect">
                <a:avLst/>
              </a:prstGeom>
            </p:spPr>
          </p:pic>
          <p:pic>
            <p:nvPicPr>
              <p:cNvPr id="1071" name="Picture 1070">
                <a:extLst>
                  <a:ext uri="{FF2B5EF4-FFF2-40B4-BE49-F238E27FC236}">
                    <a16:creationId xmlns:a16="http://schemas.microsoft.com/office/drawing/2014/main" id="{F2A3E36D-3847-3355-350C-D805EA5ACCD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338805" y="2541449"/>
                <a:ext cx="359390" cy="430219"/>
              </a:xfrm>
              <a:prstGeom prst="rect">
                <a:avLst/>
              </a:prstGeom>
            </p:spPr>
          </p:pic>
        </p:grpSp>
      </p:grpSp>
      <p:grpSp>
        <p:nvGrpSpPr>
          <p:cNvPr id="1076" name="Group 1075">
            <a:extLst>
              <a:ext uri="{FF2B5EF4-FFF2-40B4-BE49-F238E27FC236}">
                <a16:creationId xmlns:a16="http://schemas.microsoft.com/office/drawing/2014/main" id="{7163A926-A51C-FB23-ED9B-519499DB2997}"/>
              </a:ext>
            </a:extLst>
          </p:cNvPr>
          <p:cNvGrpSpPr/>
          <p:nvPr/>
        </p:nvGrpSpPr>
        <p:grpSpPr>
          <a:xfrm>
            <a:off x="10256023" y="2716877"/>
            <a:ext cx="1556160" cy="1523368"/>
            <a:chOff x="10256023" y="3288382"/>
            <a:chExt cx="1556160" cy="1523368"/>
          </a:xfrm>
        </p:grpSpPr>
        <p:pic>
          <p:nvPicPr>
            <p:cNvPr id="1077" name="Picture 1076">
              <a:extLst>
                <a:ext uri="{FF2B5EF4-FFF2-40B4-BE49-F238E27FC236}">
                  <a16:creationId xmlns:a16="http://schemas.microsoft.com/office/drawing/2014/main" id="{E2329972-E956-EAD7-E224-82453FE313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43121" y="3952615"/>
              <a:ext cx="1181965" cy="342148"/>
            </a:xfrm>
            <a:prstGeom prst="rect">
              <a:avLst/>
            </a:prstGeom>
          </p:spPr>
        </p:pic>
        <p:pic>
          <p:nvPicPr>
            <p:cNvPr id="1078" name="Picture 1077">
              <a:extLst>
                <a:ext uri="{FF2B5EF4-FFF2-40B4-BE49-F238E27FC236}">
                  <a16:creationId xmlns:a16="http://schemas.microsoft.com/office/drawing/2014/main" id="{AAAAD4BA-F167-2392-E06E-68299D4A228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00907" y="4336296"/>
              <a:ext cx="1266393" cy="475454"/>
            </a:xfrm>
            <a:prstGeom prst="rect">
              <a:avLst/>
            </a:prstGeom>
          </p:spPr>
        </p:pic>
        <p:sp>
          <p:nvSpPr>
            <p:cNvPr id="1079" name="Rectangle: Rounded Corners 1078">
              <a:extLst>
                <a:ext uri="{FF2B5EF4-FFF2-40B4-BE49-F238E27FC236}">
                  <a16:creationId xmlns:a16="http://schemas.microsoft.com/office/drawing/2014/main" id="{8BF312B7-EC74-E948-1BF7-682671BBD383}"/>
                </a:ext>
              </a:extLst>
            </p:cNvPr>
            <p:cNvSpPr/>
            <p:nvPr/>
          </p:nvSpPr>
          <p:spPr>
            <a:xfrm>
              <a:off x="10256023" y="3288382"/>
              <a:ext cx="1556160" cy="318975"/>
            </a:xfrm>
            <a:prstGeom prst="roundRect">
              <a:avLst/>
            </a:prstGeom>
            <a:solidFill>
              <a:srgbClr val="415071"/>
            </a:solidFill>
            <a:ln>
              <a:gradFill>
                <a:gsLst>
                  <a:gs pos="0">
                    <a:srgbClr val="00B0F0"/>
                  </a:gs>
                  <a:gs pos="50000">
                    <a:schemeClr val="accent1">
                      <a:lumMod val="45000"/>
                      <a:lumOff val="55000"/>
                    </a:scheme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1080" name="TextBox 1079">
              <a:extLst>
                <a:ext uri="{FF2B5EF4-FFF2-40B4-BE49-F238E27FC236}">
                  <a16:creationId xmlns:a16="http://schemas.microsoft.com/office/drawing/2014/main" id="{249D3FFF-0773-414C-47B8-43E44B143D2B}"/>
                </a:ext>
              </a:extLst>
            </p:cNvPr>
            <p:cNvSpPr txBox="1"/>
            <p:nvPr/>
          </p:nvSpPr>
          <p:spPr>
            <a:xfrm>
              <a:off x="10518663" y="3302465"/>
              <a:ext cx="1030880"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Power</a:t>
              </a:r>
            </a:p>
          </p:txBody>
        </p:sp>
      </p:grpSp>
      <p:grpSp>
        <p:nvGrpSpPr>
          <p:cNvPr id="1081" name="Group 1080">
            <a:extLst>
              <a:ext uri="{FF2B5EF4-FFF2-40B4-BE49-F238E27FC236}">
                <a16:creationId xmlns:a16="http://schemas.microsoft.com/office/drawing/2014/main" id="{E1673D7B-BC2C-DD45-5714-C25CB24E3D14}"/>
              </a:ext>
            </a:extLst>
          </p:cNvPr>
          <p:cNvGrpSpPr/>
          <p:nvPr/>
        </p:nvGrpSpPr>
        <p:grpSpPr>
          <a:xfrm>
            <a:off x="366264" y="5000198"/>
            <a:ext cx="2022978" cy="841710"/>
            <a:chOff x="366264" y="4778149"/>
            <a:chExt cx="2022978" cy="841710"/>
          </a:xfrm>
        </p:grpSpPr>
        <p:pic>
          <p:nvPicPr>
            <p:cNvPr id="1082" name="Picture 1081">
              <a:extLst>
                <a:ext uri="{FF2B5EF4-FFF2-40B4-BE49-F238E27FC236}">
                  <a16:creationId xmlns:a16="http://schemas.microsoft.com/office/drawing/2014/main" id="{10AEA8D6-820D-BD17-BE6F-9A309101E24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7001" y="5219578"/>
              <a:ext cx="932765" cy="400281"/>
            </a:xfrm>
            <a:prstGeom prst="rect">
              <a:avLst/>
            </a:prstGeom>
          </p:spPr>
        </p:pic>
        <p:sp>
          <p:nvSpPr>
            <p:cNvPr id="1083" name="Rectangle: Rounded Corners 1082">
              <a:extLst>
                <a:ext uri="{FF2B5EF4-FFF2-40B4-BE49-F238E27FC236}">
                  <a16:creationId xmlns:a16="http://schemas.microsoft.com/office/drawing/2014/main" id="{3AEBF1AC-1C7C-6B4E-6823-F1A87D9243D6}"/>
                </a:ext>
              </a:extLst>
            </p:cNvPr>
            <p:cNvSpPr/>
            <p:nvPr/>
          </p:nvSpPr>
          <p:spPr>
            <a:xfrm>
              <a:off x="366264" y="4778149"/>
              <a:ext cx="2022978" cy="326887"/>
            </a:xfrm>
            <a:prstGeom prst="roundRect">
              <a:avLst/>
            </a:prstGeom>
            <a:solidFill>
              <a:srgbClr val="F29629"/>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1084" name="TextBox 1083">
              <a:extLst>
                <a:ext uri="{FF2B5EF4-FFF2-40B4-BE49-F238E27FC236}">
                  <a16:creationId xmlns:a16="http://schemas.microsoft.com/office/drawing/2014/main" id="{F15346E5-5940-6AFB-0EBE-0F793E53CB69}"/>
                </a:ext>
              </a:extLst>
            </p:cNvPr>
            <p:cNvSpPr txBox="1"/>
            <p:nvPr/>
          </p:nvSpPr>
          <p:spPr>
            <a:xfrm>
              <a:off x="748419" y="4792834"/>
              <a:ext cx="1258668"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Media</a:t>
              </a:r>
            </a:p>
          </p:txBody>
        </p:sp>
      </p:grpSp>
      <p:grpSp>
        <p:nvGrpSpPr>
          <p:cNvPr id="1085" name="Group 1084">
            <a:extLst>
              <a:ext uri="{FF2B5EF4-FFF2-40B4-BE49-F238E27FC236}">
                <a16:creationId xmlns:a16="http://schemas.microsoft.com/office/drawing/2014/main" id="{3D8D4BD9-2A80-84D3-AD44-8DC8FF876DCE}"/>
              </a:ext>
            </a:extLst>
          </p:cNvPr>
          <p:cNvGrpSpPr/>
          <p:nvPr/>
        </p:nvGrpSpPr>
        <p:grpSpPr>
          <a:xfrm>
            <a:off x="2747385" y="5000198"/>
            <a:ext cx="2020135" cy="947112"/>
            <a:chOff x="2747385" y="4778149"/>
            <a:chExt cx="2020135" cy="947112"/>
          </a:xfrm>
        </p:grpSpPr>
        <p:pic>
          <p:nvPicPr>
            <p:cNvPr id="1086" name="Picture 1085">
              <a:extLst>
                <a:ext uri="{FF2B5EF4-FFF2-40B4-BE49-F238E27FC236}">
                  <a16:creationId xmlns:a16="http://schemas.microsoft.com/office/drawing/2014/main" id="{43AAC9A5-7BFF-79F4-4A18-7686DE6A9C8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55685" y="5290914"/>
              <a:ext cx="1280531" cy="403953"/>
            </a:xfrm>
            <a:prstGeom prst="rect">
              <a:avLst/>
            </a:prstGeom>
          </p:spPr>
        </p:pic>
        <p:pic>
          <p:nvPicPr>
            <p:cNvPr id="1087" name="Picture 1086">
              <a:extLst>
                <a:ext uri="{FF2B5EF4-FFF2-40B4-BE49-F238E27FC236}">
                  <a16:creationId xmlns:a16="http://schemas.microsoft.com/office/drawing/2014/main" id="{EA74150C-06CB-94AC-BC31-3130D390DCD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11426" y="5358031"/>
              <a:ext cx="613062" cy="367230"/>
            </a:xfrm>
            <a:prstGeom prst="rect">
              <a:avLst/>
            </a:prstGeom>
          </p:spPr>
        </p:pic>
        <p:sp>
          <p:nvSpPr>
            <p:cNvPr id="192" name="Rectangle: Rounded Corners 191">
              <a:extLst>
                <a:ext uri="{FF2B5EF4-FFF2-40B4-BE49-F238E27FC236}">
                  <a16:creationId xmlns:a16="http://schemas.microsoft.com/office/drawing/2014/main" id="{07A7921C-7452-9C7B-7E8A-3EB8EBADA9AE}"/>
                </a:ext>
              </a:extLst>
            </p:cNvPr>
            <p:cNvSpPr/>
            <p:nvPr/>
          </p:nvSpPr>
          <p:spPr>
            <a:xfrm>
              <a:off x="2747385" y="4778149"/>
              <a:ext cx="2020135" cy="326887"/>
            </a:xfrm>
            <a:prstGeom prst="roundRect">
              <a:avLst/>
            </a:prstGeom>
            <a:solidFill>
              <a:srgbClr val="F29629"/>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193" name="TextBox 192">
              <a:extLst>
                <a:ext uri="{FF2B5EF4-FFF2-40B4-BE49-F238E27FC236}">
                  <a16:creationId xmlns:a16="http://schemas.microsoft.com/office/drawing/2014/main" id="{CBAB96DB-913B-37AA-8C25-A383C85B521C}"/>
                </a:ext>
              </a:extLst>
            </p:cNvPr>
            <p:cNvSpPr txBox="1"/>
            <p:nvPr/>
          </p:nvSpPr>
          <p:spPr>
            <a:xfrm>
              <a:off x="3116281" y="4792834"/>
              <a:ext cx="1282342"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Real Estate</a:t>
              </a:r>
            </a:p>
          </p:txBody>
        </p:sp>
      </p:grpSp>
      <p:grpSp>
        <p:nvGrpSpPr>
          <p:cNvPr id="194" name="Group 193">
            <a:extLst>
              <a:ext uri="{FF2B5EF4-FFF2-40B4-BE49-F238E27FC236}">
                <a16:creationId xmlns:a16="http://schemas.microsoft.com/office/drawing/2014/main" id="{91BF1038-11DB-2F7C-B9FC-FE14D72188DA}"/>
              </a:ext>
            </a:extLst>
          </p:cNvPr>
          <p:cNvGrpSpPr/>
          <p:nvPr/>
        </p:nvGrpSpPr>
        <p:grpSpPr>
          <a:xfrm>
            <a:off x="5145783" y="2712400"/>
            <a:ext cx="1907949" cy="1550676"/>
            <a:chOff x="5145783" y="3283905"/>
            <a:chExt cx="1907949" cy="1550676"/>
          </a:xfrm>
        </p:grpSpPr>
        <p:grpSp>
          <p:nvGrpSpPr>
            <p:cNvPr id="210" name="Group 209">
              <a:extLst>
                <a:ext uri="{FF2B5EF4-FFF2-40B4-BE49-F238E27FC236}">
                  <a16:creationId xmlns:a16="http://schemas.microsoft.com/office/drawing/2014/main" id="{9B4B8EA2-0B1F-22FA-7B90-34D577DE003C}"/>
                </a:ext>
              </a:extLst>
            </p:cNvPr>
            <p:cNvGrpSpPr/>
            <p:nvPr/>
          </p:nvGrpSpPr>
          <p:grpSpPr>
            <a:xfrm>
              <a:off x="5226614" y="4009746"/>
              <a:ext cx="1746289" cy="824835"/>
              <a:chOff x="7204686" y="2744051"/>
              <a:chExt cx="1746289" cy="824835"/>
            </a:xfrm>
          </p:grpSpPr>
          <p:pic>
            <p:nvPicPr>
              <p:cNvPr id="213" name="Picture 212">
                <a:extLst>
                  <a:ext uri="{FF2B5EF4-FFF2-40B4-BE49-F238E27FC236}">
                    <a16:creationId xmlns:a16="http://schemas.microsoft.com/office/drawing/2014/main" id="{38C7919D-DF64-A301-8E02-F51A7D93290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64446" y="2744051"/>
                <a:ext cx="1195296" cy="217731"/>
              </a:xfrm>
              <a:prstGeom prst="rect">
                <a:avLst/>
              </a:prstGeom>
            </p:spPr>
          </p:pic>
          <p:pic>
            <p:nvPicPr>
              <p:cNvPr id="214" name="Picture 213">
                <a:extLst>
                  <a:ext uri="{FF2B5EF4-FFF2-40B4-BE49-F238E27FC236}">
                    <a16:creationId xmlns:a16="http://schemas.microsoft.com/office/drawing/2014/main" id="{E75FD812-B864-A08A-A734-B6BB8BBA916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81348" y="2912819"/>
                <a:ext cx="1608097" cy="405690"/>
              </a:xfrm>
              <a:prstGeom prst="rect">
                <a:avLst/>
              </a:prstGeom>
            </p:spPr>
          </p:pic>
          <p:pic>
            <p:nvPicPr>
              <p:cNvPr id="215" name="Picture 214">
                <a:extLst>
                  <a:ext uri="{FF2B5EF4-FFF2-40B4-BE49-F238E27FC236}">
                    <a16:creationId xmlns:a16="http://schemas.microsoft.com/office/drawing/2014/main" id="{C585AB48-949E-B573-4A23-A2B697C9E5B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04686" y="3311161"/>
                <a:ext cx="1746289" cy="257725"/>
              </a:xfrm>
              <a:prstGeom prst="rect">
                <a:avLst/>
              </a:prstGeom>
            </p:spPr>
          </p:pic>
        </p:grpSp>
        <p:sp>
          <p:nvSpPr>
            <p:cNvPr id="211" name="Rectangle: Rounded Corners 210">
              <a:extLst>
                <a:ext uri="{FF2B5EF4-FFF2-40B4-BE49-F238E27FC236}">
                  <a16:creationId xmlns:a16="http://schemas.microsoft.com/office/drawing/2014/main" id="{FF36E38D-0C6E-42BE-A39A-96B3A4916D95}"/>
                </a:ext>
              </a:extLst>
            </p:cNvPr>
            <p:cNvSpPr/>
            <p:nvPr/>
          </p:nvSpPr>
          <p:spPr>
            <a:xfrm>
              <a:off x="5145785" y="3283905"/>
              <a:ext cx="1907947" cy="327929"/>
            </a:xfrm>
            <a:prstGeom prst="roundRect">
              <a:avLst/>
            </a:prstGeom>
            <a:solidFill>
              <a:srgbClr val="415071"/>
            </a:solidFill>
            <a:ln>
              <a:gradFill>
                <a:gsLst>
                  <a:gs pos="0">
                    <a:srgbClr val="00B0F0"/>
                  </a:gs>
                  <a:gs pos="50000">
                    <a:schemeClr val="accent1">
                      <a:lumMod val="45000"/>
                      <a:lumOff val="55000"/>
                    </a:scheme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212" name="TextBox 211">
              <a:extLst>
                <a:ext uri="{FF2B5EF4-FFF2-40B4-BE49-F238E27FC236}">
                  <a16:creationId xmlns:a16="http://schemas.microsoft.com/office/drawing/2014/main" id="{37AE4BE7-5319-1539-E4EF-ED8DB63BA3C5}"/>
                </a:ext>
              </a:extLst>
            </p:cNvPr>
            <p:cNvSpPr txBox="1"/>
            <p:nvPr/>
          </p:nvSpPr>
          <p:spPr>
            <a:xfrm>
              <a:off x="5145783" y="3315289"/>
              <a:ext cx="1907947" cy="27186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Banking &amp; Finance</a:t>
              </a:r>
            </a:p>
          </p:txBody>
        </p:sp>
      </p:grpSp>
      <p:grpSp>
        <p:nvGrpSpPr>
          <p:cNvPr id="216" name="Group 215">
            <a:extLst>
              <a:ext uri="{FF2B5EF4-FFF2-40B4-BE49-F238E27FC236}">
                <a16:creationId xmlns:a16="http://schemas.microsoft.com/office/drawing/2014/main" id="{C0E9E356-496C-7911-3015-6F3BA1AD3EF1}"/>
              </a:ext>
            </a:extLst>
          </p:cNvPr>
          <p:cNvGrpSpPr/>
          <p:nvPr/>
        </p:nvGrpSpPr>
        <p:grpSpPr>
          <a:xfrm>
            <a:off x="5145784" y="5000198"/>
            <a:ext cx="1907948" cy="1001426"/>
            <a:chOff x="5145784" y="4778149"/>
            <a:chExt cx="1907948" cy="1001426"/>
          </a:xfrm>
        </p:grpSpPr>
        <p:pic>
          <p:nvPicPr>
            <p:cNvPr id="217" name="Picture 216">
              <a:extLst>
                <a:ext uri="{FF2B5EF4-FFF2-40B4-BE49-F238E27FC236}">
                  <a16:creationId xmlns:a16="http://schemas.microsoft.com/office/drawing/2014/main" id="{5C262299-9D8C-26B7-15BA-2957BCC0429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82115" y="5198073"/>
              <a:ext cx="1235287" cy="244392"/>
            </a:xfrm>
            <a:prstGeom prst="rect">
              <a:avLst/>
            </a:prstGeom>
          </p:spPr>
        </p:pic>
        <p:pic>
          <p:nvPicPr>
            <p:cNvPr id="218" name="Picture 217">
              <a:extLst>
                <a:ext uri="{FF2B5EF4-FFF2-40B4-BE49-F238E27FC236}">
                  <a16:creationId xmlns:a16="http://schemas.microsoft.com/office/drawing/2014/main" id="{22FC6B2A-8B50-3BAF-9B4D-A3E271494C7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53433" y="5508925"/>
              <a:ext cx="1292650" cy="270650"/>
            </a:xfrm>
            <a:prstGeom prst="rect">
              <a:avLst/>
            </a:prstGeom>
          </p:spPr>
        </p:pic>
        <p:sp>
          <p:nvSpPr>
            <p:cNvPr id="219" name="Rectangle: Rounded Corners 218">
              <a:extLst>
                <a:ext uri="{FF2B5EF4-FFF2-40B4-BE49-F238E27FC236}">
                  <a16:creationId xmlns:a16="http://schemas.microsoft.com/office/drawing/2014/main" id="{B2B0F31E-2644-6C1B-10C6-70BC5F84D7FE}"/>
                </a:ext>
              </a:extLst>
            </p:cNvPr>
            <p:cNvSpPr/>
            <p:nvPr/>
          </p:nvSpPr>
          <p:spPr>
            <a:xfrm>
              <a:off x="5145784" y="4778149"/>
              <a:ext cx="1907948" cy="326887"/>
            </a:xfrm>
            <a:prstGeom prst="roundRect">
              <a:avLst/>
            </a:prstGeom>
            <a:solidFill>
              <a:srgbClr val="F29629"/>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220" name="TextBox 219">
              <a:extLst>
                <a:ext uri="{FF2B5EF4-FFF2-40B4-BE49-F238E27FC236}">
                  <a16:creationId xmlns:a16="http://schemas.microsoft.com/office/drawing/2014/main" id="{2A05A5A3-E8C5-3BAC-2A90-66E8E438E747}"/>
                </a:ext>
              </a:extLst>
            </p:cNvPr>
            <p:cNvSpPr txBox="1"/>
            <p:nvPr/>
          </p:nvSpPr>
          <p:spPr>
            <a:xfrm>
              <a:off x="5459437" y="4792834"/>
              <a:ext cx="1280643"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Healthcare</a:t>
              </a:r>
            </a:p>
          </p:txBody>
        </p:sp>
      </p:grpSp>
      <p:grpSp>
        <p:nvGrpSpPr>
          <p:cNvPr id="221" name="Group 220">
            <a:extLst>
              <a:ext uri="{FF2B5EF4-FFF2-40B4-BE49-F238E27FC236}">
                <a16:creationId xmlns:a16="http://schemas.microsoft.com/office/drawing/2014/main" id="{D584656C-4686-0B35-16B5-9F6D48F5549A}"/>
              </a:ext>
            </a:extLst>
          </p:cNvPr>
          <p:cNvGrpSpPr/>
          <p:nvPr/>
        </p:nvGrpSpPr>
        <p:grpSpPr>
          <a:xfrm>
            <a:off x="10264949" y="5000198"/>
            <a:ext cx="1589774" cy="962928"/>
            <a:chOff x="10264949" y="4778149"/>
            <a:chExt cx="1589774" cy="962928"/>
          </a:xfrm>
        </p:grpSpPr>
        <p:pic>
          <p:nvPicPr>
            <p:cNvPr id="222" name="Picture 221">
              <a:extLst>
                <a:ext uri="{FF2B5EF4-FFF2-40B4-BE49-F238E27FC236}">
                  <a16:creationId xmlns:a16="http://schemas.microsoft.com/office/drawing/2014/main" id="{61AF71B0-1E46-231A-2E1B-DBF4646D834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786118" y="5227854"/>
              <a:ext cx="547437" cy="513223"/>
            </a:xfrm>
            <a:prstGeom prst="rect">
              <a:avLst/>
            </a:prstGeom>
          </p:spPr>
        </p:pic>
        <p:sp>
          <p:nvSpPr>
            <p:cNvPr id="223" name="Rectangle: Rounded Corners 222">
              <a:extLst>
                <a:ext uri="{FF2B5EF4-FFF2-40B4-BE49-F238E27FC236}">
                  <a16:creationId xmlns:a16="http://schemas.microsoft.com/office/drawing/2014/main" id="{FFF82B39-499E-47AF-EF33-F9624D1A541E}"/>
                </a:ext>
              </a:extLst>
            </p:cNvPr>
            <p:cNvSpPr/>
            <p:nvPr/>
          </p:nvSpPr>
          <p:spPr>
            <a:xfrm>
              <a:off x="10264949" y="4778149"/>
              <a:ext cx="1589774" cy="326887"/>
            </a:xfrm>
            <a:prstGeom prst="roundRect">
              <a:avLst/>
            </a:prstGeom>
            <a:solidFill>
              <a:srgbClr val="F29629"/>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224" name="TextBox 223">
              <a:extLst>
                <a:ext uri="{FF2B5EF4-FFF2-40B4-BE49-F238E27FC236}">
                  <a16:creationId xmlns:a16="http://schemas.microsoft.com/office/drawing/2014/main" id="{F1B27E20-C511-53C5-0EA0-AD90EB488677}"/>
                </a:ext>
              </a:extLst>
            </p:cNvPr>
            <p:cNvSpPr txBox="1"/>
            <p:nvPr/>
          </p:nvSpPr>
          <p:spPr>
            <a:xfrm>
              <a:off x="10544396" y="4792834"/>
              <a:ext cx="1030880"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Trading</a:t>
              </a:r>
            </a:p>
          </p:txBody>
        </p:sp>
      </p:grpSp>
      <p:grpSp>
        <p:nvGrpSpPr>
          <p:cNvPr id="225" name="Group 224">
            <a:extLst>
              <a:ext uri="{FF2B5EF4-FFF2-40B4-BE49-F238E27FC236}">
                <a16:creationId xmlns:a16="http://schemas.microsoft.com/office/drawing/2014/main" id="{5F9410F0-8F00-E28D-7F29-BDF08C0F1EC2}"/>
              </a:ext>
            </a:extLst>
          </p:cNvPr>
          <p:cNvGrpSpPr/>
          <p:nvPr/>
        </p:nvGrpSpPr>
        <p:grpSpPr>
          <a:xfrm>
            <a:off x="7402470" y="5000198"/>
            <a:ext cx="2447759" cy="1001701"/>
            <a:chOff x="7402470" y="4778149"/>
            <a:chExt cx="2447759" cy="1001701"/>
          </a:xfrm>
        </p:grpSpPr>
        <p:pic>
          <p:nvPicPr>
            <p:cNvPr id="226" name="Picture 225">
              <a:extLst>
                <a:ext uri="{FF2B5EF4-FFF2-40B4-BE49-F238E27FC236}">
                  <a16:creationId xmlns:a16="http://schemas.microsoft.com/office/drawing/2014/main" id="{282682D9-6E19-5406-A829-509768B4CBE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982236" y="5286179"/>
              <a:ext cx="1432136" cy="493671"/>
            </a:xfrm>
            <a:prstGeom prst="rect">
              <a:avLst/>
            </a:prstGeom>
          </p:spPr>
        </p:pic>
        <p:sp>
          <p:nvSpPr>
            <p:cNvPr id="227" name="Rectangle: Rounded Corners 226">
              <a:extLst>
                <a:ext uri="{FF2B5EF4-FFF2-40B4-BE49-F238E27FC236}">
                  <a16:creationId xmlns:a16="http://schemas.microsoft.com/office/drawing/2014/main" id="{69473A73-24DE-D465-D291-54FADA1C591B}"/>
                </a:ext>
              </a:extLst>
            </p:cNvPr>
            <p:cNvSpPr/>
            <p:nvPr/>
          </p:nvSpPr>
          <p:spPr>
            <a:xfrm>
              <a:off x="7402470" y="4778149"/>
              <a:ext cx="2447759" cy="326887"/>
            </a:xfrm>
            <a:prstGeom prst="roundRect">
              <a:avLst/>
            </a:prstGeom>
            <a:solidFill>
              <a:srgbClr val="F29629"/>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228" name="TextBox 227">
              <a:extLst>
                <a:ext uri="{FF2B5EF4-FFF2-40B4-BE49-F238E27FC236}">
                  <a16:creationId xmlns:a16="http://schemas.microsoft.com/office/drawing/2014/main" id="{07C13FD3-3B25-D816-51B4-DF0A5D2C6D44}"/>
                </a:ext>
              </a:extLst>
            </p:cNvPr>
            <p:cNvSpPr txBox="1"/>
            <p:nvPr/>
          </p:nvSpPr>
          <p:spPr>
            <a:xfrm>
              <a:off x="7597044" y="4805658"/>
              <a:ext cx="2058611" cy="27186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Project Development</a:t>
              </a:r>
            </a:p>
          </p:txBody>
        </p:sp>
      </p:grpSp>
      <p:grpSp>
        <p:nvGrpSpPr>
          <p:cNvPr id="229" name="Group 228">
            <a:extLst>
              <a:ext uri="{FF2B5EF4-FFF2-40B4-BE49-F238E27FC236}">
                <a16:creationId xmlns:a16="http://schemas.microsoft.com/office/drawing/2014/main" id="{E0E47F7F-EAE8-2D2C-FA96-EA32BA1188F1}"/>
              </a:ext>
            </a:extLst>
          </p:cNvPr>
          <p:cNvGrpSpPr/>
          <p:nvPr/>
        </p:nvGrpSpPr>
        <p:grpSpPr>
          <a:xfrm>
            <a:off x="351335" y="2717005"/>
            <a:ext cx="2047599" cy="1023145"/>
            <a:chOff x="351335" y="3083790"/>
            <a:chExt cx="2047599" cy="1023145"/>
          </a:xfrm>
        </p:grpSpPr>
        <p:grpSp>
          <p:nvGrpSpPr>
            <p:cNvPr id="230" name="Group 229">
              <a:extLst>
                <a:ext uri="{FF2B5EF4-FFF2-40B4-BE49-F238E27FC236}">
                  <a16:creationId xmlns:a16="http://schemas.microsoft.com/office/drawing/2014/main" id="{E13FE768-E25B-63DE-57A2-7E322B40CF09}"/>
                </a:ext>
              </a:extLst>
            </p:cNvPr>
            <p:cNvGrpSpPr/>
            <p:nvPr/>
          </p:nvGrpSpPr>
          <p:grpSpPr>
            <a:xfrm>
              <a:off x="351335" y="3083790"/>
              <a:ext cx="2047599" cy="811747"/>
              <a:chOff x="353954" y="3286972"/>
              <a:chExt cx="2047599" cy="811747"/>
            </a:xfrm>
          </p:grpSpPr>
          <p:sp>
            <p:nvSpPr>
              <p:cNvPr id="232" name="Rectangle: Rounded Corners 231">
                <a:extLst>
                  <a:ext uri="{FF2B5EF4-FFF2-40B4-BE49-F238E27FC236}">
                    <a16:creationId xmlns:a16="http://schemas.microsoft.com/office/drawing/2014/main" id="{65FAD12D-FDAD-3A7C-6A30-C51BC1BAEF98}"/>
                  </a:ext>
                </a:extLst>
              </p:cNvPr>
              <p:cNvSpPr/>
              <p:nvPr/>
            </p:nvSpPr>
            <p:spPr>
              <a:xfrm>
                <a:off x="353954" y="3286972"/>
                <a:ext cx="2047599" cy="321794"/>
              </a:xfrm>
              <a:prstGeom prst="roundRect">
                <a:avLst>
                  <a:gd name="adj" fmla="val 16667"/>
                </a:avLst>
              </a:prstGeom>
              <a:solidFill>
                <a:srgbClr val="415071"/>
              </a:solidFill>
              <a:ln>
                <a:gradFill>
                  <a:gsLst>
                    <a:gs pos="0">
                      <a:srgbClr val="00B0F0"/>
                    </a:gs>
                    <a:gs pos="50000">
                      <a:schemeClr val="accent1">
                        <a:lumMod val="45000"/>
                        <a:lumOff val="55000"/>
                      </a:scheme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pic>
            <p:nvPicPr>
              <p:cNvPr id="233" name="Picture 232">
                <a:extLst>
                  <a:ext uri="{FF2B5EF4-FFF2-40B4-BE49-F238E27FC236}">
                    <a16:creationId xmlns:a16="http://schemas.microsoft.com/office/drawing/2014/main" id="{0BC73160-EE68-1B0C-1B35-D3EB6FD1CBB7}"/>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21838" y="3624301"/>
                <a:ext cx="1193876" cy="474418"/>
              </a:xfrm>
              <a:prstGeom prst="rect">
                <a:avLst/>
              </a:prstGeom>
            </p:spPr>
          </p:pic>
          <p:sp>
            <p:nvSpPr>
              <p:cNvPr id="234" name="TextBox 233">
                <a:extLst>
                  <a:ext uri="{FF2B5EF4-FFF2-40B4-BE49-F238E27FC236}">
                    <a16:creationId xmlns:a16="http://schemas.microsoft.com/office/drawing/2014/main" id="{A2542786-04BE-E845-AA80-70C27BDDC2B1}"/>
                  </a:ext>
                </a:extLst>
              </p:cNvPr>
              <p:cNvSpPr txBox="1"/>
              <p:nvPr/>
            </p:nvSpPr>
            <p:spPr>
              <a:xfrm>
                <a:off x="654949" y="3302465"/>
                <a:ext cx="1445609"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Automotive</a:t>
                </a:r>
              </a:p>
            </p:txBody>
          </p:sp>
        </p:grpSp>
        <p:pic>
          <p:nvPicPr>
            <p:cNvPr id="231" name="Picture 2" descr="Switch Mobility | Electric Buses, Vans And Pods.">
              <a:extLst>
                <a:ext uri="{FF2B5EF4-FFF2-40B4-BE49-F238E27FC236}">
                  <a16:creationId xmlns:a16="http://schemas.microsoft.com/office/drawing/2014/main" id="{565B0327-E676-76B7-1697-5E3CF6FEF90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26609" y="3842100"/>
              <a:ext cx="1066435" cy="264835"/>
            </a:xfrm>
            <a:prstGeom prst="rect">
              <a:avLst/>
            </a:prstGeom>
            <a:noFill/>
            <a:extLst>
              <a:ext uri="{909E8E84-426E-40DD-AFC4-6F175D3DCCD1}">
                <a14:hiddenFill xmlns:a14="http://schemas.microsoft.com/office/drawing/2010/main">
                  <a:solidFill>
                    <a:srgbClr val="FFFFFF"/>
                  </a:solidFill>
                </a14:hiddenFill>
              </a:ext>
            </a:extLst>
          </p:spPr>
        </p:pic>
      </p:grpSp>
      <p:pic>
        <p:nvPicPr>
          <p:cNvPr id="235" name="Picture 234">
            <a:extLst>
              <a:ext uri="{FF2B5EF4-FFF2-40B4-BE49-F238E27FC236}">
                <a16:creationId xmlns:a16="http://schemas.microsoft.com/office/drawing/2014/main" id="{ED10F543-9C26-7E12-2ABB-17BB0C94ABD0}"/>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1232789" y="4644845"/>
            <a:ext cx="14460091" cy="191569"/>
          </a:xfrm>
          <a:prstGeom prst="rect">
            <a:avLst/>
          </a:prstGeom>
        </p:spPr>
      </p:pic>
      <p:grpSp>
        <p:nvGrpSpPr>
          <p:cNvPr id="236" name="Group 235">
            <a:extLst>
              <a:ext uri="{FF2B5EF4-FFF2-40B4-BE49-F238E27FC236}">
                <a16:creationId xmlns:a16="http://schemas.microsoft.com/office/drawing/2014/main" id="{E7393EE5-BAAB-FEEC-4C66-3CEF7CF049D3}"/>
              </a:ext>
            </a:extLst>
          </p:cNvPr>
          <p:cNvGrpSpPr/>
          <p:nvPr/>
        </p:nvGrpSpPr>
        <p:grpSpPr>
          <a:xfrm>
            <a:off x="7386595" y="2716877"/>
            <a:ext cx="2479508" cy="1556517"/>
            <a:chOff x="7386595" y="3083662"/>
            <a:chExt cx="2479508" cy="1556517"/>
          </a:xfrm>
        </p:grpSpPr>
        <p:grpSp>
          <p:nvGrpSpPr>
            <p:cNvPr id="237" name="Group 236">
              <a:extLst>
                <a:ext uri="{FF2B5EF4-FFF2-40B4-BE49-F238E27FC236}">
                  <a16:creationId xmlns:a16="http://schemas.microsoft.com/office/drawing/2014/main" id="{487913E3-58C8-4A44-C2CF-F590BB3C4381}"/>
                </a:ext>
              </a:extLst>
            </p:cNvPr>
            <p:cNvGrpSpPr/>
            <p:nvPr/>
          </p:nvGrpSpPr>
          <p:grpSpPr>
            <a:xfrm>
              <a:off x="7386595" y="3083662"/>
              <a:ext cx="2479508" cy="1127494"/>
              <a:chOff x="7386595" y="3288382"/>
              <a:chExt cx="2479508" cy="1127494"/>
            </a:xfrm>
          </p:grpSpPr>
          <p:sp>
            <p:nvSpPr>
              <p:cNvPr id="239" name="Rectangle: Rounded Corners 238">
                <a:extLst>
                  <a:ext uri="{FF2B5EF4-FFF2-40B4-BE49-F238E27FC236}">
                    <a16:creationId xmlns:a16="http://schemas.microsoft.com/office/drawing/2014/main" id="{A95EAAF5-7CC9-1069-77EA-5F05DF590E9A}"/>
                  </a:ext>
                </a:extLst>
              </p:cNvPr>
              <p:cNvSpPr/>
              <p:nvPr/>
            </p:nvSpPr>
            <p:spPr>
              <a:xfrm>
                <a:off x="7386595" y="3288382"/>
                <a:ext cx="2479508" cy="318975"/>
              </a:xfrm>
              <a:prstGeom prst="roundRect">
                <a:avLst/>
              </a:prstGeom>
              <a:solidFill>
                <a:srgbClr val="415071"/>
              </a:solidFill>
              <a:ln>
                <a:gradFill>
                  <a:gsLst>
                    <a:gs pos="0">
                      <a:srgbClr val="00B0F0"/>
                    </a:gs>
                    <a:gs pos="50000">
                      <a:schemeClr val="accent1">
                        <a:lumMod val="45000"/>
                        <a:lumOff val="55000"/>
                      </a:scheme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grpSp>
            <p:nvGrpSpPr>
              <p:cNvPr id="240" name="Group 239">
                <a:extLst>
                  <a:ext uri="{FF2B5EF4-FFF2-40B4-BE49-F238E27FC236}">
                    <a16:creationId xmlns:a16="http://schemas.microsoft.com/office/drawing/2014/main" id="{53F44C55-248C-E096-C809-52049FDE3CDE}"/>
                  </a:ext>
                </a:extLst>
              </p:cNvPr>
              <p:cNvGrpSpPr/>
              <p:nvPr/>
            </p:nvGrpSpPr>
            <p:grpSpPr>
              <a:xfrm>
                <a:off x="8121382" y="3951317"/>
                <a:ext cx="1007082" cy="464559"/>
                <a:chOff x="8070629" y="3333525"/>
                <a:chExt cx="1007082" cy="464559"/>
              </a:xfrm>
            </p:grpSpPr>
            <p:pic>
              <p:nvPicPr>
                <p:cNvPr id="242" name="Picture 241">
                  <a:extLst>
                    <a:ext uri="{FF2B5EF4-FFF2-40B4-BE49-F238E27FC236}">
                      <a16:creationId xmlns:a16="http://schemas.microsoft.com/office/drawing/2014/main" id="{9EE3C067-89EE-05FA-CDD0-5C682D22402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070629" y="3333525"/>
                  <a:ext cx="370903" cy="352541"/>
                </a:xfrm>
                <a:prstGeom prst="rect">
                  <a:avLst/>
                </a:prstGeom>
              </p:spPr>
            </p:pic>
            <p:pic>
              <p:nvPicPr>
                <p:cNvPr id="243" name="Picture 41">
                  <a:extLst>
                    <a:ext uri="{FF2B5EF4-FFF2-40B4-BE49-F238E27FC236}">
                      <a16:creationId xmlns:a16="http://schemas.microsoft.com/office/drawing/2014/main" id="{7C8F3737-75FB-8186-FD6E-B7F1FFFB2FF0}"/>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743650" y="3364190"/>
                  <a:ext cx="334061" cy="43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1" name="TextBox 240">
                <a:extLst>
                  <a:ext uri="{FF2B5EF4-FFF2-40B4-BE49-F238E27FC236}">
                    <a16:creationId xmlns:a16="http://schemas.microsoft.com/office/drawing/2014/main" id="{DDEFE35F-C8C1-A873-A54F-34C95981C208}"/>
                  </a:ext>
                </a:extLst>
              </p:cNvPr>
              <p:cNvSpPr txBox="1"/>
              <p:nvPr/>
            </p:nvSpPr>
            <p:spPr>
              <a:xfrm>
                <a:off x="7444824" y="3315289"/>
                <a:ext cx="2363051" cy="27186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Oil &amp; Specialty Chemicals</a:t>
                </a:r>
              </a:p>
            </p:txBody>
          </p:sp>
        </p:grpSp>
        <p:pic>
          <p:nvPicPr>
            <p:cNvPr id="238" name="Picture 237">
              <a:extLst>
                <a:ext uri="{FF2B5EF4-FFF2-40B4-BE49-F238E27FC236}">
                  <a16:creationId xmlns:a16="http://schemas.microsoft.com/office/drawing/2014/main" id="{8ACD8389-BB87-C66C-15E7-499BC701A0EC}"/>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187813" y="4306180"/>
              <a:ext cx="860976" cy="333999"/>
            </a:xfrm>
            <a:prstGeom prst="rect">
              <a:avLst/>
            </a:prstGeom>
          </p:spPr>
        </p:pic>
      </p:grpSp>
      <p:grpSp>
        <p:nvGrpSpPr>
          <p:cNvPr id="244" name="Group 243">
            <a:extLst>
              <a:ext uri="{FF2B5EF4-FFF2-40B4-BE49-F238E27FC236}">
                <a16:creationId xmlns:a16="http://schemas.microsoft.com/office/drawing/2014/main" id="{B6990A13-810C-EB4F-E8FD-444D2F763388}"/>
              </a:ext>
            </a:extLst>
          </p:cNvPr>
          <p:cNvGrpSpPr/>
          <p:nvPr/>
        </p:nvGrpSpPr>
        <p:grpSpPr>
          <a:xfrm>
            <a:off x="2733653" y="2715467"/>
            <a:ext cx="2047599" cy="1620091"/>
            <a:chOff x="2733653" y="3082252"/>
            <a:chExt cx="2047599" cy="1620091"/>
          </a:xfrm>
        </p:grpSpPr>
        <p:grpSp>
          <p:nvGrpSpPr>
            <p:cNvPr id="245" name="Group 244">
              <a:extLst>
                <a:ext uri="{FF2B5EF4-FFF2-40B4-BE49-F238E27FC236}">
                  <a16:creationId xmlns:a16="http://schemas.microsoft.com/office/drawing/2014/main" id="{FDBF78C4-A6E4-2AAE-CDD3-A5B7C83991A5}"/>
                </a:ext>
              </a:extLst>
            </p:cNvPr>
            <p:cNvGrpSpPr/>
            <p:nvPr/>
          </p:nvGrpSpPr>
          <p:grpSpPr>
            <a:xfrm>
              <a:off x="2733653" y="3082252"/>
              <a:ext cx="2047599" cy="321794"/>
              <a:chOff x="2733653" y="3286972"/>
              <a:chExt cx="2047599" cy="321794"/>
            </a:xfrm>
          </p:grpSpPr>
          <p:sp>
            <p:nvSpPr>
              <p:cNvPr id="247" name="Rectangle: Rounded Corners 246">
                <a:extLst>
                  <a:ext uri="{FF2B5EF4-FFF2-40B4-BE49-F238E27FC236}">
                    <a16:creationId xmlns:a16="http://schemas.microsoft.com/office/drawing/2014/main" id="{96129824-76F6-18C8-BE7B-2D401D87000E}"/>
                  </a:ext>
                </a:extLst>
              </p:cNvPr>
              <p:cNvSpPr/>
              <p:nvPr/>
            </p:nvSpPr>
            <p:spPr>
              <a:xfrm>
                <a:off x="2733653" y="3286972"/>
                <a:ext cx="2047599" cy="321794"/>
              </a:xfrm>
              <a:prstGeom prst="roundRect">
                <a:avLst>
                  <a:gd name="adj" fmla="val 16667"/>
                </a:avLst>
              </a:prstGeom>
              <a:solidFill>
                <a:srgbClr val="415071"/>
              </a:solidFill>
              <a:ln>
                <a:gradFill>
                  <a:gsLst>
                    <a:gs pos="0">
                      <a:srgbClr val="00B0F0"/>
                    </a:gs>
                    <a:gs pos="50000">
                      <a:schemeClr val="accent1">
                        <a:lumMod val="45000"/>
                        <a:lumOff val="55000"/>
                      </a:schemeClr>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42B82"/>
                  </a:solidFill>
                  <a:effectLst/>
                  <a:uLnTx/>
                  <a:uFillTx/>
                  <a:latin typeface="Calibri" panose="020F0502020204030204" pitchFamily="34" charset="0"/>
                  <a:ea typeface="+mn-ea"/>
                  <a:cs typeface="+mn-cs"/>
                </a:endParaRPr>
              </a:p>
            </p:txBody>
          </p:sp>
          <p:sp>
            <p:nvSpPr>
              <p:cNvPr id="248" name="TextBox 247">
                <a:extLst>
                  <a:ext uri="{FF2B5EF4-FFF2-40B4-BE49-F238E27FC236}">
                    <a16:creationId xmlns:a16="http://schemas.microsoft.com/office/drawing/2014/main" id="{4C52B60F-B533-9FD2-C7AA-5DC8637CE30A}"/>
                  </a:ext>
                </a:extLst>
              </p:cNvPr>
              <p:cNvSpPr txBox="1"/>
              <p:nvPr/>
            </p:nvSpPr>
            <p:spPr>
              <a:xfrm>
                <a:off x="3034648" y="3302465"/>
                <a:ext cx="1445609" cy="297517"/>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IT &amp; ITeS</a:t>
                </a:r>
              </a:p>
            </p:txBody>
          </p:sp>
        </p:grpSp>
        <p:pic>
          <p:nvPicPr>
            <p:cNvPr id="246" name="Picture 245">
              <a:extLst>
                <a:ext uri="{FF2B5EF4-FFF2-40B4-BE49-F238E27FC236}">
                  <a16:creationId xmlns:a16="http://schemas.microsoft.com/office/drawing/2014/main" id="{39DC9BFF-2813-1F55-7B7C-698EE1A8A9A8}"/>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060059" y="3951751"/>
              <a:ext cx="1305384" cy="750592"/>
            </a:xfrm>
            <a:prstGeom prst="rect">
              <a:avLst/>
            </a:prstGeom>
          </p:spPr>
        </p:pic>
      </p:grpSp>
      <p:pic>
        <p:nvPicPr>
          <p:cNvPr id="249" name="Graphic 248">
            <a:extLst>
              <a:ext uri="{FF2B5EF4-FFF2-40B4-BE49-F238E27FC236}">
                <a16:creationId xmlns:a16="http://schemas.microsoft.com/office/drawing/2014/main" id="{58D7D442-5272-8C85-7CA7-E56456E4CA5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0255" y="3832046"/>
            <a:ext cx="1517940" cy="268436"/>
          </a:xfrm>
          <a:prstGeom prst="rect">
            <a:avLst/>
          </a:prstGeom>
        </p:spPr>
      </p:pic>
      <p:pic>
        <p:nvPicPr>
          <p:cNvPr id="250" name="Picture 249" descr="A close up of a logo&#10;&#10;AI-generated content may be incorrect.">
            <a:extLst>
              <a:ext uri="{FF2B5EF4-FFF2-40B4-BE49-F238E27FC236}">
                <a16:creationId xmlns:a16="http://schemas.microsoft.com/office/drawing/2014/main" id="{A76D2BB5-6ABD-2A92-F50E-406971E1C70F}"/>
              </a:ext>
            </a:extLst>
          </p:cNvPr>
          <p:cNvPicPr>
            <a:picLocks noChangeAspect="1"/>
          </p:cNvPicPr>
          <p:nvPr/>
        </p:nvPicPr>
        <p:blipFill>
          <a:blip r:embed="rId32" cstate="screen">
            <a:extLst>
              <a:ext uri="{28A0092B-C50C-407E-A947-70E740481C1C}">
                <a14:useLocalDpi xmlns:a14="http://schemas.microsoft.com/office/drawing/2010/main" val="0"/>
              </a:ext>
            </a:extLst>
          </a:blip>
          <a:stretch>
            <a:fillRect/>
          </a:stretch>
        </p:blipFill>
        <p:spPr>
          <a:xfrm>
            <a:off x="1309348" y="4205166"/>
            <a:ext cx="1075125" cy="474538"/>
          </a:xfrm>
          <a:prstGeom prst="rect">
            <a:avLst/>
          </a:prstGeom>
        </p:spPr>
      </p:pic>
      <p:pic>
        <p:nvPicPr>
          <p:cNvPr id="251" name="Picture 250" descr="A black background with a black square&#10;&#10;AI-generated content may be incorrect.">
            <a:extLst>
              <a:ext uri="{FF2B5EF4-FFF2-40B4-BE49-F238E27FC236}">
                <a16:creationId xmlns:a16="http://schemas.microsoft.com/office/drawing/2014/main" id="{32C441FD-3D9E-ACFB-12D4-BCA9C1426837}"/>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400296" y="4235747"/>
            <a:ext cx="877837" cy="488700"/>
          </a:xfrm>
          <a:prstGeom prst="rect">
            <a:avLst/>
          </a:prstGeom>
        </p:spPr>
      </p:pic>
    </p:spTree>
    <p:extLst>
      <p:ext uri="{BB962C8B-B14F-4D97-AF65-F5344CB8AC3E}">
        <p14:creationId xmlns:p14="http://schemas.microsoft.com/office/powerpoint/2010/main" val="310120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DC479-1630-445E-3E0C-BA5BD61A1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48B91-DCA7-363D-F179-5BF805D568A1}"/>
              </a:ext>
            </a:extLst>
          </p:cNvPr>
          <p:cNvSpPr>
            <a:spLocks noGrp="1"/>
          </p:cNvSpPr>
          <p:nvPr>
            <p:ph type="title"/>
          </p:nvPr>
        </p:nvSpPr>
        <p:spPr>
          <a:xfrm>
            <a:off x="418322" y="330701"/>
            <a:ext cx="9628503" cy="535531"/>
          </a:xfrm>
        </p:spPr>
        <p:txBody>
          <a:bodyPr/>
          <a:lstStyle/>
          <a:p>
            <a:r>
              <a:rPr lang="en-US" dirty="0"/>
              <a:t>Hinduja Tech: Who We Are</a:t>
            </a:r>
            <a:endParaRPr lang="en-IN" dirty="0"/>
          </a:p>
        </p:txBody>
      </p:sp>
      <p:sp>
        <p:nvSpPr>
          <p:cNvPr id="7" name="Rectangle 6">
            <a:extLst>
              <a:ext uri="{FF2B5EF4-FFF2-40B4-BE49-F238E27FC236}">
                <a16:creationId xmlns:a16="http://schemas.microsoft.com/office/drawing/2014/main" id="{13345E1F-DB75-E8D9-54FD-8AF1A4BB8190}"/>
              </a:ext>
            </a:extLst>
          </p:cNvPr>
          <p:cNvSpPr/>
          <p:nvPr/>
        </p:nvSpPr>
        <p:spPr>
          <a:xfrm>
            <a:off x="533400" y="1151450"/>
            <a:ext cx="11125200" cy="348970"/>
          </a:xfrm>
          <a:prstGeom prst="rect">
            <a:avLst/>
          </a:prstGeom>
          <a:solidFill>
            <a:srgbClr val="647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We Deliver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SUSTAINABLE ENGINEERING &amp; DIGITAL SOLUTIONS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across Mobility Industries</a:t>
            </a:r>
            <a:endParaRPr kumimoji="0" lang="en-IN" sz="2000" b="0"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endParaRPr>
          </a:p>
        </p:txBody>
      </p:sp>
      <p:grpSp>
        <p:nvGrpSpPr>
          <p:cNvPr id="8" name="Group 7">
            <a:extLst>
              <a:ext uri="{FF2B5EF4-FFF2-40B4-BE49-F238E27FC236}">
                <a16:creationId xmlns:a16="http://schemas.microsoft.com/office/drawing/2014/main" id="{62634F3A-9D12-3B5D-38DA-B8A9068704AF}"/>
              </a:ext>
            </a:extLst>
          </p:cNvPr>
          <p:cNvGrpSpPr/>
          <p:nvPr/>
        </p:nvGrpSpPr>
        <p:grpSpPr>
          <a:xfrm>
            <a:off x="341930" y="1916164"/>
            <a:ext cx="2387600" cy="4396128"/>
            <a:chOff x="426447" y="1802821"/>
            <a:chExt cx="2387600" cy="4396128"/>
          </a:xfrm>
        </p:grpSpPr>
        <p:grpSp>
          <p:nvGrpSpPr>
            <p:cNvPr id="9" name="Group 8">
              <a:extLst>
                <a:ext uri="{FF2B5EF4-FFF2-40B4-BE49-F238E27FC236}">
                  <a16:creationId xmlns:a16="http://schemas.microsoft.com/office/drawing/2014/main" id="{66527F5E-6A80-3DBD-3137-F53512BFEE13}"/>
                </a:ext>
              </a:extLst>
            </p:cNvPr>
            <p:cNvGrpSpPr/>
            <p:nvPr/>
          </p:nvGrpSpPr>
          <p:grpSpPr>
            <a:xfrm>
              <a:off x="682980" y="1802821"/>
              <a:ext cx="1874535" cy="2017188"/>
              <a:chOff x="516608" y="1802821"/>
              <a:chExt cx="1874535" cy="2017188"/>
            </a:xfrm>
          </p:grpSpPr>
          <p:sp>
            <p:nvSpPr>
              <p:cNvPr id="31" name="Rectangle 30">
                <a:extLst>
                  <a:ext uri="{FF2B5EF4-FFF2-40B4-BE49-F238E27FC236}">
                    <a16:creationId xmlns:a16="http://schemas.microsoft.com/office/drawing/2014/main" id="{6B2E38E6-E2D6-FD26-589C-EA172D14737F}"/>
                  </a:ext>
                </a:extLst>
              </p:cNvPr>
              <p:cNvSpPr/>
              <p:nvPr/>
            </p:nvSpPr>
            <p:spPr>
              <a:xfrm>
                <a:off x="516608" y="2918132"/>
                <a:ext cx="1874535" cy="363865"/>
              </a:xfrm>
              <a:prstGeom prst="rect">
                <a:avLst/>
              </a:prstGeom>
              <a:gradFill flip="none" rotWithShape="1">
                <a:gsLst>
                  <a:gs pos="93000">
                    <a:srgbClr val="00B0F0">
                      <a:alpha val="0"/>
                    </a:srgbClr>
                  </a:gs>
                  <a:gs pos="0">
                    <a:srgbClr val="00B0F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6350">
                      <a:noFill/>
                    </a:ln>
                    <a:solidFill>
                      <a:prstClr val="white"/>
                    </a:solidFill>
                    <a:effectLst>
                      <a:outerShdw blurRad="63500" dist="76200" dir="5400000" algn="t" rotWithShape="0">
                        <a:prstClr val="black">
                          <a:alpha val="40000"/>
                        </a:prstClr>
                      </a:outerShdw>
                    </a:effectLst>
                    <a:uLnTx/>
                    <a:uFillTx/>
                    <a:latin typeface="Calibri"/>
                    <a:ea typeface="+mn-ea"/>
                    <a:cs typeface="Segoe UI" panose="020B0502040204020203" pitchFamily="34" charset="0"/>
                  </a:rPr>
                  <a:t>Purpose</a:t>
                </a:r>
              </a:p>
            </p:txBody>
          </p:sp>
          <p:sp>
            <p:nvSpPr>
              <p:cNvPr id="32" name="TextBox 31">
                <a:extLst>
                  <a:ext uri="{FF2B5EF4-FFF2-40B4-BE49-F238E27FC236}">
                    <a16:creationId xmlns:a16="http://schemas.microsoft.com/office/drawing/2014/main" id="{F335109F-54FE-C3A7-1DD0-C048E22E77AD}"/>
                  </a:ext>
                </a:extLst>
              </p:cNvPr>
              <p:cNvSpPr txBox="1"/>
              <p:nvPr/>
            </p:nvSpPr>
            <p:spPr>
              <a:xfrm>
                <a:off x="549493" y="3317307"/>
                <a:ext cx="1808764" cy="502702"/>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Segoe UI" panose="020B0502040204020203" pitchFamily="34" charset="0"/>
                  </a:rPr>
                  <a:t>Creating Sustainable Mobility</a:t>
                </a:r>
              </a:p>
            </p:txBody>
          </p:sp>
          <p:grpSp>
            <p:nvGrpSpPr>
              <p:cNvPr id="33" name="Group 32">
                <a:extLst>
                  <a:ext uri="{FF2B5EF4-FFF2-40B4-BE49-F238E27FC236}">
                    <a16:creationId xmlns:a16="http://schemas.microsoft.com/office/drawing/2014/main" id="{89A57A92-2D08-4FD0-B099-860C3C9CD93C}"/>
                  </a:ext>
                </a:extLst>
              </p:cNvPr>
              <p:cNvGrpSpPr/>
              <p:nvPr/>
            </p:nvGrpSpPr>
            <p:grpSpPr>
              <a:xfrm>
                <a:off x="913875" y="1802821"/>
                <a:ext cx="1080000" cy="1080000"/>
                <a:chOff x="886754" y="1390142"/>
                <a:chExt cx="1605817" cy="1575518"/>
              </a:xfrm>
            </p:grpSpPr>
            <p:grpSp>
              <p:nvGrpSpPr>
                <p:cNvPr id="34" name="Group 33">
                  <a:extLst>
                    <a:ext uri="{FF2B5EF4-FFF2-40B4-BE49-F238E27FC236}">
                      <a16:creationId xmlns:a16="http://schemas.microsoft.com/office/drawing/2014/main" id="{9EEE20C6-860B-B17D-5850-C75A331AC35D}"/>
                    </a:ext>
                  </a:extLst>
                </p:cNvPr>
                <p:cNvGrpSpPr/>
                <p:nvPr/>
              </p:nvGrpSpPr>
              <p:grpSpPr>
                <a:xfrm>
                  <a:off x="1005061" y="1470814"/>
                  <a:ext cx="1369201" cy="1414174"/>
                  <a:chOff x="6355418" y="1666305"/>
                  <a:chExt cx="1670329" cy="1725193"/>
                </a:xfrm>
              </p:grpSpPr>
              <p:pic>
                <p:nvPicPr>
                  <p:cNvPr id="37" name="Picture 36">
                    <a:extLst>
                      <a:ext uri="{FF2B5EF4-FFF2-40B4-BE49-F238E27FC236}">
                        <a16:creationId xmlns:a16="http://schemas.microsoft.com/office/drawing/2014/main" id="{A848053B-8449-B897-8557-913D393FE4E9}"/>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355418" y="1666305"/>
                    <a:ext cx="1670329" cy="1725193"/>
                  </a:xfrm>
                  <a:prstGeom prst="rect">
                    <a:avLst/>
                  </a:prstGeom>
                </p:spPr>
              </p:pic>
              <p:pic>
                <p:nvPicPr>
                  <p:cNvPr id="38" name="Picture 37">
                    <a:extLst>
                      <a:ext uri="{FF2B5EF4-FFF2-40B4-BE49-F238E27FC236}">
                        <a16:creationId xmlns:a16="http://schemas.microsoft.com/office/drawing/2014/main" id="{91319797-5E6E-BE4A-AFAD-2AF24CDF283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968699" y="2243730"/>
                    <a:ext cx="476618" cy="476618"/>
                  </a:xfrm>
                  <a:prstGeom prst="rect">
                    <a:avLst/>
                  </a:prstGeom>
                </p:spPr>
              </p:pic>
            </p:grpSp>
            <p:pic>
              <p:nvPicPr>
                <p:cNvPr id="35" name="Picture 34">
                  <a:extLst>
                    <a:ext uri="{FF2B5EF4-FFF2-40B4-BE49-F238E27FC236}">
                      <a16:creationId xmlns:a16="http://schemas.microsoft.com/office/drawing/2014/main" id="{0BB85B70-4C38-3800-F6A9-5C77870EBC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6754" y="1390142"/>
                  <a:ext cx="1605817" cy="1575518"/>
                </a:xfrm>
                <a:prstGeom prst="rect">
                  <a:avLst/>
                </a:prstGeom>
              </p:spPr>
            </p:pic>
            <p:sp>
              <p:nvSpPr>
                <p:cNvPr id="36" name="Oval 35">
                  <a:extLst>
                    <a:ext uri="{FF2B5EF4-FFF2-40B4-BE49-F238E27FC236}">
                      <a16:creationId xmlns:a16="http://schemas.microsoft.com/office/drawing/2014/main" id="{AAE05AF4-B69D-128F-E817-0A78827BE525}"/>
                    </a:ext>
                  </a:extLst>
                </p:cNvPr>
                <p:cNvSpPr/>
                <p:nvPr/>
              </p:nvSpPr>
              <p:spPr>
                <a:xfrm>
                  <a:off x="1091988" y="1580231"/>
                  <a:ext cx="1195346" cy="1195341"/>
                </a:xfrm>
                <a:prstGeom prst="ellipse">
                  <a:avLst/>
                </a:prstGeom>
                <a:noFill/>
                <a:ln>
                  <a:solidFill>
                    <a:srgbClr val="00B0F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grpSp>
        <p:grpSp>
          <p:nvGrpSpPr>
            <p:cNvPr id="21" name="Group 20">
              <a:extLst>
                <a:ext uri="{FF2B5EF4-FFF2-40B4-BE49-F238E27FC236}">
                  <a16:creationId xmlns:a16="http://schemas.microsoft.com/office/drawing/2014/main" id="{2CA93612-8D14-60FA-9603-3BBCC0D5FA30}"/>
                </a:ext>
              </a:extLst>
            </p:cNvPr>
            <p:cNvGrpSpPr/>
            <p:nvPr/>
          </p:nvGrpSpPr>
          <p:grpSpPr>
            <a:xfrm>
              <a:off x="503723" y="3987221"/>
              <a:ext cx="2233048" cy="2211728"/>
              <a:chOff x="2424675" y="1655275"/>
              <a:chExt cx="2233048" cy="2211728"/>
            </a:xfrm>
          </p:grpSpPr>
          <p:sp>
            <p:nvSpPr>
              <p:cNvPr id="23" name="TextBox 22">
                <a:extLst>
                  <a:ext uri="{FF2B5EF4-FFF2-40B4-BE49-F238E27FC236}">
                    <a16:creationId xmlns:a16="http://schemas.microsoft.com/office/drawing/2014/main" id="{BB6847D2-2EFB-A86F-1B6A-58009D75AC30}"/>
                  </a:ext>
                </a:extLst>
              </p:cNvPr>
              <p:cNvSpPr txBox="1"/>
              <p:nvPr/>
            </p:nvSpPr>
            <p:spPr>
              <a:xfrm>
                <a:off x="2424675" y="3169761"/>
                <a:ext cx="2233048" cy="697242"/>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To be among the </a:t>
                </a:r>
                <a:r>
                  <a:rPr kumimoji="0" lang="en-US" sz="1400" b="1" i="0" u="none" strike="noStrike" kern="1200" cap="none" spc="0" normalizeH="0" baseline="0" noProof="0">
                    <a:ln>
                      <a:noFill/>
                    </a:ln>
                    <a:solidFill>
                      <a:srgbClr val="44546A"/>
                    </a:solidFill>
                    <a:effectLst/>
                    <a:uLnTx/>
                    <a:uFillTx/>
                    <a:latin typeface="Calibri" panose="020F0502020204030204"/>
                    <a:ea typeface="+mn-ea"/>
                    <a:cs typeface="Segoe UI" panose="020B0502040204020203" pitchFamily="34" charset="0"/>
                  </a:rPr>
                  <a:t>Top 10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Global Mobility Engineering and R&amp;D Companies</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grpSp>
            <p:nvGrpSpPr>
              <p:cNvPr id="24" name="Group 23">
                <a:extLst>
                  <a:ext uri="{FF2B5EF4-FFF2-40B4-BE49-F238E27FC236}">
                    <a16:creationId xmlns:a16="http://schemas.microsoft.com/office/drawing/2014/main" id="{5BE23277-A476-EE73-5089-F7D54C7ECB16}"/>
                  </a:ext>
                </a:extLst>
              </p:cNvPr>
              <p:cNvGrpSpPr/>
              <p:nvPr/>
            </p:nvGrpSpPr>
            <p:grpSpPr>
              <a:xfrm>
                <a:off x="3001199" y="1655275"/>
                <a:ext cx="1080000" cy="1080000"/>
                <a:chOff x="2554406" y="3318519"/>
                <a:chExt cx="1958984" cy="1922022"/>
              </a:xfrm>
            </p:grpSpPr>
            <p:grpSp>
              <p:nvGrpSpPr>
                <p:cNvPr id="26" name="Group 25">
                  <a:extLst>
                    <a:ext uri="{FF2B5EF4-FFF2-40B4-BE49-F238E27FC236}">
                      <a16:creationId xmlns:a16="http://schemas.microsoft.com/office/drawing/2014/main" id="{C85333AA-D108-4581-8326-95FD2880B1E7}"/>
                    </a:ext>
                  </a:extLst>
                </p:cNvPr>
                <p:cNvGrpSpPr/>
                <p:nvPr/>
              </p:nvGrpSpPr>
              <p:grpSpPr>
                <a:xfrm>
                  <a:off x="2698734" y="3416934"/>
                  <a:ext cx="1670329" cy="1725193"/>
                  <a:chOff x="3633483" y="1666305"/>
                  <a:chExt cx="1670329" cy="1725193"/>
                </a:xfrm>
              </p:grpSpPr>
              <p:pic>
                <p:nvPicPr>
                  <p:cNvPr id="29" name="Picture 28">
                    <a:extLst>
                      <a:ext uri="{FF2B5EF4-FFF2-40B4-BE49-F238E27FC236}">
                        <a16:creationId xmlns:a16="http://schemas.microsoft.com/office/drawing/2014/main" id="{1FFA2F50-E6CE-0707-22CA-6F43AC39D3A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633483" y="1666305"/>
                    <a:ext cx="1670329" cy="1725193"/>
                  </a:xfrm>
                  <a:prstGeom prst="rect">
                    <a:avLst/>
                  </a:prstGeom>
                </p:spPr>
              </p:pic>
              <p:pic>
                <p:nvPicPr>
                  <p:cNvPr id="30" name="Picture 29">
                    <a:extLst>
                      <a:ext uri="{FF2B5EF4-FFF2-40B4-BE49-F238E27FC236}">
                        <a16:creationId xmlns:a16="http://schemas.microsoft.com/office/drawing/2014/main" id="{65FC1F35-C7E7-40C3-FABE-77785CF60BA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233033" y="2284417"/>
                    <a:ext cx="476618" cy="476618"/>
                  </a:xfrm>
                  <a:prstGeom prst="rect">
                    <a:avLst/>
                  </a:prstGeom>
                </p:spPr>
              </p:pic>
            </p:grpSp>
            <p:pic>
              <p:nvPicPr>
                <p:cNvPr id="27" name="Picture 26">
                  <a:extLst>
                    <a:ext uri="{FF2B5EF4-FFF2-40B4-BE49-F238E27FC236}">
                      <a16:creationId xmlns:a16="http://schemas.microsoft.com/office/drawing/2014/main" id="{EE785907-0418-1025-3192-4BF6FF4BF2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54406" y="3318519"/>
                  <a:ext cx="1958984" cy="1922022"/>
                </a:xfrm>
                <a:prstGeom prst="rect">
                  <a:avLst/>
                </a:prstGeom>
              </p:spPr>
            </p:pic>
            <p:sp>
              <p:nvSpPr>
                <p:cNvPr id="28" name="Oval 27">
                  <a:extLst>
                    <a:ext uri="{FF2B5EF4-FFF2-40B4-BE49-F238E27FC236}">
                      <a16:creationId xmlns:a16="http://schemas.microsoft.com/office/drawing/2014/main" id="{30E74C09-7D79-BFD8-AE43-BDC253ECB59F}"/>
                    </a:ext>
                  </a:extLst>
                </p:cNvPr>
                <p:cNvSpPr/>
                <p:nvPr/>
              </p:nvSpPr>
              <p:spPr>
                <a:xfrm>
                  <a:off x="2804779" y="3550414"/>
                  <a:ext cx="1458238" cy="1458232"/>
                </a:xfrm>
                <a:prstGeom prst="ellipse">
                  <a:avLst/>
                </a:prstGeom>
                <a:noFill/>
                <a:ln>
                  <a:solidFill>
                    <a:srgbClr val="00B0F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sp>
            <p:nvSpPr>
              <p:cNvPr id="25" name="Rectangle 24">
                <a:extLst>
                  <a:ext uri="{FF2B5EF4-FFF2-40B4-BE49-F238E27FC236}">
                    <a16:creationId xmlns:a16="http://schemas.microsoft.com/office/drawing/2014/main" id="{5166509D-BE0C-1ED4-1241-B7823B5E2045}"/>
                  </a:ext>
                </a:extLst>
              </p:cNvPr>
              <p:cNvSpPr/>
              <p:nvPr/>
            </p:nvSpPr>
            <p:spPr>
              <a:xfrm>
                <a:off x="2603932" y="2770586"/>
                <a:ext cx="1874535" cy="363865"/>
              </a:xfrm>
              <a:prstGeom prst="rect">
                <a:avLst/>
              </a:prstGeom>
              <a:gradFill flip="none" rotWithShape="1">
                <a:gsLst>
                  <a:gs pos="93000">
                    <a:srgbClr val="00B0F0">
                      <a:alpha val="0"/>
                    </a:srgbClr>
                  </a:gs>
                  <a:gs pos="0">
                    <a:srgbClr val="00B0F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6350">
                      <a:noFill/>
                    </a:ln>
                    <a:solidFill>
                      <a:prstClr val="white"/>
                    </a:solidFill>
                    <a:effectLst>
                      <a:outerShdw blurRad="63500" dist="76200" dir="5400000" algn="t" rotWithShape="0">
                        <a:prstClr val="black">
                          <a:alpha val="40000"/>
                        </a:prstClr>
                      </a:outerShdw>
                    </a:effectLst>
                    <a:uLnTx/>
                    <a:uFillTx/>
                    <a:latin typeface="Calibri"/>
                    <a:ea typeface="+mn-ea"/>
                    <a:cs typeface="Segoe UI" panose="020B0502040204020203" pitchFamily="34" charset="0"/>
                  </a:rPr>
                  <a:t>Vision</a:t>
                </a:r>
              </a:p>
            </p:txBody>
          </p:sp>
        </p:grpSp>
        <p:cxnSp>
          <p:nvCxnSpPr>
            <p:cNvPr id="22" name="Straight Connector 21">
              <a:extLst>
                <a:ext uri="{FF2B5EF4-FFF2-40B4-BE49-F238E27FC236}">
                  <a16:creationId xmlns:a16="http://schemas.microsoft.com/office/drawing/2014/main" id="{9329398D-E3B6-4FA8-0AB6-94BE1E2030F7}"/>
                </a:ext>
              </a:extLst>
            </p:cNvPr>
            <p:cNvCxnSpPr>
              <a:cxnSpLocks/>
            </p:cNvCxnSpPr>
            <p:nvPr/>
          </p:nvCxnSpPr>
          <p:spPr>
            <a:xfrm flipH="1">
              <a:off x="426447" y="3903615"/>
              <a:ext cx="2387600" cy="0"/>
            </a:xfrm>
            <a:prstGeom prst="line">
              <a:avLst/>
            </a:prstGeom>
            <a:ln>
              <a:gradFill>
                <a:gsLst>
                  <a:gs pos="99425">
                    <a:srgbClr val="FAFAFA"/>
                  </a:gs>
                  <a:gs pos="0">
                    <a:schemeClr val="accent1">
                      <a:lumMod val="5000"/>
                      <a:lumOff val="95000"/>
                    </a:schemeClr>
                  </a:gs>
                  <a:gs pos="30000">
                    <a:schemeClr val="accent1">
                      <a:lumMod val="45000"/>
                      <a:lumOff val="55000"/>
                    </a:schemeClr>
                  </a:gs>
                  <a:gs pos="62000">
                    <a:schemeClr val="accent1">
                      <a:lumMod val="45000"/>
                      <a:lumOff val="55000"/>
                    </a:schemeClr>
                  </a:gs>
                  <a:gs pos="81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E10E75E-F5D9-749C-1305-3338FF07A17E}"/>
              </a:ext>
            </a:extLst>
          </p:cNvPr>
          <p:cNvGrpSpPr/>
          <p:nvPr/>
        </p:nvGrpSpPr>
        <p:grpSpPr>
          <a:xfrm>
            <a:off x="3315777" y="1773068"/>
            <a:ext cx="3971626" cy="4682320"/>
            <a:chOff x="3691741" y="1666064"/>
            <a:chExt cx="3971626" cy="4682320"/>
          </a:xfrm>
        </p:grpSpPr>
        <p:cxnSp>
          <p:nvCxnSpPr>
            <p:cNvPr id="40" name="Straight Connector 39">
              <a:extLst>
                <a:ext uri="{FF2B5EF4-FFF2-40B4-BE49-F238E27FC236}">
                  <a16:creationId xmlns:a16="http://schemas.microsoft.com/office/drawing/2014/main" id="{9137068D-C46F-5518-DFA6-74CE156AAF7F}"/>
                </a:ext>
              </a:extLst>
            </p:cNvPr>
            <p:cNvCxnSpPr>
              <a:cxnSpLocks/>
            </p:cNvCxnSpPr>
            <p:nvPr/>
          </p:nvCxnSpPr>
          <p:spPr>
            <a:xfrm flipH="1">
              <a:off x="4357741" y="2083186"/>
              <a:ext cx="349454" cy="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B1320-5DCB-43B8-4CC2-952F2291F823}"/>
                </a:ext>
              </a:extLst>
            </p:cNvPr>
            <p:cNvCxnSpPr>
              <a:cxnSpLocks/>
            </p:cNvCxnSpPr>
            <p:nvPr/>
          </p:nvCxnSpPr>
          <p:spPr>
            <a:xfrm flipH="1">
              <a:off x="4357741" y="3099186"/>
              <a:ext cx="349454" cy="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04B12E1-4E7B-E41E-EB19-5B44A5DB87B5}"/>
                </a:ext>
              </a:extLst>
            </p:cNvPr>
            <p:cNvCxnSpPr>
              <a:cxnSpLocks/>
            </p:cNvCxnSpPr>
            <p:nvPr/>
          </p:nvCxnSpPr>
          <p:spPr>
            <a:xfrm flipH="1">
              <a:off x="4357741" y="4073461"/>
              <a:ext cx="349454" cy="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C3210E3-1B0F-0A15-6D9A-1E6580212EBB}"/>
                </a:ext>
              </a:extLst>
            </p:cNvPr>
            <p:cNvCxnSpPr>
              <a:cxnSpLocks/>
            </p:cNvCxnSpPr>
            <p:nvPr/>
          </p:nvCxnSpPr>
          <p:spPr>
            <a:xfrm flipH="1">
              <a:off x="4357741" y="5054843"/>
              <a:ext cx="349454" cy="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280C79-311F-2CDD-5EF7-18EF65345338}"/>
                </a:ext>
              </a:extLst>
            </p:cNvPr>
            <p:cNvCxnSpPr>
              <a:cxnSpLocks/>
            </p:cNvCxnSpPr>
            <p:nvPr/>
          </p:nvCxnSpPr>
          <p:spPr>
            <a:xfrm flipH="1">
              <a:off x="4357741" y="5992302"/>
              <a:ext cx="349454" cy="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257557-FE50-CAEE-C82D-D53030DC6D6D}"/>
                </a:ext>
              </a:extLst>
            </p:cNvPr>
            <p:cNvCxnSpPr>
              <a:cxnSpLocks/>
            </p:cNvCxnSpPr>
            <p:nvPr/>
          </p:nvCxnSpPr>
          <p:spPr>
            <a:xfrm>
              <a:off x="4087741" y="2089150"/>
              <a:ext cx="0" cy="3854450"/>
            </a:xfrm>
            <a:prstGeom prst="line">
              <a:avLst/>
            </a:prstGeom>
            <a:ln w="12700">
              <a:solidFill>
                <a:srgbClr val="00427A"/>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4DF7597-61BD-EC55-66B0-82D1CE2CD416}"/>
                </a:ext>
              </a:extLst>
            </p:cNvPr>
            <p:cNvGrpSpPr/>
            <p:nvPr/>
          </p:nvGrpSpPr>
          <p:grpSpPr>
            <a:xfrm>
              <a:off x="4807991" y="1666064"/>
              <a:ext cx="2855376" cy="996223"/>
              <a:chOff x="4790171" y="1675068"/>
              <a:chExt cx="2855376" cy="996223"/>
            </a:xfrm>
          </p:grpSpPr>
          <p:sp>
            <p:nvSpPr>
              <p:cNvPr id="93" name="TextBox 92">
                <a:extLst>
                  <a:ext uri="{FF2B5EF4-FFF2-40B4-BE49-F238E27FC236}">
                    <a16:creationId xmlns:a16="http://schemas.microsoft.com/office/drawing/2014/main" id="{60856092-63CA-DCFF-7C88-1B3D8FE058C1}"/>
                  </a:ext>
                </a:extLst>
              </p:cNvPr>
              <p:cNvSpPr txBox="1"/>
              <p:nvPr/>
            </p:nvSpPr>
            <p:spPr>
              <a:xfrm>
                <a:off x="4790171" y="1901850"/>
                <a:ext cx="2855376" cy="769441"/>
              </a:xfrm>
              <a:prstGeom prst="rect">
                <a:avLst/>
              </a:prstGeom>
              <a:noFill/>
            </p:spPr>
            <p:txBody>
              <a:bodyPr wrap="square">
                <a:spAutoFit/>
              </a:bodyPr>
              <a:lstStyle/>
              <a:p>
                <a:pPr lvl="0">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Segoe UI" panose="020B0502040204020203" pitchFamily="34" charset="0"/>
                  </a:rPr>
                  <a:t>Hinduja Tech, a key part of India's leading multibillion dollar transnational conglomerate, Hinduja Group</a:t>
                </a:r>
                <a:r>
                  <a:rPr lang="en-US" sz="1100" dirty="0">
                    <a:solidFill>
                      <a:prstClr val="black"/>
                    </a:solidFill>
                    <a:cs typeface="Segoe UI" panose="020B0502040204020203" pitchFamily="34" charset="0"/>
                  </a:rPr>
                  <a:t> together with its subsidiaries</a:t>
                </a:r>
              </a:p>
              <a:p>
                <a:pPr lvl="0">
                  <a:defRPr/>
                </a:pPr>
                <a:r>
                  <a:rPr lang="en-US" sz="1100" dirty="0">
                    <a:solidFill>
                      <a:prstClr val="black"/>
                    </a:solidFill>
                    <a:cs typeface="Segoe UI" panose="020B0502040204020203" pitchFamily="34" charset="0"/>
                  </a:rPr>
                  <a:t>Drive System Design &amp; </a:t>
                </a:r>
                <a:r>
                  <a:rPr lang="en-US" sz="1100" dirty="0" err="1">
                    <a:solidFill>
                      <a:prstClr val="black"/>
                    </a:solidFill>
                    <a:cs typeface="Segoe UI" panose="020B0502040204020203" pitchFamily="34" charset="0"/>
                  </a:rPr>
                  <a:t>Tecosim</a:t>
                </a:r>
                <a:endPar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Segoe UI" panose="020B0502040204020203" pitchFamily="34" charset="0"/>
                </a:endParaRPr>
              </a:p>
            </p:txBody>
          </p:sp>
          <p:sp>
            <p:nvSpPr>
              <p:cNvPr id="94" name="TextBox 93">
                <a:extLst>
                  <a:ext uri="{FF2B5EF4-FFF2-40B4-BE49-F238E27FC236}">
                    <a16:creationId xmlns:a16="http://schemas.microsoft.com/office/drawing/2014/main" id="{13EB2382-1D07-E71D-426E-77DFC4AAAA7B}"/>
                  </a:ext>
                </a:extLst>
              </p:cNvPr>
              <p:cNvSpPr txBox="1"/>
              <p:nvPr/>
            </p:nvSpPr>
            <p:spPr>
              <a:xfrm>
                <a:off x="4790171" y="1675068"/>
                <a:ext cx="1574163"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18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Our Group</a:t>
                </a:r>
              </a:p>
            </p:txBody>
          </p:sp>
        </p:grpSp>
        <p:grpSp>
          <p:nvGrpSpPr>
            <p:cNvPr id="47" name="Group 46">
              <a:extLst>
                <a:ext uri="{FF2B5EF4-FFF2-40B4-BE49-F238E27FC236}">
                  <a16:creationId xmlns:a16="http://schemas.microsoft.com/office/drawing/2014/main" id="{AF1A103E-A6B0-F34D-5C20-959C443121B5}"/>
                </a:ext>
              </a:extLst>
            </p:cNvPr>
            <p:cNvGrpSpPr/>
            <p:nvPr/>
          </p:nvGrpSpPr>
          <p:grpSpPr>
            <a:xfrm>
              <a:off x="3817741" y="1795979"/>
              <a:ext cx="540000" cy="540000"/>
              <a:chOff x="2941204" y="4110121"/>
              <a:chExt cx="1128108" cy="1128108"/>
            </a:xfrm>
            <a:solidFill>
              <a:schemeClr val="bg1"/>
            </a:solidFill>
          </p:grpSpPr>
          <p:sp>
            <p:nvSpPr>
              <p:cNvPr id="91" name="Oval 90">
                <a:extLst>
                  <a:ext uri="{FF2B5EF4-FFF2-40B4-BE49-F238E27FC236}">
                    <a16:creationId xmlns:a16="http://schemas.microsoft.com/office/drawing/2014/main" id="{567590FC-533F-CE5F-9E98-67220E1BCC04}"/>
                  </a:ext>
                </a:extLst>
              </p:cNvPr>
              <p:cNvSpPr/>
              <p:nvPr/>
            </p:nvSpPr>
            <p:spPr>
              <a:xfrm>
                <a:off x="2941204" y="4110121"/>
                <a:ext cx="1128108" cy="1128108"/>
              </a:xfrm>
              <a:prstGeom prst="ellipse">
                <a:avLst/>
              </a:prstGeom>
              <a:grpFill/>
              <a:ln w="12700">
                <a:solidFill>
                  <a:srgbClr val="004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92" name="Picture 10" descr="Image result for hinduja group ;logo">
                <a:extLst>
                  <a:ext uri="{FF2B5EF4-FFF2-40B4-BE49-F238E27FC236}">
                    <a16:creationId xmlns:a16="http://schemas.microsoft.com/office/drawing/2014/main" id="{2E861EB1-5C13-17B7-D43A-C8EBCB5CC0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60513" y="4365214"/>
                <a:ext cx="689490" cy="681446"/>
              </a:xfrm>
              <a:prstGeom prst="rect">
                <a:avLst/>
              </a:prstGeom>
              <a:grpFill/>
            </p:spPr>
          </p:pic>
        </p:grpSp>
        <p:grpSp>
          <p:nvGrpSpPr>
            <p:cNvPr id="48" name="Group 47">
              <a:extLst>
                <a:ext uri="{FF2B5EF4-FFF2-40B4-BE49-F238E27FC236}">
                  <a16:creationId xmlns:a16="http://schemas.microsoft.com/office/drawing/2014/main" id="{6E694E50-8280-8FCE-124B-0E5A54FAB6BF}"/>
                </a:ext>
              </a:extLst>
            </p:cNvPr>
            <p:cNvGrpSpPr/>
            <p:nvPr/>
          </p:nvGrpSpPr>
          <p:grpSpPr>
            <a:xfrm>
              <a:off x="3691741" y="2780057"/>
              <a:ext cx="792000" cy="540000"/>
              <a:chOff x="646143" y="1557489"/>
              <a:chExt cx="1035781" cy="752365"/>
            </a:xfrm>
          </p:grpSpPr>
          <p:pic>
            <p:nvPicPr>
              <p:cNvPr id="86" name="Picture 85">
                <a:extLst>
                  <a:ext uri="{FF2B5EF4-FFF2-40B4-BE49-F238E27FC236}">
                    <a16:creationId xmlns:a16="http://schemas.microsoft.com/office/drawing/2014/main" id="{B93B6C19-972B-8D06-25FC-ABC96E1DAF7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46143" y="1666049"/>
                <a:ext cx="1035781" cy="643805"/>
              </a:xfrm>
              <a:prstGeom prst="rect">
                <a:avLst/>
              </a:prstGeom>
            </p:spPr>
          </p:pic>
          <p:pic>
            <p:nvPicPr>
              <p:cNvPr id="89" name="Picture 88">
                <a:extLst>
                  <a:ext uri="{FF2B5EF4-FFF2-40B4-BE49-F238E27FC236}">
                    <a16:creationId xmlns:a16="http://schemas.microsoft.com/office/drawing/2014/main" id="{84BC3A7E-CD6D-7859-9B6C-ECCB7380479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0991" y="1557489"/>
                <a:ext cx="625541" cy="624849"/>
              </a:xfrm>
              <a:prstGeom prst="rect">
                <a:avLst/>
              </a:prstGeom>
            </p:spPr>
          </p:pic>
        </p:grpSp>
        <p:grpSp>
          <p:nvGrpSpPr>
            <p:cNvPr id="49" name="Group 48">
              <a:extLst>
                <a:ext uri="{FF2B5EF4-FFF2-40B4-BE49-F238E27FC236}">
                  <a16:creationId xmlns:a16="http://schemas.microsoft.com/office/drawing/2014/main" id="{A4F2BDED-E109-8DF1-A749-A9501690BF7A}"/>
                </a:ext>
              </a:extLst>
            </p:cNvPr>
            <p:cNvGrpSpPr/>
            <p:nvPr/>
          </p:nvGrpSpPr>
          <p:grpSpPr>
            <a:xfrm>
              <a:off x="4807990" y="2737208"/>
              <a:ext cx="1970973" cy="720949"/>
              <a:chOff x="5130528" y="2572921"/>
              <a:chExt cx="1970973" cy="720949"/>
            </a:xfrm>
          </p:grpSpPr>
          <p:sp>
            <p:nvSpPr>
              <p:cNvPr id="81" name="TextBox 80">
                <a:extLst>
                  <a:ext uri="{FF2B5EF4-FFF2-40B4-BE49-F238E27FC236}">
                    <a16:creationId xmlns:a16="http://schemas.microsoft.com/office/drawing/2014/main" id="{AA3BC103-248F-3C74-ED77-DD879538CE01}"/>
                  </a:ext>
                </a:extLst>
              </p:cNvPr>
              <p:cNvSpPr txBox="1"/>
              <p:nvPr/>
            </p:nvSpPr>
            <p:spPr>
              <a:xfrm>
                <a:off x="5130528" y="2805210"/>
                <a:ext cx="1970973" cy="488660"/>
              </a:xfrm>
              <a:prstGeom prst="rect">
                <a:avLst/>
              </a:prstGeom>
              <a:noFill/>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of serving </a:t>
                </a: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100+</a:t>
                </a: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Global </a:t>
                </a: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OEMs</a:t>
                </a: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a:t>
                </a: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Tier 1s</a:t>
                </a: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and </a:t>
                </a: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Disruptive</a:t>
                </a: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players</a:t>
                </a:r>
              </a:p>
            </p:txBody>
          </p:sp>
          <p:sp>
            <p:nvSpPr>
              <p:cNvPr id="84" name="TextBox 83">
                <a:extLst>
                  <a:ext uri="{FF2B5EF4-FFF2-40B4-BE49-F238E27FC236}">
                    <a16:creationId xmlns:a16="http://schemas.microsoft.com/office/drawing/2014/main" id="{F68D1D56-954B-6154-545D-9C635261404B}"/>
                  </a:ext>
                </a:extLst>
              </p:cNvPr>
              <p:cNvSpPr txBox="1"/>
              <p:nvPr/>
            </p:nvSpPr>
            <p:spPr>
              <a:xfrm>
                <a:off x="5130529" y="2572921"/>
                <a:ext cx="1238883" cy="341632"/>
              </a:xfrm>
              <a:prstGeom prst="rect">
                <a:avLst/>
              </a:prstGeom>
              <a:noFill/>
            </p:spPr>
            <p:txBody>
              <a:bodyPr wrap="square">
                <a:spAutoFit/>
              </a:bodyPr>
              <a:lstStyle>
                <a:defPPr>
                  <a:defRPr lang="en-US"/>
                </a:defPPr>
                <a:lvl1pPr algn="ctr">
                  <a:lnSpc>
                    <a:spcPct val="90000"/>
                  </a:lnSpc>
                  <a:spcBef>
                    <a:spcPct val="0"/>
                  </a:spcBef>
                  <a:defRPr sz="1200" b="1">
                    <a:solidFill>
                      <a:srgbClr val="0A4D88"/>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1800" b="1" i="0" u="none" strike="noStrike" kern="1200" cap="none" spc="0" normalizeH="0" baseline="0" noProof="0">
                    <a:ln>
                      <a:noFill/>
                    </a:ln>
                    <a:solidFill>
                      <a:srgbClr val="E7E6E6">
                        <a:lumMod val="25000"/>
                      </a:srgbClr>
                    </a:solidFill>
                    <a:effectLst/>
                    <a:uLnTx/>
                    <a:uFillTx/>
                    <a:latin typeface="Calibri" panose="020F0502020204030204" pitchFamily="34" charset="0"/>
                    <a:ea typeface="+mj-ea"/>
                    <a:cs typeface="Calibri" panose="020F0502020204030204" pitchFamily="34" charset="0"/>
                  </a:rPr>
                  <a:t>33 + years </a:t>
                </a:r>
              </a:p>
            </p:txBody>
          </p:sp>
        </p:grpSp>
        <p:grpSp>
          <p:nvGrpSpPr>
            <p:cNvPr id="50" name="Group 49">
              <a:extLst>
                <a:ext uri="{FF2B5EF4-FFF2-40B4-BE49-F238E27FC236}">
                  <a16:creationId xmlns:a16="http://schemas.microsoft.com/office/drawing/2014/main" id="{0FE329C8-F43C-E26C-525A-CAC3DFE2AC13}"/>
                </a:ext>
              </a:extLst>
            </p:cNvPr>
            <p:cNvGrpSpPr/>
            <p:nvPr/>
          </p:nvGrpSpPr>
          <p:grpSpPr>
            <a:xfrm>
              <a:off x="4807991" y="3646921"/>
              <a:ext cx="2419749" cy="834593"/>
              <a:chOff x="4928014" y="3309214"/>
              <a:chExt cx="2419749" cy="834593"/>
            </a:xfrm>
          </p:grpSpPr>
          <p:sp>
            <p:nvSpPr>
              <p:cNvPr id="79" name="TextBox 78">
                <a:extLst>
                  <a:ext uri="{FF2B5EF4-FFF2-40B4-BE49-F238E27FC236}">
                    <a16:creationId xmlns:a16="http://schemas.microsoft.com/office/drawing/2014/main" id="{1106D8DC-DF4F-EE80-3B2F-9ACF06BF2FFC}"/>
                  </a:ext>
                </a:extLst>
              </p:cNvPr>
              <p:cNvSpPr txBox="1"/>
              <p:nvPr/>
            </p:nvSpPr>
            <p:spPr>
              <a:xfrm>
                <a:off x="4928014" y="3543643"/>
                <a:ext cx="2419749"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Ecosystem for PV/CV/ EV development using robust processes based on </a:t>
                </a: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Frugal engineering paradigm </a:t>
                </a:r>
              </a:p>
            </p:txBody>
          </p:sp>
          <p:sp>
            <p:nvSpPr>
              <p:cNvPr id="80" name="TextBox 79">
                <a:extLst>
                  <a:ext uri="{FF2B5EF4-FFF2-40B4-BE49-F238E27FC236}">
                    <a16:creationId xmlns:a16="http://schemas.microsoft.com/office/drawing/2014/main" id="{7F1D41A3-C823-3AD3-0C81-D9F4290E23AB}"/>
                  </a:ext>
                </a:extLst>
              </p:cNvPr>
              <p:cNvSpPr txBox="1"/>
              <p:nvPr/>
            </p:nvSpPr>
            <p:spPr>
              <a:xfrm>
                <a:off x="4928014" y="3309214"/>
                <a:ext cx="693900" cy="341632"/>
              </a:xfrm>
              <a:prstGeom prst="rect">
                <a:avLst/>
              </a:prstGeom>
              <a:noFill/>
            </p:spPr>
            <p:txBody>
              <a:bodyPr wrap="square">
                <a:spAutoFit/>
              </a:bodyPr>
              <a:lstStyle>
                <a:defPPr>
                  <a:defRPr lang="en-US"/>
                </a:defPPr>
                <a:lvl1pPr>
                  <a:lnSpc>
                    <a:spcPct val="90000"/>
                  </a:lnSpc>
                  <a:spcBef>
                    <a:spcPct val="0"/>
                  </a:spcBef>
                  <a:defRPr sz="1400" b="1">
                    <a:solidFill>
                      <a:srgbClr val="0A4D88"/>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1800" b="1" i="0" u="none" strike="noStrike" kern="1200" cap="none" spc="0" normalizeH="0" baseline="0" noProof="0">
                    <a:ln>
                      <a:noFill/>
                    </a:ln>
                    <a:solidFill>
                      <a:srgbClr val="E7E6E6">
                        <a:lumMod val="25000"/>
                      </a:srgbClr>
                    </a:solidFill>
                    <a:effectLst/>
                    <a:uLnTx/>
                    <a:uFillTx/>
                    <a:latin typeface="Calibri" panose="020F0502020204030204" pitchFamily="34" charset="0"/>
                    <a:ea typeface="+mj-ea"/>
                    <a:cs typeface="Calibri" panose="020F0502020204030204" pitchFamily="34" charset="0"/>
                  </a:rPr>
                  <a:t>360</a:t>
                </a:r>
                <a:r>
                  <a:rPr kumimoji="0" lang="en-IN" sz="1800" b="1" i="0" u="none" strike="noStrike" kern="1200" cap="none" spc="0" normalizeH="0" baseline="0" noProof="0">
                    <a:ln>
                      <a:noFill/>
                    </a:ln>
                    <a:solidFill>
                      <a:srgbClr val="3B3838"/>
                    </a:solidFill>
                    <a:effectLst/>
                    <a:uLnTx/>
                    <a:uFillTx/>
                    <a:latin typeface="Calibri" panose="020F0502020204030204" pitchFamily="34" charset="0"/>
                    <a:ea typeface="+mj-ea"/>
                    <a:cs typeface="Calibri" panose="020F0502020204030204" pitchFamily="34" charset="0"/>
                  </a:rPr>
                  <a:t>°</a:t>
                </a:r>
              </a:p>
            </p:txBody>
          </p:sp>
        </p:grpSp>
        <p:grpSp>
          <p:nvGrpSpPr>
            <p:cNvPr id="51" name="Group 50">
              <a:extLst>
                <a:ext uri="{FF2B5EF4-FFF2-40B4-BE49-F238E27FC236}">
                  <a16:creationId xmlns:a16="http://schemas.microsoft.com/office/drawing/2014/main" id="{3473C03E-B769-98BA-80D2-19BD6B8EED4F}"/>
                </a:ext>
              </a:extLst>
            </p:cNvPr>
            <p:cNvGrpSpPr/>
            <p:nvPr/>
          </p:nvGrpSpPr>
          <p:grpSpPr>
            <a:xfrm>
              <a:off x="3691741" y="3767959"/>
              <a:ext cx="792000" cy="540000"/>
              <a:chOff x="5502114" y="3215720"/>
              <a:chExt cx="1378625" cy="914549"/>
            </a:xfrm>
          </p:grpSpPr>
          <p:pic>
            <p:nvPicPr>
              <p:cNvPr id="77" name="Picture 76">
                <a:extLst>
                  <a:ext uri="{FF2B5EF4-FFF2-40B4-BE49-F238E27FC236}">
                    <a16:creationId xmlns:a16="http://schemas.microsoft.com/office/drawing/2014/main" id="{D662A246-0869-99ED-5BD4-721D2A3136BB}"/>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502114" y="3273364"/>
                <a:ext cx="1378625" cy="856905"/>
              </a:xfrm>
              <a:prstGeom prst="rect">
                <a:avLst/>
              </a:prstGeom>
            </p:spPr>
          </p:pic>
          <p:pic>
            <p:nvPicPr>
              <p:cNvPr id="78" name="Picture 77" descr="A group of people around a table&#10;&#10;Description automatically generated">
                <a:extLst>
                  <a:ext uri="{FF2B5EF4-FFF2-40B4-BE49-F238E27FC236}">
                    <a16:creationId xmlns:a16="http://schemas.microsoft.com/office/drawing/2014/main" id="{83AE6D6C-21E6-D273-9F0A-F9C14CA42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5815" y="3215720"/>
                <a:ext cx="800282" cy="762174"/>
              </a:xfrm>
              <a:prstGeom prst="rect">
                <a:avLst/>
              </a:prstGeom>
            </p:spPr>
          </p:pic>
        </p:grpSp>
        <p:grpSp>
          <p:nvGrpSpPr>
            <p:cNvPr id="52" name="Group 51">
              <a:extLst>
                <a:ext uri="{FF2B5EF4-FFF2-40B4-BE49-F238E27FC236}">
                  <a16:creationId xmlns:a16="http://schemas.microsoft.com/office/drawing/2014/main" id="{6C6B2C44-9232-232A-E62B-49A04F2796AC}"/>
                </a:ext>
              </a:extLst>
            </p:cNvPr>
            <p:cNvGrpSpPr/>
            <p:nvPr/>
          </p:nvGrpSpPr>
          <p:grpSpPr>
            <a:xfrm>
              <a:off x="3691741" y="4753057"/>
              <a:ext cx="792000" cy="540000"/>
              <a:chOff x="5528958" y="3134418"/>
              <a:chExt cx="1378625" cy="856905"/>
            </a:xfrm>
          </p:grpSpPr>
          <p:pic>
            <p:nvPicPr>
              <p:cNvPr id="75" name="Picture 74">
                <a:extLst>
                  <a:ext uri="{FF2B5EF4-FFF2-40B4-BE49-F238E27FC236}">
                    <a16:creationId xmlns:a16="http://schemas.microsoft.com/office/drawing/2014/main" id="{5C508B15-6E42-AB1F-1B6F-C78B51BB328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528958" y="3134418"/>
                <a:ext cx="1378625" cy="856905"/>
              </a:xfrm>
              <a:prstGeom prst="rect">
                <a:avLst/>
              </a:prstGeom>
            </p:spPr>
          </p:pic>
          <p:pic>
            <p:nvPicPr>
              <p:cNvPr id="76" name="Picture 8">
                <a:extLst>
                  <a:ext uri="{FF2B5EF4-FFF2-40B4-BE49-F238E27FC236}">
                    <a16:creationId xmlns:a16="http://schemas.microsoft.com/office/drawing/2014/main" id="{93DDEE6C-7F02-776B-1739-7207B158DF86}"/>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951760" y="3154321"/>
                <a:ext cx="533020" cy="627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BB342A4C-865F-9BDC-9028-28BEC86CB27B}"/>
                </a:ext>
              </a:extLst>
            </p:cNvPr>
            <p:cNvGrpSpPr/>
            <p:nvPr/>
          </p:nvGrpSpPr>
          <p:grpSpPr>
            <a:xfrm>
              <a:off x="4807991" y="4693962"/>
              <a:ext cx="1729041" cy="715341"/>
              <a:chOff x="5262272" y="4360086"/>
              <a:chExt cx="1729041" cy="715341"/>
            </a:xfrm>
          </p:grpSpPr>
          <p:sp>
            <p:nvSpPr>
              <p:cNvPr id="72" name="TextBox 71">
                <a:extLst>
                  <a:ext uri="{FF2B5EF4-FFF2-40B4-BE49-F238E27FC236}">
                    <a16:creationId xmlns:a16="http://schemas.microsoft.com/office/drawing/2014/main" id="{5FF9FD26-1954-7933-38E2-473630084EF2}"/>
                  </a:ext>
                </a:extLst>
              </p:cNvPr>
              <p:cNvSpPr txBox="1"/>
              <p:nvPr/>
            </p:nvSpPr>
            <p:spPr>
              <a:xfrm>
                <a:off x="5262272" y="4586767"/>
                <a:ext cx="1729041" cy="488660"/>
              </a:xfrm>
              <a:prstGeom prst="rect">
                <a:avLst/>
              </a:prstGeom>
              <a:noFill/>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IN"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Mobility and eMobility</a:t>
                </a:r>
                <a:r>
                  <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experts Globally</a:t>
                </a:r>
              </a:p>
            </p:txBody>
          </p:sp>
          <p:sp>
            <p:nvSpPr>
              <p:cNvPr id="73" name="TextBox 72">
                <a:extLst>
                  <a:ext uri="{FF2B5EF4-FFF2-40B4-BE49-F238E27FC236}">
                    <a16:creationId xmlns:a16="http://schemas.microsoft.com/office/drawing/2014/main" id="{3A349663-7AF9-D945-A555-8D40B93FA30F}"/>
                  </a:ext>
                </a:extLst>
              </p:cNvPr>
              <p:cNvSpPr txBox="1"/>
              <p:nvPr/>
            </p:nvSpPr>
            <p:spPr>
              <a:xfrm>
                <a:off x="5262272" y="4360086"/>
                <a:ext cx="893443" cy="341632"/>
              </a:xfrm>
              <a:prstGeom prst="rect">
                <a:avLst/>
              </a:prstGeom>
              <a:noFill/>
            </p:spPr>
            <p:txBody>
              <a:bodyPr wrap="square">
                <a:spAutoFit/>
              </a:bodyPr>
              <a:lstStyle>
                <a:defPPr>
                  <a:defRPr lang="en-US"/>
                </a:defPPr>
                <a:lvl1pPr>
                  <a:lnSpc>
                    <a:spcPct val="90000"/>
                  </a:lnSpc>
                  <a:spcBef>
                    <a:spcPct val="0"/>
                  </a:spcBef>
                  <a:defRPr sz="1400" b="1">
                    <a:solidFill>
                      <a:srgbClr val="0A4D88"/>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18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j-ea"/>
                    <a:cs typeface="Calibri" panose="020F0502020204030204" pitchFamily="34" charset="0"/>
                  </a:rPr>
                  <a:t>2300 +</a:t>
                </a:r>
              </a:p>
            </p:txBody>
          </p:sp>
        </p:grpSp>
        <p:grpSp>
          <p:nvGrpSpPr>
            <p:cNvPr id="54" name="Group 53">
              <a:extLst>
                <a:ext uri="{FF2B5EF4-FFF2-40B4-BE49-F238E27FC236}">
                  <a16:creationId xmlns:a16="http://schemas.microsoft.com/office/drawing/2014/main" id="{B61A3DF4-FFB9-A185-A8E9-CAAF6A445B9F}"/>
                </a:ext>
              </a:extLst>
            </p:cNvPr>
            <p:cNvGrpSpPr/>
            <p:nvPr/>
          </p:nvGrpSpPr>
          <p:grpSpPr>
            <a:xfrm>
              <a:off x="4807991" y="5629818"/>
              <a:ext cx="2154917" cy="718566"/>
              <a:chOff x="5067510" y="5428619"/>
              <a:chExt cx="2154917" cy="718566"/>
            </a:xfrm>
          </p:grpSpPr>
          <p:sp>
            <p:nvSpPr>
              <p:cNvPr id="69" name="TextBox 68">
                <a:extLst>
                  <a:ext uri="{FF2B5EF4-FFF2-40B4-BE49-F238E27FC236}">
                    <a16:creationId xmlns:a16="http://schemas.microsoft.com/office/drawing/2014/main" id="{6A2BEE52-1B2C-DAAE-2425-0B1761BC03F7}"/>
                  </a:ext>
                </a:extLst>
              </p:cNvPr>
              <p:cNvSpPr txBox="1"/>
              <p:nvPr/>
            </p:nvSpPr>
            <p:spPr>
              <a:xfrm>
                <a:off x="5067510" y="5660962"/>
                <a:ext cx="2154917" cy="486223"/>
              </a:xfrm>
              <a:prstGeom prst="rect">
                <a:avLst/>
              </a:prstGeom>
              <a:noFill/>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Co-developed</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vehicle models in Production and running</a:t>
                </a:r>
                <a:endParaRPr kumimoji="0" lang="en-IN" sz="11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endParaRPr>
              </a:p>
            </p:txBody>
          </p:sp>
          <p:sp>
            <p:nvSpPr>
              <p:cNvPr id="70" name="TextBox 69">
                <a:extLst>
                  <a:ext uri="{FF2B5EF4-FFF2-40B4-BE49-F238E27FC236}">
                    <a16:creationId xmlns:a16="http://schemas.microsoft.com/office/drawing/2014/main" id="{0A584692-833D-0C2E-F9B0-79F3211293BD}"/>
                  </a:ext>
                </a:extLst>
              </p:cNvPr>
              <p:cNvSpPr txBox="1"/>
              <p:nvPr/>
            </p:nvSpPr>
            <p:spPr>
              <a:xfrm>
                <a:off x="5067510" y="5428619"/>
                <a:ext cx="728815" cy="341632"/>
              </a:xfrm>
              <a:prstGeom prst="rect">
                <a:avLst/>
              </a:prstGeom>
              <a:noFill/>
            </p:spPr>
            <p:txBody>
              <a:bodyPr wrap="square">
                <a:spAutoFit/>
              </a:bodyPr>
              <a:lstStyle>
                <a:defPPr>
                  <a:defRPr lang="en-US"/>
                </a:defPPr>
                <a:lvl1pPr>
                  <a:lnSpc>
                    <a:spcPct val="90000"/>
                  </a:lnSpc>
                  <a:spcBef>
                    <a:spcPct val="0"/>
                  </a:spcBef>
                  <a:defRPr sz="1400" b="1">
                    <a:solidFill>
                      <a:srgbClr val="0A4D88"/>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1800" b="1" i="0" u="none" strike="noStrike" kern="1200" cap="none" spc="0" normalizeH="0" baseline="0" noProof="0">
                    <a:ln>
                      <a:noFill/>
                    </a:ln>
                    <a:solidFill>
                      <a:srgbClr val="E7E6E6">
                        <a:lumMod val="25000"/>
                      </a:srgbClr>
                    </a:solidFill>
                    <a:effectLst/>
                    <a:uLnTx/>
                    <a:uFillTx/>
                    <a:latin typeface="Calibri" panose="020F0502020204030204" pitchFamily="34" charset="0"/>
                    <a:ea typeface="+mj-ea"/>
                    <a:cs typeface="Calibri" panose="020F0502020204030204" pitchFamily="34" charset="0"/>
                  </a:rPr>
                  <a:t>100 +</a:t>
                </a:r>
              </a:p>
            </p:txBody>
          </p:sp>
        </p:grpSp>
        <p:grpSp>
          <p:nvGrpSpPr>
            <p:cNvPr id="57" name="Group 56">
              <a:extLst>
                <a:ext uri="{FF2B5EF4-FFF2-40B4-BE49-F238E27FC236}">
                  <a16:creationId xmlns:a16="http://schemas.microsoft.com/office/drawing/2014/main" id="{4F6AC3F6-95D6-A8BB-22BB-8A9F48821FA8}"/>
                </a:ext>
              </a:extLst>
            </p:cNvPr>
            <p:cNvGrpSpPr/>
            <p:nvPr/>
          </p:nvGrpSpPr>
          <p:grpSpPr>
            <a:xfrm>
              <a:off x="3691741" y="5703226"/>
              <a:ext cx="792000" cy="540000"/>
              <a:chOff x="4482251" y="4825720"/>
              <a:chExt cx="1378625" cy="856905"/>
            </a:xfrm>
          </p:grpSpPr>
          <p:pic>
            <p:nvPicPr>
              <p:cNvPr id="61" name="Picture 60">
                <a:extLst>
                  <a:ext uri="{FF2B5EF4-FFF2-40B4-BE49-F238E27FC236}">
                    <a16:creationId xmlns:a16="http://schemas.microsoft.com/office/drawing/2014/main" id="{E4F5F6E7-3935-DFC8-3BEB-DD9590978A4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482251" y="4825720"/>
                <a:ext cx="1378625" cy="856905"/>
              </a:xfrm>
              <a:prstGeom prst="rect">
                <a:avLst/>
              </a:prstGeom>
            </p:spPr>
          </p:pic>
          <p:pic>
            <p:nvPicPr>
              <p:cNvPr id="65" name="Picture 6">
                <a:extLst>
                  <a:ext uri="{FF2B5EF4-FFF2-40B4-BE49-F238E27FC236}">
                    <a16:creationId xmlns:a16="http://schemas.microsoft.com/office/drawing/2014/main" id="{7176740B-7EF4-F9CE-80FD-AF0FC8919188}"/>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803085" y="4879765"/>
                <a:ext cx="695325" cy="5619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5" name="Group 94">
            <a:extLst>
              <a:ext uri="{FF2B5EF4-FFF2-40B4-BE49-F238E27FC236}">
                <a16:creationId xmlns:a16="http://schemas.microsoft.com/office/drawing/2014/main" id="{0375C8A7-84BE-62C3-A6CB-97874C8592C1}"/>
              </a:ext>
            </a:extLst>
          </p:cNvPr>
          <p:cNvGrpSpPr/>
          <p:nvPr/>
        </p:nvGrpSpPr>
        <p:grpSpPr>
          <a:xfrm>
            <a:off x="9991727" y="2084712"/>
            <a:ext cx="1690989" cy="979899"/>
            <a:chOff x="1219971" y="4538328"/>
            <a:chExt cx="2404872" cy="1393582"/>
          </a:xfrm>
        </p:grpSpPr>
        <p:pic>
          <p:nvPicPr>
            <p:cNvPr id="96" name="Graphic 95">
              <a:extLst>
                <a:ext uri="{FF2B5EF4-FFF2-40B4-BE49-F238E27FC236}">
                  <a16:creationId xmlns:a16="http://schemas.microsoft.com/office/drawing/2014/main" id="{C56693EA-2468-20DF-F582-6CB08AF5A5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3024" y="4538328"/>
              <a:ext cx="2158767" cy="381761"/>
            </a:xfrm>
            <a:prstGeom prst="rect">
              <a:avLst/>
            </a:prstGeom>
          </p:spPr>
        </p:pic>
        <p:sp>
          <p:nvSpPr>
            <p:cNvPr id="97" name="Rectangle: Rounded Corners 96">
              <a:extLst>
                <a:ext uri="{FF2B5EF4-FFF2-40B4-BE49-F238E27FC236}">
                  <a16:creationId xmlns:a16="http://schemas.microsoft.com/office/drawing/2014/main" id="{5FCDBBA3-C4BE-66A2-1641-B24FEC87B3A7}"/>
                </a:ext>
              </a:extLst>
            </p:cNvPr>
            <p:cNvSpPr/>
            <p:nvPr/>
          </p:nvSpPr>
          <p:spPr>
            <a:xfrm>
              <a:off x="1219971" y="5156921"/>
              <a:ext cx="2404872" cy="774989"/>
            </a:xfrm>
            <a:prstGeom prst="roundRect">
              <a:avLst/>
            </a:pr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Aptos" panose="02110004020202020204"/>
                  <a:ea typeface="+mn-ea"/>
                  <a:cs typeface="Calibri" panose="020F0502020204030204" pitchFamily="34" charset="0"/>
                </a:rPr>
                <a:t>End to End Vehicle Engineering &amp; Integration </a:t>
              </a:r>
            </a:p>
          </p:txBody>
        </p:sp>
      </p:grpSp>
      <p:cxnSp>
        <p:nvCxnSpPr>
          <p:cNvPr id="98" name="Straight Arrow Connector 97">
            <a:extLst>
              <a:ext uri="{FF2B5EF4-FFF2-40B4-BE49-F238E27FC236}">
                <a16:creationId xmlns:a16="http://schemas.microsoft.com/office/drawing/2014/main" id="{3C4F8442-E2A1-B4B1-D8D5-90985902A112}"/>
              </a:ext>
            </a:extLst>
          </p:cNvPr>
          <p:cNvCxnSpPr>
            <a:cxnSpLocks/>
          </p:cNvCxnSpPr>
          <p:nvPr/>
        </p:nvCxnSpPr>
        <p:spPr>
          <a:xfrm>
            <a:off x="9455229" y="2659691"/>
            <a:ext cx="463471" cy="0"/>
          </a:xfrm>
          <a:prstGeom prst="straightConnector1">
            <a:avLst/>
          </a:prstGeom>
          <a:ln w="12700" cap="flat" cmpd="sng" algn="ctr">
            <a:solidFill>
              <a:schemeClr val="bg2">
                <a:lumMod val="75000"/>
              </a:schemeClr>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4" name="Straight Arrow Connector 103">
            <a:extLst>
              <a:ext uri="{FF2B5EF4-FFF2-40B4-BE49-F238E27FC236}">
                <a16:creationId xmlns:a16="http://schemas.microsoft.com/office/drawing/2014/main" id="{499D9163-02F1-AC8E-7D03-29EE8838A014}"/>
              </a:ext>
            </a:extLst>
          </p:cNvPr>
          <p:cNvCxnSpPr>
            <a:cxnSpLocks/>
          </p:cNvCxnSpPr>
          <p:nvPr/>
        </p:nvCxnSpPr>
        <p:spPr>
          <a:xfrm>
            <a:off x="9455229" y="4114228"/>
            <a:ext cx="463471" cy="0"/>
          </a:xfrm>
          <a:prstGeom prst="straightConnector1">
            <a:avLst/>
          </a:prstGeom>
          <a:ln w="12700" cap="flat" cmpd="sng" algn="ctr">
            <a:solidFill>
              <a:schemeClr val="bg2">
                <a:lumMod val="75000"/>
              </a:schemeClr>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8A250162-1DDC-DF27-F692-EA12701C0E66}"/>
              </a:ext>
            </a:extLst>
          </p:cNvPr>
          <p:cNvCxnSpPr>
            <a:cxnSpLocks/>
          </p:cNvCxnSpPr>
          <p:nvPr/>
        </p:nvCxnSpPr>
        <p:spPr>
          <a:xfrm>
            <a:off x="9455229" y="5568378"/>
            <a:ext cx="463471" cy="0"/>
          </a:xfrm>
          <a:prstGeom prst="straightConnector1">
            <a:avLst/>
          </a:prstGeom>
          <a:ln w="12700" cap="flat" cmpd="sng" algn="ctr">
            <a:solidFill>
              <a:schemeClr val="bg2">
                <a:lumMod val="75000"/>
              </a:schemeClr>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6" name="Rectangle: Rounded Corners 105">
            <a:extLst>
              <a:ext uri="{FF2B5EF4-FFF2-40B4-BE49-F238E27FC236}">
                <a16:creationId xmlns:a16="http://schemas.microsoft.com/office/drawing/2014/main" id="{E494FA70-DB9A-E07D-EC96-FF36ECF35C07}"/>
              </a:ext>
            </a:extLst>
          </p:cNvPr>
          <p:cNvSpPr/>
          <p:nvPr/>
        </p:nvSpPr>
        <p:spPr>
          <a:xfrm>
            <a:off x="9991727" y="4016403"/>
            <a:ext cx="1690989" cy="544935"/>
          </a:xfrm>
          <a:prstGeom prst="roundRect">
            <a:avLst/>
          </a:prstGeom>
          <a:gradFill flip="none" rotWithShape="1">
            <a:gsLst>
              <a:gs pos="0">
                <a:srgbClr val="6E841E"/>
              </a:gs>
              <a:gs pos="48000">
                <a:srgbClr val="94B129"/>
              </a:gs>
              <a:gs pos="100000">
                <a:srgbClr val="B3D23E"/>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Aptos" panose="02110004020202020204"/>
                <a:ea typeface="+mn-ea"/>
                <a:cs typeface="Calibri" panose="020F0502020204030204" pitchFamily="34" charset="0"/>
              </a:rPr>
              <a:t>An advanced Powertrain Engineering Division of Hinduja Tech</a:t>
            </a:r>
          </a:p>
        </p:txBody>
      </p:sp>
      <p:sp>
        <p:nvSpPr>
          <p:cNvPr id="107" name="Rectangle: Rounded Corners 106">
            <a:extLst>
              <a:ext uri="{FF2B5EF4-FFF2-40B4-BE49-F238E27FC236}">
                <a16:creationId xmlns:a16="http://schemas.microsoft.com/office/drawing/2014/main" id="{19BB688B-2DDA-2C3B-2BA1-7875F39683CF}"/>
              </a:ext>
            </a:extLst>
          </p:cNvPr>
          <p:cNvSpPr/>
          <p:nvPr/>
        </p:nvSpPr>
        <p:spPr>
          <a:xfrm>
            <a:off x="9991727" y="5598810"/>
            <a:ext cx="1690989" cy="544935"/>
          </a:xfrm>
          <a:prstGeom prst="roundRect">
            <a:avLst/>
          </a:prstGeom>
          <a:gradFill flip="none" rotWithShape="1">
            <a:gsLst>
              <a:gs pos="0">
                <a:srgbClr val="E97132">
                  <a:lumMod val="67000"/>
                </a:srgbClr>
              </a:gs>
              <a:gs pos="48000">
                <a:srgbClr val="E97132">
                  <a:lumMod val="97000"/>
                  <a:lumOff val="3000"/>
                </a:srgbClr>
              </a:gs>
              <a:gs pos="100000">
                <a:srgbClr val="E9713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Aptos" panose="02110004020202020204"/>
                <a:ea typeface="+mn-ea"/>
                <a:cs typeface="Calibri" panose="020F0502020204030204" pitchFamily="34" charset="0"/>
              </a:rPr>
              <a:t>An advanced Virtual Simulation Division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Aptos" panose="02110004020202020204"/>
                <a:ea typeface="+mn-ea"/>
                <a:cs typeface="Calibri" panose="020F0502020204030204" pitchFamily="34" charset="0"/>
              </a:rPr>
              <a:t>Hinduja Tech</a:t>
            </a:r>
          </a:p>
        </p:txBody>
      </p:sp>
      <p:pic>
        <p:nvPicPr>
          <p:cNvPr id="108" name="Picture 107" descr="A close up of a logo&#10;&#10;AI-generated content may be incorrect.">
            <a:extLst>
              <a:ext uri="{FF2B5EF4-FFF2-40B4-BE49-F238E27FC236}">
                <a16:creationId xmlns:a16="http://schemas.microsoft.com/office/drawing/2014/main" id="{397372EE-FF2F-DBDB-FA4D-71586A49BD39}"/>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113973" y="4878251"/>
            <a:ext cx="1442889" cy="636861"/>
          </a:xfrm>
          <a:prstGeom prst="rect">
            <a:avLst/>
          </a:prstGeom>
        </p:spPr>
      </p:pic>
      <p:grpSp>
        <p:nvGrpSpPr>
          <p:cNvPr id="116" name="Group 115">
            <a:extLst>
              <a:ext uri="{FF2B5EF4-FFF2-40B4-BE49-F238E27FC236}">
                <a16:creationId xmlns:a16="http://schemas.microsoft.com/office/drawing/2014/main" id="{E5148D46-10CE-4F84-2BFB-57DE1EF5C811}"/>
              </a:ext>
            </a:extLst>
          </p:cNvPr>
          <p:cNvGrpSpPr/>
          <p:nvPr/>
        </p:nvGrpSpPr>
        <p:grpSpPr>
          <a:xfrm>
            <a:off x="7764240" y="1929828"/>
            <a:ext cx="1690989" cy="4368800"/>
            <a:chOff x="7764240" y="1822824"/>
            <a:chExt cx="1690989" cy="4368800"/>
          </a:xfrm>
        </p:grpSpPr>
        <p:pic>
          <p:nvPicPr>
            <p:cNvPr id="117" name="Graphic 116">
              <a:extLst>
                <a:ext uri="{FF2B5EF4-FFF2-40B4-BE49-F238E27FC236}">
                  <a16:creationId xmlns:a16="http://schemas.microsoft.com/office/drawing/2014/main" id="{28AC1335-EE11-372D-AB8A-2BFF2E26532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64240" y="1822824"/>
              <a:ext cx="1690989" cy="4368800"/>
            </a:xfrm>
            <a:prstGeom prst="rect">
              <a:avLst/>
            </a:prstGeom>
          </p:spPr>
        </p:pic>
        <p:sp>
          <p:nvSpPr>
            <p:cNvPr id="118" name="Rectangle 117">
              <a:extLst>
                <a:ext uri="{FF2B5EF4-FFF2-40B4-BE49-F238E27FC236}">
                  <a16:creationId xmlns:a16="http://schemas.microsoft.com/office/drawing/2014/main" id="{63CE4B00-D7E5-8B83-1015-D2AE8417646A}"/>
                </a:ext>
              </a:extLst>
            </p:cNvPr>
            <p:cNvSpPr/>
            <p:nvPr/>
          </p:nvSpPr>
          <p:spPr>
            <a:xfrm>
              <a:off x="8138160" y="3429000"/>
              <a:ext cx="975360" cy="11023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descr="A black background with a black square&#10;&#10;AI-generated content may be incorrect.">
            <a:extLst>
              <a:ext uri="{FF2B5EF4-FFF2-40B4-BE49-F238E27FC236}">
                <a16:creationId xmlns:a16="http://schemas.microsoft.com/office/drawing/2014/main" id="{D975F55D-05E1-E35E-C3EF-28F2618A7B7C}"/>
              </a:ext>
            </a:extLst>
          </p:cNvPr>
          <p:cNvPicPr>
            <a:picLocks noChangeAspect="1"/>
          </p:cNvPicPr>
          <p:nvPr/>
        </p:nvPicPr>
        <p:blipFill>
          <a:blip r:embed="rId18" cstate="screen">
            <a:extLst>
              <a:ext uri="{28A0092B-C50C-407E-A947-70E740481C1C}">
                <a14:useLocalDpi xmlns:a14="http://schemas.microsoft.com/office/drawing/2010/main" val="0"/>
              </a:ext>
            </a:extLst>
          </a:blip>
          <a:srcRect r="55119" b="25140"/>
          <a:stretch/>
        </p:blipFill>
        <p:spPr>
          <a:xfrm>
            <a:off x="7988114" y="3566484"/>
            <a:ext cx="1176206" cy="1092200"/>
          </a:xfrm>
          <a:prstGeom prst="rect">
            <a:avLst/>
          </a:prstGeom>
        </p:spPr>
      </p:pic>
      <p:pic>
        <p:nvPicPr>
          <p:cNvPr id="125" name="Picture 124" descr="A black background with a black square&#10;&#10;AI-generated content may be incorrect.">
            <a:extLst>
              <a:ext uri="{FF2B5EF4-FFF2-40B4-BE49-F238E27FC236}">
                <a16:creationId xmlns:a16="http://schemas.microsoft.com/office/drawing/2014/main" id="{D4AC6294-5DD5-A3AC-4826-C2A82F3CBD22}"/>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0184376" y="3280976"/>
            <a:ext cx="1281184" cy="713247"/>
          </a:xfrm>
          <a:prstGeom prst="rect">
            <a:avLst/>
          </a:prstGeom>
        </p:spPr>
      </p:pic>
    </p:spTree>
    <p:extLst>
      <p:ext uri="{BB962C8B-B14F-4D97-AF65-F5344CB8AC3E}">
        <p14:creationId xmlns:p14="http://schemas.microsoft.com/office/powerpoint/2010/main" val="2451095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415C-3997-9B50-7135-55B61DCE745D}"/>
            </a:ext>
          </a:extLst>
        </p:cNvPr>
        <p:cNvGrpSpPr/>
        <p:nvPr/>
      </p:nvGrpSpPr>
      <p:grpSpPr>
        <a:xfrm>
          <a:off x="0" y="0"/>
          <a:ext cx="0" cy="0"/>
          <a:chOff x="0" y="0"/>
          <a:chExt cx="0" cy="0"/>
        </a:xfrm>
      </p:grpSpPr>
      <p:sp>
        <p:nvSpPr>
          <p:cNvPr id="42" name="Title 35">
            <a:extLst>
              <a:ext uri="{FF2B5EF4-FFF2-40B4-BE49-F238E27FC236}">
                <a16:creationId xmlns:a16="http://schemas.microsoft.com/office/drawing/2014/main" id="{C896F547-257A-45CB-57DF-E1F7C9C3AF5B}"/>
              </a:ext>
            </a:extLst>
          </p:cNvPr>
          <p:cNvSpPr txBox="1">
            <a:spLocks/>
          </p:cNvSpPr>
          <p:nvPr/>
        </p:nvSpPr>
        <p:spPr>
          <a:xfrm>
            <a:off x="4475560" y="555068"/>
            <a:ext cx="2972955" cy="369332"/>
          </a:xfrm>
          <a:prstGeom prst="rect">
            <a:avLst/>
          </a:prstGeom>
        </p:spPr>
        <p:txBody>
          <a:bodyPr vert="horz" lIns="0" tIns="45720" rIns="0" bIns="45720" rtlCol="0" anchor="t">
            <a:noAutofit/>
          </a:bodyPr>
          <a:lstStyle>
            <a:lvl1pPr algn="ctr">
              <a:lnSpc>
                <a:spcPct val="90000"/>
              </a:lnSpc>
              <a:spcBef>
                <a:spcPct val="0"/>
              </a:spcBef>
              <a:buNone/>
              <a:defRPr sz="2000" b="1">
                <a:solidFill>
                  <a:srgbClr val="F29629"/>
                </a:solidFill>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2000" b="1" i="0" u="none" strike="noStrike" kern="1200" cap="none" spc="0" normalizeH="0" baseline="0" noProof="0" dirty="0">
                <a:ln>
                  <a:noFill/>
                </a:ln>
                <a:solidFill>
                  <a:srgbClr val="3D5A70"/>
                </a:solidFill>
                <a:effectLst/>
                <a:uLnTx/>
                <a:uFillTx/>
                <a:latin typeface="Calibri" panose="020F0502020204030204"/>
                <a:ea typeface="+mj-ea"/>
                <a:cs typeface="+mj-cs"/>
              </a:rPr>
              <a:t>An Overview</a:t>
            </a:r>
          </a:p>
        </p:txBody>
      </p:sp>
      <p:sp>
        <p:nvSpPr>
          <p:cNvPr id="2" name="Title 1">
            <a:extLst>
              <a:ext uri="{FF2B5EF4-FFF2-40B4-BE49-F238E27FC236}">
                <a16:creationId xmlns:a16="http://schemas.microsoft.com/office/drawing/2014/main" id="{C3292243-2990-8223-3BEE-008B2DCF6921}"/>
              </a:ext>
            </a:extLst>
          </p:cNvPr>
          <p:cNvSpPr>
            <a:spLocks noGrp="1"/>
          </p:cNvSpPr>
          <p:nvPr>
            <p:ph type="title"/>
          </p:nvPr>
        </p:nvSpPr>
        <p:spPr>
          <a:xfrm>
            <a:off x="418322" y="101600"/>
            <a:ext cx="10198878" cy="551272"/>
          </a:xfrm>
        </p:spPr>
        <p:txBody>
          <a:bodyPr/>
          <a:lstStyle/>
          <a:p>
            <a:r>
              <a:rPr lang="en-US" dirty="0"/>
              <a:t>Engineering Sustainable Solutions for the Mobility Industry</a:t>
            </a:r>
            <a:endParaRPr lang="en-IN" dirty="0"/>
          </a:p>
        </p:txBody>
      </p:sp>
      <p:cxnSp>
        <p:nvCxnSpPr>
          <p:cNvPr id="6" name="Straight Connector 5">
            <a:extLst>
              <a:ext uri="{FF2B5EF4-FFF2-40B4-BE49-F238E27FC236}">
                <a16:creationId xmlns:a16="http://schemas.microsoft.com/office/drawing/2014/main" id="{A8894E1A-98DD-94AC-68F6-87EC392D0BE0}"/>
              </a:ext>
            </a:extLst>
          </p:cNvPr>
          <p:cNvCxnSpPr/>
          <p:nvPr/>
        </p:nvCxnSpPr>
        <p:spPr>
          <a:xfrm flipH="1">
            <a:off x="0" y="6421120"/>
            <a:ext cx="1219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C09690E-F1B3-1E49-E76E-E2CC372C3AD5}"/>
              </a:ext>
            </a:extLst>
          </p:cNvPr>
          <p:cNvSpPr/>
          <p:nvPr/>
        </p:nvSpPr>
        <p:spPr>
          <a:xfrm>
            <a:off x="420378" y="1117600"/>
            <a:ext cx="2007530" cy="346296"/>
          </a:xfrm>
          <a:prstGeom prst="roundRect">
            <a:avLst>
              <a:gd name="adj" fmla="val 33480"/>
            </a:avLst>
          </a:prstGeom>
          <a:solidFill>
            <a:srgbClr val="415071"/>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Automotive  Verticals</a:t>
            </a:r>
          </a:p>
        </p:txBody>
      </p:sp>
      <p:sp>
        <p:nvSpPr>
          <p:cNvPr id="10" name="Rectangle: Rounded Corners 9">
            <a:extLst>
              <a:ext uri="{FF2B5EF4-FFF2-40B4-BE49-F238E27FC236}">
                <a16:creationId xmlns:a16="http://schemas.microsoft.com/office/drawing/2014/main" id="{F4247279-EE3D-5BA0-8DC9-7D0E62A169A8}"/>
              </a:ext>
            </a:extLst>
          </p:cNvPr>
          <p:cNvSpPr/>
          <p:nvPr/>
        </p:nvSpPr>
        <p:spPr>
          <a:xfrm>
            <a:off x="9707551" y="1098990"/>
            <a:ext cx="2007530" cy="346296"/>
          </a:xfrm>
          <a:prstGeom prst="roundRect">
            <a:avLst>
              <a:gd name="adj" fmla="val 33480"/>
            </a:avLst>
          </a:prstGeom>
          <a:solidFill>
            <a:srgbClr val="415071"/>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b="1" dirty="0">
                <a:solidFill>
                  <a:prstClr val="white"/>
                </a:solidFill>
                <a:latin typeface="Calibri" panose="020F0502020204030204"/>
                <a:cs typeface="Segoe UI" panose="020B0502040204020203" pitchFamily="34" charset="0"/>
              </a:rPr>
              <a:t>Other Industry Verticals</a:t>
            </a:r>
          </a:p>
        </p:txBody>
      </p:sp>
      <p:sp>
        <p:nvSpPr>
          <p:cNvPr id="11" name="Rectangle 10">
            <a:extLst>
              <a:ext uri="{FF2B5EF4-FFF2-40B4-BE49-F238E27FC236}">
                <a16:creationId xmlns:a16="http://schemas.microsoft.com/office/drawing/2014/main" id="{69D82C95-7ABD-77E9-8562-0C23103C6CF6}"/>
              </a:ext>
            </a:extLst>
          </p:cNvPr>
          <p:cNvSpPr/>
          <p:nvPr/>
        </p:nvSpPr>
        <p:spPr>
          <a:xfrm>
            <a:off x="1487488" y="6238240"/>
            <a:ext cx="9217024" cy="360080"/>
          </a:xfrm>
          <a:prstGeom prst="rect">
            <a:avLst/>
          </a:prstGeom>
          <a:solidFill>
            <a:srgbClr val="415071"/>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b="1">
              <a:solidFill>
                <a:prstClr val="white"/>
              </a:solidFill>
              <a:latin typeface="Calibri" panose="020F0502020204030204"/>
              <a:cs typeface="Segoe UI" panose="020B0502040204020203" pitchFamily="34" charset="0"/>
            </a:endParaRPr>
          </a:p>
        </p:txBody>
      </p:sp>
      <p:sp>
        <p:nvSpPr>
          <p:cNvPr id="12" name="Google Shape;65;p14">
            <a:extLst>
              <a:ext uri="{FF2B5EF4-FFF2-40B4-BE49-F238E27FC236}">
                <a16:creationId xmlns:a16="http://schemas.microsoft.com/office/drawing/2014/main" id="{D44EB52E-D6F3-3B9F-0019-DFB2E8420B5B}"/>
              </a:ext>
            </a:extLst>
          </p:cNvPr>
          <p:cNvSpPr txBox="1">
            <a:spLocks/>
          </p:cNvSpPr>
          <p:nvPr/>
        </p:nvSpPr>
        <p:spPr>
          <a:xfrm>
            <a:off x="3821344" y="6158119"/>
            <a:ext cx="4549312" cy="49240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Americas   |   APAC   |   EMEA   |   India</a:t>
            </a:r>
          </a:p>
        </p:txBody>
      </p:sp>
      <p:sp>
        <p:nvSpPr>
          <p:cNvPr id="13" name="TextBox 12">
            <a:extLst>
              <a:ext uri="{FF2B5EF4-FFF2-40B4-BE49-F238E27FC236}">
                <a16:creationId xmlns:a16="http://schemas.microsoft.com/office/drawing/2014/main" id="{D40A2379-4D16-6454-B51A-42D57AE5DCA8}"/>
              </a:ext>
            </a:extLst>
          </p:cNvPr>
          <p:cNvSpPr txBox="1"/>
          <p:nvPr/>
        </p:nvSpPr>
        <p:spPr>
          <a:xfrm>
            <a:off x="1578209" y="1730494"/>
            <a:ext cx="159258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i="0" u="none" strike="noStrike" kern="1200" cap="none" spc="0" normalizeH="0" baseline="0" noProof="0">
                <a:ln>
                  <a:noFill/>
                </a:ln>
                <a:effectLst/>
                <a:uLnTx/>
                <a:uFillTx/>
                <a:latin typeface="Calibri" panose="020F0502020204030204"/>
                <a:ea typeface="+mn-ea"/>
                <a:cs typeface="+mn-cs"/>
              </a:rPr>
              <a:t>Two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i="0" u="none" strike="noStrike" kern="1200" cap="none" spc="0" normalizeH="0" baseline="0" noProof="0">
                <a:ln>
                  <a:noFill/>
                </a:ln>
                <a:effectLst/>
                <a:uLnTx/>
                <a:uFillTx/>
                <a:latin typeface="Calibri" panose="020F0502020204030204"/>
                <a:ea typeface="+mn-ea"/>
                <a:cs typeface="+mn-cs"/>
              </a:rPr>
              <a:t>Wheeler</a:t>
            </a:r>
          </a:p>
        </p:txBody>
      </p:sp>
      <p:sp>
        <p:nvSpPr>
          <p:cNvPr id="14" name="TextBox 13">
            <a:extLst>
              <a:ext uri="{FF2B5EF4-FFF2-40B4-BE49-F238E27FC236}">
                <a16:creationId xmlns:a16="http://schemas.microsoft.com/office/drawing/2014/main" id="{F4EA48DF-EE70-F371-6C82-312D37627651}"/>
              </a:ext>
            </a:extLst>
          </p:cNvPr>
          <p:cNvSpPr txBox="1"/>
          <p:nvPr/>
        </p:nvSpPr>
        <p:spPr>
          <a:xfrm>
            <a:off x="1578209" y="2854960"/>
            <a:ext cx="159258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i="0" u="none" strike="noStrike" kern="1200" cap="none" spc="0" normalizeH="0" baseline="0" noProof="0">
                <a:ln>
                  <a:noFill/>
                </a:ln>
                <a:effectLst/>
                <a:uLnTx/>
                <a:uFillTx/>
                <a:latin typeface="Calibri" panose="020F0502020204030204"/>
                <a:ea typeface="+mn-ea"/>
                <a:cs typeface="+mn-cs"/>
              </a:rPr>
              <a:t>Passenger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i="0" u="none" strike="noStrike" kern="1200" cap="none" spc="0" normalizeH="0" baseline="0" noProof="0">
                <a:ln>
                  <a:noFill/>
                </a:ln>
                <a:effectLst/>
                <a:uLnTx/>
                <a:uFillTx/>
                <a:latin typeface="Calibri" panose="020F0502020204030204"/>
                <a:ea typeface="+mn-ea"/>
                <a:cs typeface="+mn-cs"/>
              </a:rPr>
              <a:t>Vehicle</a:t>
            </a:r>
          </a:p>
        </p:txBody>
      </p:sp>
      <p:sp>
        <p:nvSpPr>
          <p:cNvPr id="15" name="TextBox 14">
            <a:extLst>
              <a:ext uri="{FF2B5EF4-FFF2-40B4-BE49-F238E27FC236}">
                <a16:creationId xmlns:a16="http://schemas.microsoft.com/office/drawing/2014/main" id="{6459F33B-F55D-731D-CD86-6F7555140C41}"/>
              </a:ext>
            </a:extLst>
          </p:cNvPr>
          <p:cNvSpPr txBox="1"/>
          <p:nvPr/>
        </p:nvSpPr>
        <p:spPr>
          <a:xfrm>
            <a:off x="1578209" y="4075296"/>
            <a:ext cx="159258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effectLst/>
                <a:uLnTx/>
                <a:uFillTx/>
                <a:latin typeface="Calibri" panose="020F0502020204030204"/>
                <a:ea typeface="+mn-ea"/>
                <a:cs typeface="+mn-cs"/>
              </a:rPr>
              <a:t>Commercial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effectLst/>
                <a:uLnTx/>
                <a:uFillTx/>
                <a:latin typeface="Calibri" panose="020F0502020204030204"/>
                <a:ea typeface="+mn-ea"/>
                <a:cs typeface="+mn-cs"/>
              </a:rPr>
              <a:t>Vehicle (Bus)</a:t>
            </a:r>
            <a:endParaRPr kumimoji="0" lang="en-IN" sz="1300" i="0" u="none" strike="noStrike" kern="1200" cap="none" spc="0" normalizeH="0" baseline="0" noProof="0" dirty="0">
              <a:ln>
                <a:noFill/>
              </a:ln>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B2F51D8-0AFF-851D-AD44-0ACFFD832C8F}"/>
              </a:ext>
            </a:extLst>
          </p:cNvPr>
          <p:cNvSpPr txBox="1"/>
          <p:nvPr/>
        </p:nvSpPr>
        <p:spPr>
          <a:xfrm>
            <a:off x="1578209" y="5198830"/>
            <a:ext cx="1592580"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Commercial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Vehicle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(Truck)</a:t>
            </a:r>
            <a:endParaRPr kumimoji="0" lang="en-IN" sz="1300" i="0" u="none" strike="noStrike" kern="1200" cap="none" spc="0" normalizeH="0" baseline="0" noProof="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840760D-B133-29D1-CBFF-EFE91EEB0FCF}"/>
              </a:ext>
            </a:extLst>
          </p:cNvPr>
          <p:cNvSpPr txBox="1"/>
          <p:nvPr/>
        </p:nvSpPr>
        <p:spPr>
          <a:xfrm>
            <a:off x="9545880" y="5481424"/>
            <a:ext cx="949400" cy="29238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Marine</a:t>
            </a:r>
            <a:endParaRPr kumimoji="0" lang="en-IN" sz="1300" i="0" u="none" strike="noStrike" kern="1200" cap="none" spc="0" normalizeH="0" baseline="0" noProof="0">
              <a:ln>
                <a:noFill/>
              </a:ln>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A7D380F-0892-949B-D8E3-840236CA4494}"/>
              </a:ext>
            </a:extLst>
          </p:cNvPr>
          <p:cNvSpPr txBox="1"/>
          <p:nvPr/>
        </p:nvSpPr>
        <p:spPr>
          <a:xfrm>
            <a:off x="9545880" y="1900560"/>
            <a:ext cx="929080" cy="4924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Off-road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Vehicle</a:t>
            </a:r>
            <a:endParaRPr kumimoji="0" lang="en-IN" sz="1300" i="0" u="none" strike="noStrike" kern="1200" cap="none" spc="0" normalizeH="0" baseline="0" noProof="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AE442AB-916D-FAC9-0E3E-D6C74A2FCED6}"/>
              </a:ext>
            </a:extLst>
          </p:cNvPr>
          <p:cNvSpPr txBox="1"/>
          <p:nvPr/>
        </p:nvSpPr>
        <p:spPr>
          <a:xfrm>
            <a:off x="9545880" y="3179688"/>
            <a:ext cx="929080" cy="49244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Defense Vehicle</a:t>
            </a:r>
            <a:endParaRPr kumimoji="0" lang="en-IN" sz="1300" i="0" u="none" strike="noStrike" kern="1200" cap="none" spc="0" normalizeH="0" baseline="0" noProof="0">
              <a:ln>
                <a:noFill/>
              </a:ln>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C7C6C1C-9479-2849-1DE9-CCE6F1DCD76C}"/>
              </a:ext>
            </a:extLst>
          </p:cNvPr>
          <p:cNvSpPr txBox="1"/>
          <p:nvPr/>
        </p:nvSpPr>
        <p:spPr>
          <a:xfrm>
            <a:off x="9545880" y="4271496"/>
            <a:ext cx="929080" cy="6924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effectLst/>
                <a:uLnTx/>
                <a:uFillTx/>
                <a:latin typeface="Calibri" panose="020F0502020204030204"/>
                <a:ea typeface="+mn-ea"/>
                <a:cs typeface="+mn-cs"/>
              </a:rPr>
              <a:t>Aerospace/Aircraft (eVTOL)</a:t>
            </a:r>
            <a:endParaRPr kumimoji="0" lang="en-IN" sz="1300" i="0" u="none" strike="noStrike" kern="1200" cap="none" spc="0" normalizeH="0" baseline="0" noProof="0">
              <a:ln>
                <a:noFill/>
              </a:ln>
              <a:effectLst/>
              <a:uLnTx/>
              <a:uFillTx/>
              <a:latin typeface="Calibri" panose="020F0502020204030204"/>
              <a:ea typeface="+mn-ea"/>
              <a:cs typeface="+mn-cs"/>
            </a:endParaRPr>
          </a:p>
        </p:txBody>
      </p:sp>
      <p:pic>
        <p:nvPicPr>
          <p:cNvPr id="22" name="Picture 21" descr="A drawing of a plane&#10;&#10;Description automatically generated">
            <a:extLst>
              <a:ext uri="{FF2B5EF4-FFF2-40B4-BE49-F238E27FC236}">
                <a16:creationId xmlns:a16="http://schemas.microsoft.com/office/drawing/2014/main" id="{9DE01152-48FF-02EC-D3C9-CFCE763AA1E6}"/>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781089" flipH="1">
            <a:off x="10668659" y="4199701"/>
            <a:ext cx="1394110" cy="646216"/>
          </a:xfrm>
          <a:prstGeom prst="rect">
            <a:avLst/>
          </a:prstGeom>
          <a:ln>
            <a:noFill/>
          </a:ln>
        </p:spPr>
      </p:pic>
      <p:pic>
        <p:nvPicPr>
          <p:cNvPr id="23" name="Graphic 22">
            <a:extLst>
              <a:ext uri="{FF2B5EF4-FFF2-40B4-BE49-F238E27FC236}">
                <a16:creationId xmlns:a16="http://schemas.microsoft.com/office/drawing/2014/main" id="{649C870D-7C68-D5E7-1BEB-54329C5672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830" y="2890520"/>
            <a:ext cx="1073370" cy="538480"/>
          </a:xfrm>
          <a:prstGeom prst="rect">
            <a:avLst/>
          </a:prstGeom>
        </p:spPr>
      </p:pic>
      <p:pic>
        <p:nvPicPr>
          <p:cNvPr id="27" name="Graphic 26">
            <a:extLst>
              <a:ext uri="{FF2B5EF4-FFF2-40B4-BE49-F238E27FC236}">
                <a16:creationId xmlns:a16="http://schemas.microsoft.com/office/drawing/2014/main" id="{C5D1A408-48E8-6EE6-0A62-D204BCBC0C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840" y="1698772"/>
            <a:ext cx="975360" cy="726830"/>
          </a:xfrm>
          <a:prstGeom prst="rect">
            <a:avLst/>
          </a:prstGeom>
        </p:spPr>
      </p:pic>
      <p:pic>
        <p:nvPicPr>
          <p:cNvPr id="29" name="Graphic 28">
            <a:extLst>
              <a:ext uri="{FF2B5EF4-FFF2-40B4-BE49-F238E27FC236}">
                <a16:creationId xmlns:a16="http://schemas.microsoft.com/office/drawing/2014/main" id="{132FE6D4-7375-9CFD-4294-25460CC37E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4640" y="3940387"/>
            <a:ext cx="1178560" cy="785706"/>
          </a:xfrm>
          <a:prstGeom prst="rect">
            <a:avLst/>
          </a:prstGeom>
        </p:spPr>
      </p:pic>
      <p:pic>
        <p:nvPicPr>
          <p:cNvPr id="30" name="Graphic 29">
            <a:extLst>
              <a:ext uri="{FF2B5EF4-FFF2-40B4-BE49-F238E27FC236}">
                <a16:creationId xmlns:a16="http://schemas.microsoft.com/office/drawing/2014/main" id="{EAE0B44E-D870-549D-15DE-03C28C8804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07778" y="1640840"/>
            <a:ext cx="1246910" cy="914400"/>
          </a:xfrm>
          <a:prstGeom prst="rect">
            <a:avLst/>
          </a:prstGeom>
        </p:spPr>
      </p:pic>
      <p:pic>
        <p:nvPicPr>
          <p:cNvPr id="31" name="Graphic 30">
            <a:extLst>
              <a:ext uri="{FF2B5EF4-FFF2-40B4-BE49-F238E27FC236}">
                <a16:creationId xmlns:a16="http://schemas.microsoft.com/office/drawing/2014/main" id="{8EEAC7E1-CD15-2183-B16A-8CED2F906D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400" y="5115288"/>
            <a:ext cx="1193800" cy="793024"/>
          </a:xfrm>
          <a:prstGeom prst="rect">
            <a:avLst/>
          </a:prstGeom>
        </p:spPr>
      </p:pic>
      <p:pic>
        <p:nvPicPr>
          <p:cNvPr id="32" name="Graphic 31">
            <a:extLst>
              <a:ext uri="{FF2B5EF4-FFF2-40B4-BE49-F238E27FC236}">
                <a16:creationId xmlns:a16="http://schemas.microsoft.com/office/drawing/2014/main" id="{43BF017A-2965-2B7F-23B4-F72783E1AB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07778" y="2798180"/>
            <a:ext cx="1280160" cy="1048280"/>
          </a:xfrm>
          <a:prstGeom prst="rect">
            <a:avLst/>
          </a:prstGeom>
        </p:spPr>
      </p:pic>
      <p:pic>
        <p:nvPicPr>
          <p:cNvPr id="33" name="Graphic 32">
            <a:extLst>
              <a:ext uri="{FF2B5EF4-FFF2-40B4-BE49-F238E27FC236}">
                <a16:creationId xmlns:a16="http://schemas.microsoft.com/office/drawing/2014/main" id="{E0574A6A-B98B-70AA-A082-837A192A71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07778" y="5425152"/>
            <a:ext cx="1391922" cy="417136"/>
          </a:xfrm>
          <a:prstGeom prst="rect">
            <a:avLst/>
          </a:prstGeom>
        </p:spPr>
      </p:pic>
      <p:grpSp>
        <p:nvGrpSpPr>
          <p:cNvPr id="3" name="Group 2">
            <a:extLst>
              <a:ext uri="{FF2B5EF4-FFF2-40B4-BE49-F238E27FC236}">
                <a16:creationId xmlns:a16="http://schemas.microsoft.com/office/drawing/2014/main" id="{2EBA862A-F3AB-26D0-60FF-EB9BFAF148A4}"/>
              </a:ext>
            </a:extLst>
          </p:cNvPr>
          <p:cNvGrpSpPr/>
          <p:nvPr/>
        </p:nvGrpSpPr>
        <p:grpSpPr>
          <a:xfrm>
            <a:off x="2355619" y="1283963"/>
            <a:ext cx="7695767" cy="4051083"/>
            <a:chOff x="2355619" y="1283963"/>
            <a:chExt cx="7695767" cy="4051083"/>
          </a:xfrm>
        </p:grpSpPr>
        <p:grpSp>
          <p:nvGrpSpPr>
            <p:cNvPr id="34" name="Group 33">
              <a:extLst>
                <a:ext uri="{FF2B5EF4-FFF2-40B4-BE49-F238E27FC236}">
                  <a16:creationId xmlns:a16="http://schemas.microsoft.com/office/drawing/2014/main" id="{6365C41D-1012-8AA0-4F65-85FA8765F950}"/>
                </a:ext>
              </a:extLst>
            </p:cNvPr>
            <p:cNvGrpSpPr/>
            <p:nvPr/>
          </p:nvGrpSpPr>
          <p:grpSpPr>
            <a:xfrm>
              <a:off x="2355619" y="1283963"/>
              <a:ext cx="7695767" cy="4051083"/>
              <a:chOff x="2355619" y="1429145"/>
              <a:chExt cx="7695767" cy="4051083"/>
            </a:xfrm>
          </p:grpSpPr>
          <p:sp>
            <p:nvSpPr>
              <p:cNvPr id="35" name="Oval 34">
                <a:extLst>
                  <a:ext uri="{FF2B5EF4-FFF2-40B4-BE49-F238E27FC236}">
                    <a16:creationId xmlns:a16="http://schemas.microsoft.com/office/drawing/2014/main" id="{1CF72691-7782-2A08-C44D-C925B6B6EE8A}"/>
                  </a:ext>
                </a:extLst>
              </p:cNvPr>
              <p:cNvSpPr>
                <a:spLocks/>
              </p:cNvSpPr>
              <p:nvPr/>
            </p:nvSpPr>
            <p:spPr>
              <a:xfrm>
                <a:off x="5377050" y="3062889"/>
                <a:ext cx="1346184" cy="1346184"/>
              </a:xfrm>
              <a:prstGeom prst="ellipse">
                <a:avLst/>
              </a:prstGeom>
              <a:solidFill>
                <a:schemeClr val="bg1"/>
              </a:solidFill>
              <a:ln w="762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Google Shape;65;p14">
                <a:extLst>
                  <a:ext uri="{FF2B5EF4-FFF2-40B4-BE49-F238E27FC236}">
                    <a16:creationId xmlns:a16="http://schemas.microsoft.com/office/drawing/2014/main" id="{4B91B973-1716-31D7-15A8-8660FC9EE1A2}"/>
                  </a:ext>
                </a:extLst>
              </p:cNvPr>
              <p:cNvSpPr txBox="1">
                <a:spLocks/>
              </p:cNvSpPr>
              <p:nvPr/>
            </p:nvSpPr>
            <p:spPr>
              <a:xfrm>
                <a:off x="5206962" y="1429145"/>
                <a:ext cx="1760035" cy="430847"/>
              </a:xfrm>
              <a:prstGeom prst="rect">
                <a:avLst/>
              </a:prstGeom>
              <a:noFill/>
              <a:ln>
                <a:noFill/>
              </a:ln>
            </p:spPr>
            <p:txBody>
              <a:bodyPr spcFirstLastPara="1" wrap="square" lIns="121900" tIns="121900" rIns="121900" bIns="121900" anchor="ctr"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pPr algn="ctr"/>
                <a:r>
                  <a:rPr lang="en-US" sz="1200" dirty="0"/>
                  <a:t>Body Engineering</a:t>
                </a:r>
              </a:p>
            </p:txBody>
          </p:sp>
          <p:sp>
            <p:nvSpPr>
              <p:cNvPr id="37" name="Freeform: Shape 36">
                <a:extLst>
                  <a:ext uri="{FF2B5EF4-FFF2-40B4-BE49-F238E27FC236}">
                    <a16:creationId xmlns:a16="http://schemas.microsoft.com/office/drawing/2014/main" id="{1F2367B6-FD35-CBE0-2D21-6C993B32F98F}"/>
                  </a:ext>
                </a:extLst>
              </p:cNvPr>
              <p:cNvSpPr>
                <a:spLocks/>
              </p:cNvSpPr>
              <p:nvPr/>
            </p:nvSpPr>
            <p:spPr>
              <a:xfrm>
                <a:off x="5308264" y="3924608"/>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79C6FF"/>
              </a:solidFill>
              <a:ln w="38100" cap="flat">
                <a:solidFill>
                  <a:schemeClr val="bg1"/>
                </a:solidFill>
                <a:prstDash val="solid"/>
                <a:miter/>
              </a:ln>
            </p:spPr>
            <p:txBody>
              <a:bodyPr rtlCol="0" anchor="ctr"/>
              <a:lstStyle/>
              <a:p>
                <a:endParaRPr lang="en-IN"/>
              </a:p>
            </p:txBody>
          </p:sp>
          <p:grpSp>
            <p:nvGrpSpPr>
              <p:cNvPr id="38" name="Group 37">
                <a:extLst>
                  <a:ext uri="{FF2B5EF4-FFF2-40B4-BE49-F238E27FC236}">
                    <a16:creationId xmlns:a16="http://schemas.microsoft.com/office/drawing/2014/main" id="{3BA2A13D-96BA-6EC0-215B-D87E9DC87AF0}"/>
                  </a:ext>
                </a:extLst>
              </p:cNvPr>
              <p:cNvGrpSpPr>
                <a:grpSpLocks/>
              </p:cNvGrpSpPr>
              <p:nvPr/>
            </p:nvGrpSpPr>
            <p:grpSpPr>
              <a:xfrm>
                <a:off x="4516613" y="2379757"/>
                <a:ext cx="986970" cy="997303"/>
                <a:chOff x="4856673" y="1324524"/>
                <a:chExt cx="986970" cy="997303"/>
              </a:xfrm>
            </p:grpSpPr>
            <p:sp>
              <p:nvSpPr>
                <p:cNvPr id="239" name="Freeform: Shape 238">
                  <a:extLst>
                    <a:ext uri="{FF2B5EF4-FFF2-40B4-BE49-F238E27FC236}">
                      <a16:creationId xmlns:a16="http://schemas.microsoft.com/office/drawing/2014/main" id="{7E3FFB3A-A259-96FD-E4A2-1783BEA3BD5C}"/>
                    </a:ext>
                  </a:extLst>
                </p:cNvPr>
                <p:cNvSpPr>
                  <a:spLocks/>
                </p:cNvSpPr>
                <p:nvPr/>
              </p:nvSpPr>
              <p:spPr>
                <a:xfrm>
                  <a:off x="5047517" y="1745703"/>
                  <a:ext cx="750896" cy="520623"/>
                </a:xfrm>
                <a:custGeom>
                  <a:avLst/>
                  <a:gdLst>
                    <a:gd name="connsiteX0" fmla="*/ 275941 w 750896"/>
                    <a:gd name="connsiteY0" fmla="*/ 45635 h 520623"/>
                    <a:gd name="connsiteX1" fmla="*/ 0 w 750896"/>
                    <a:gd name="connsiteY1" fmla="*/ 432288 h 520623"/>
                    <a:gd name="connsiteX2" fmla="*/ 513387 w 750896"/>
                    <a:gd name="connsiteY2" fmla="*/ 456921 h 520623"/>
                    <a:gd name="connsiteX3" fmla="*/ 748734 w 750896"/>
                    <a:gd name="connsiteY3" fmla="*/ 0 h 520623"/>
                    <a:gd name="connsiteX4" fmla="*/ 275941 w 750896"/>
                    <a:gd name="connsiteY4" fmla="*/ 45635 h 5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96" h="520623">
                      <a:moveTo>
                        <a:pt x="275941" y="45635"/>
                      </a:moveTo>
                      <a:lnTo>
                        <a:pt x="0" y="432288"/>
                      </a:lnTo>
                      <a:cubicBezTo>
                        <a:pt x="146806" y="536910"/>
                        <a:pt x="347049" y="552962"/>
                        <a:pt x="513387" y="456921"/>
                      </a:cubicBezTo>
                      <a:cubicBezTo>
                        <a:pt x="679696" y="360910"/>
                        <a:pt x="765956" y="179450"/>
                        <a:pt x="748734" y="0"/>
                      </a:cubicBezTo>
                      <a:lnTo>
                        <a:pt x="275941" y="45635"/>
                      </a:lnTo>
                      <a:close/>
                    </a:path>
                  </a:pathLst>
                </a:custGeom>
                <a:solidFill>
                  <a:schemeClr val="accent2">
                    <a:lumMod val="20000"/>
                    <a:lumOff val="80000"/>
                  </a:schemeClr>
                </a:solidFill>
                <a:ln w="2999" cap="flat">
                  <a:noFill/>
                  <a:prstDash val="solid"/>
                  <a:miter/>
                </a:ln>
              </p:spPr>
              <p:txBody>
                <a:bodyPr rtlCol="0" anchor="ctr"/>
                <a:lstStyle/>
                <a:p>
                  <a:endParaRPr lang="en-IN"/>
                </a:p>
              </p:txBody>
            </p:sp>
            <p:grpSp>
              <p:nvGrpSpPr>
                <p:cNvPr id="240" name="Graphic 26">
                  <a:extLst>
                    <a:ext uri="{FF2B5EF4-FFF2-40B4-BE49-F238E27FC236}">
                      <a16:creationId xmlns:a16="http://schemas.microsoft.com/office/drawing/2014/main" id="{F6799CF8-6F6E-792E-C14D-A9CD7C4971E3}"/>
                    </a:ext>
                  </a:extLst>
                </p:cNvPr>
                <p:cNvGrpSpPr>
                  <a:grpSpLocks/>
                </p:cNvGrpSpPr>
                <p:nvPr/>
              </p:nvGrpSpPr>
              <p:grpSpPr>
                <a:xfrm>
                  <a:off x="4856673" y="1324524"/>
                  <a:ext cx="986970" cy="997303"/>
                  <a:chOff x="4856673" y="1324524"/>
                  <a:chExt cx="986970" cy="997303"/>
                </a:xfrm>
                <a:noFill/>
              </p:grpSpPr>
              <p:sp>
                <p:nvSpPr>
                  <p:cNvPr id="242" name="Freeform: Shape 241">
                    <a:extLst>
                      <a:ext uri="{FF2B5EF4-FFF2-40B4-BE49-F238E27FC236}">
                        <a16:creationId xmlns:a16="http://schemas.microsoft.com/office/drawing/2014/main" id="{2C1AF0FB-E3D6-90DB-6106-616F68178A85}"/>
                      </a:ext>
                    </a:extLst>
                  </p:cNvPr>
                  <p:cNvSpPr>
                    <a:spLocks/>
                  </p:cNvSpPr>
                  <p:nvPr/>
                </p:nvSpPr>
                <p:spPr>
                  <a:xfrm>
                    <a:off x="5126754" y="1791368"/>
                    <a:ext cx="716889" cy="530459"/>
                  </a:xfrm>
                  <a:custGeom>
                    <a:avLst/>
                    <a:gdLst>
                      <a:gd name="connsiteX0" fmla="*/ 716332 w 716889"/>
                      <a:gd name="connsiteY0" fmla="*/ 98291 h 530459"/>
                      <a:gd name="connsiteX1" fmla="*/ 503578 w 716889"/>
                      <a:gd name="connsiteY1" fmla="*/ 430668 h 530459"/>
                      <a:gd name="connsiteX2" fmla="*/ 502978 w 716889"/>
                      <a:gd name="connsiteY2" fmla="*/ 530459 h 530459"/>
                      <a:gd name="connsiteX3" fmla="*/ 416268 w 716889"/>
                      <a:gd name="connsiteY3" fmla="*/ 481073 h 530459"/>
                      <a:gd name="connsiteX4" fmla="*/ 22054 w 716889"/>
                      <a:gd name="connsiteY4" fmla="*/ 499136 h 530459"/>
                      <a:gd name="connsiteX5" fmla="*/ 2612 w 716889"/>
                      <a:gd name="connsiteY5" fmla="*/ 455451 h 530459"/>
                      <a:gd name="connsiteX6" fmla="*/ 196704 w 716889"/>
                      <a:gd name="connsiteY6" fmla="*/ 0 h 530459"/>
                      <a:gd name="connsiteX7" fmla="*/ 688189 w 716889"/>
                      <a:gd name="connsiteY7" fmla="*/ 59647 h 530459"/>
                      <a:gd name="connsiteX8" fmla="*/ 716302 w 716889"/>
                      <a:gd name="connsiteY8" fmla="*/ 98321 h 5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89" h="530459">
                        <a:moveTo>
                          <a:pt x="716332" y="98291"/>
                        </a:moveTo>
                        <a:cubicBezTo>
                          <a:pt x="691579" y="228775"/>
                          <a:pt x="618041" y="349329"/>
                          <a:pt x="503578" y="430668"/>
                        </a:cubicBezTo>
                        <a:lnTo>
                          <a:pt x="502978" y="530459"/>
                        </a:lnTo>
                        <a:lnTo>
                          <a:pt x="416268" y="481073"/>
                        </a:lnTo>
                        <a:cubicBezTo>
                          <a:pt x="288604" y="539520"/>
                          <a:pt x="147438" y="542940"/>
                          <a:pt x="22054" y="499136"/>
                        </a:cubicBezTo>
                        <a:cubicBezTo>
                          <a:pt x="4142" y="492895"/>
                          <a:pt x="-4799" y="472883"/>
                          <a:pt x="2612" y="455451"/>
                        </a:cubicBezTo>
                        <a:lnTo>
                          <a:pt x="196704" y="0"/>
                        </a:lnTo>
                        <a:lnTo>
                          <a:pt x="688189" y="59647"/>
                        </a:lnTo>
                        <a:cubicBezTo>
                          <a:pt x="707001" y="61927"/>
                          <a:pt x="719842" y="79689"/>
                          <a:pt x="716302" y="98321"/>
                        </a:cubicBezTo>
                        <a:close/>
                      </a:path>
                    </a:pathLst>
                  </a:custGeom>
                  <a:noFill/>
                  <a:ln w="11994" cap="rnd">
                    <a:solidFill>
                      <a:srgbClr val="BBE2FF"/>
                    </a:solidFill>
                    <a:prstDash val="solid"/>
                    <a:round/>
                  </a:ln>
                </p:spPr>
                <p:txBody>
                  <a:bodyPr rtlCol="0" anchor="ctr"/>
                  <a:lstStyle/>
                  <a:p>
                    <a:endParaRPr lang="en-IN" dirty="0"/>
                  </a:p>
                </p:txBody>
              </p:sp>
              <p:sp>
                <p:nvSpPr>
                  <p:cNvPr id="243" name="Freeform: Shape 242">
                    <a:extLst>
                      <a:ext uri="{FF2B5EF4-FFF2-40B4-BE49-F238E27FC236}">
                        <a16:creationId xmlns:a16="http://schemas.microsoft.com/office/drawing/2014/main" id="{A0966997-2412-B3FE-4A37-26EFAD950C50}"/>
                      </a:ext>
                    </a:extLst>
                  </p:cNvPr>
                  <p:cNvSpPr>
                    <a:spLocks/>
                  </p:cNvSpPr>
                  <p:nvPr/>
                </p:nvSpPr>
                <p:spPr>
                  <a:xfrm>
                    <a:off x="4856673" y="1324524"/>
                    <a:ext cx="922235" cy="811552"/>
                  </a:xfrm>
                  <a:custGeom>
                    <a:avLst/>
                    <a:gdLst>
                      <a:gd name="connsiteX0" fmla="*/ 151990 w 922235"/>
                      <a:gd name="connsiteY0" fmla="*/ 811553 h 811552"/>
                      <a:gd name="connsiteX1" fmla="*/ 62610 w 922235"/>
                      <a:gd name="connsiteY1" fmla="*/ 700181 h 811552"/>
                      <a:gd name="connsiteX2" fmla="*/ 233449 w 922235"/>
                      <a:gd name="connsiteY2" fmla="*/ 62610 h 811552"/>
                      <a:gd name="connsiteX3" fmla="*/ 871020 w 922235"/>
                      <a:gd name="connsiteY3" fmla="*/ 233449 h 811552"/>
                      <a:gd name="connsiteX4" fmla="*/ 922236 w 922235"/>
                      <a:gd name="connsiteY4" fmla="*/ 364143 h 81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35" h="811552">
                        <a:moveTo>
                          <a:pt x="151990" y="811553"/>
                        </a:moveTo>
                        <a:cubicBezTo>
                          <a:pt x="117516" y="780049"/>
                          <a:pt x="87212" y="742785"/>
                          <a:pt x="62610" y="700181"/>
                        </a:cubicBezTo>
                        <a:cubicBezTo>
                          <a:pt x="-66285" y="476956"/>
                          <a:pt x="10224" y="191504"/>
                          <a:pt x="233449" y="62610"/>
                        </a:cubicBezTo>
                        <a:cubicBezTo>
                          <a:pt x="456674" y="-66285"/>
                          <a:pt x="742125" y="10224"/>
                          <a:pt x="871020" y="233449"/>
                        </a:cubicBezTo>
                        <a:cubicBezTo>
                          <a:pt x="895173" y="275303"/>
                          <a:pt x="912124" y="319348"/>
                          <a:pt x="922236" y="364143"/>
                        </a:cubicBezTo>
                      </a:path>
                    </a:pathLst>
                  </a:custGeom>
                  <a:noFill/>
                  <a:ln w="11994" cap="rnd">
                    <a:solidFill>
                      <a:srgbClr val="1D9EFF"/>
                    </a:solidFill>
                    <a:prstDash val="solid"/>
                    <a:round/>
                  </a:ln>
                </p:spPr>
                <p:txBody>
                  <a:bodyPr rtlCol="0" anchor="ctr"/>
                  <a:lstStyle/>
                  <a:p>
                    <a:endParaRPr lang="en-IN"/>
                  </a:p>
                </p:txBody>
              </p:sp>
            </p:grpSp>
            <p:sp>
              <p:nvSpPr>
                <p:cNvPr id="241" name="Freeform: Shape 240">
                  <a:extLst>
                    <a:ext uri="{FF2B5EF4-FFF2-40B4-BE49-F238E27FC236}">
                      <a16:creationId xmlns:a16="http://schemas.microsoft.com/office/drawing/2014/main" id="{3087DFAE-27DC-AD8B-971E-DE963D19B1C7}"/>
                    </a:ext>
                  </a:extLst>
                </p:cNvPr>
                <p:cNvSpPr>
                  <a:spLocks/>
                </p:cNvSpPr>
                <p:nvPr/>
              </p:nvSpPr>
              <p:spPr>
                <a:xfrm rot="18900000">
                  <a:off x="4977848" y="1445736"/>
                  <a:ext cx="691217" cy="691217"/>
                </a:xfrm>
                <a:custGeom>
                  <a:avLst/>
                  <a:gdLst>
                    <a:gd name="connsiteX0" fmla="*/ 691217 w 691217"/>
                    <a:gd name="connsiteY0" fmla="*/ 345609 h 691217"/>
                    <a:gd name="connsiteX1" fmla="*/ 345609 w 691217"/>
                    <a:gd name="connsiteY1" fmla="*/ 691217 h 691217"/>
                    <a:gd name="connsiteX2" fmla="*/ 0 w 691217"/>
                    <a:gd name="connsiteY2" fmla="*/ 345609 h 691217"/>
                    <a:gd name="connsiteX3" fmla="*/ 345609 w 691217"/>
                    <a:gd name="connsiteY3" fmla="*/ 0 h 691217"/>
                    <a:gd name="connsiteX4" fmla="*/ 691217 w 691217"/>
                    <a:gd name="connsiteY4" fmla="*/ 345609 h 69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17" h="691217">
                      <a:moveTo>
                        <a:pt x="691217" y="345609"/>
                      </a:moveTo>
                      <a:cubicBezTo>
                        <a:pt x="691217" y="536483"/>
                        <a:pt x="536483" y="691217"/>
                        <a:pt x="345609" y="691217"/>
                      </a:cubicBezTo>
                      <a:cubicBezTo>
                        <a:pt x="154734" y="691217"/>
                        <a:pt x="0" y="536483"/>
                        <a:pt x="0" y="345609"/>
                      </a:cubicBezTo>
                      <a:cubicBezTo>
                        <a:pt x="0" y="154734"/>
                        <a:pt x="154734" y="0"/>
                        <a:pt x="345609" y="0"/>
                      </a:cubicBezTo>
                      <a:cubicBezTo>
                        <a:pt x="536483" y="0"/>
                        <a:pt x="691217" y="154734"/>
                        <a:pt x="691217" y="345609"/>
                      </a:cubicBezTo>
                      <a:close/>
                    </a:path>
                  </a:pathLst>
                </a:custGeom>
                <a:solidFill>
                  <a:srgbClr val="FFFFFF"/>
                </a:solidFill>
                <a:ln w="2999" cap="flat">
                  <a:noFill/>
                  <a:prstDash val="solid"/>
                  <a:miter/>
                </a:ln>
              </p:spPr>
              <p:txBody>
                <a:bodyPr rtlCol="0" anchor="ctr"/>
                <a:lstStyle/>
                <a:p>
                  <a:endParaRPr lang="en-IN"/>
                </a:p>
              </p:txBody>
            </p:sp>
          </p:grpSp>
          <p:sp>
            <p:nvSpPr>
              <p:cNvPr id="39" name="Freeform: Shape 38">
                <a:extLst>
                  <a:ext uri="{FF2B5EF4-FFF2-40B4-BE49-F238E27FC236}">
                    <a16:creationId xmlns:a16="http://schemas.microsoft.com/office/drawing/2014/main" id="{2959C138-648A-0AF1-D75B-7EA5E7FD8808}"/>
                  </a:ext>
                </a:extLst>
              </p:cNvPr>
              <p:cNvSpPr>
                <a:spLocks/>
              </p:cNvSpPr>
              <p:nvPr/>
            </p:nvSpPr>
            <p:spPr>
              <a:xfrm>
                <a:off x="5047517" y="4538439"/>
                <a:ext cx="750896" cy="520623"/>
              </a:xfrm>
              <a:custGeom>
                <a:avLst/>
                <a:gdLst>
                  <a:gd name="connsiteX0" fmla="*/ 275941 w 750896"/>
                  <a:gd name="connsiteY0" fmla="*/ 474988 h 520623"/>
                  <a:gd name="connsiteX1" fmla="*/ 748734 w 750896"/>
                  <a:gd name="connsiteY1" fmla="*/ 520623 h 520623"/>
                  <a:gd name="connsiteX2" fmla="*/ 513387 w 750896"/>
                  <a:gd name="connsiteY2" fmla="*/ 63702 h 520623"/>
                  <a:gd name="connsiteX3" fmla="*/ 0 w 750896"/>
                  <a:gd name="connsiteY3" fmla="*/ 88335 h 520623"/>
                  <a:gd name="connsiteX4" fmla="*/ 275911 w 750896"/>
                  <a:gd name="connsiteY4" fmla="*/ 474988 h 5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96" h="520623">
                    <a:moveTo>
                      <a:pt x="275941" y="474988"/>
                    </a:moveTo>
                    <a:lnTo>
                      <a:pt x="748734" y="520623"/>
                    </a:lnTo>
                    <a:cubicBezTo>
                      <a:pt x="765956" y="341173"/>
                      <a:pt x="679696" y="159743"/>
                      <a:pt x="513387" y="63702"/>
                    </a:cubicBezTo>
                    <a:cubicBezTo>
                      <a:pt x="347079" y="-32338"/>
                      <a:pt x="146806" y="-16287"/>
                      <a:pt x="0" y="88335"/>
                    </a:cubicBezTo>
                    <a:lnTo>
                      <a:pt x="275911" y="474988"/>
                    </a:lnTo>
                    <a:close/>
                  </a:path>
                </a:pathLst>
              </a:custGeom>
              <a:solidFill>
                <a:srgbClr val="0088EE"/>
              </a:solidFill>
              <a:ln w="2999" cap="flat">
                <a:noFill/>
                <a:prstDash val="solid"/>
                <a:miter/>
              </a:ln>
            </p:spPr>
            <p:txBody>
              <a:bodyPr rtlCol="0" anchor="ctr"/>
              <a:lstStyle/>
              <a:p>
                <a:endParaRPr lang="en-IN"/>
              </a:p>
            </p:txBody>
          </p:sp>
          <p:grpSp>
            <p:nvGrpSpPr>
              <p:cNvPr id="40" name="Graphic 26">
                <a:extLst>
                  <a:ext uri="{FF2B5EF4-FFF2-40B4-BE49-F238E27FC236}">
                    <a16:creationId xmlns:a16="http://schemas.microsoft.com/office/drawing/2014/main" id="{ECD57BE3-04E5-4113-2687-0F5DCA2AC56A}"/>
                  </a:ext>
                </a:extLst>
              </p:cNvPr>
              <p:cNvGrpSpPr>
                <a:grpSpLocks/>
              </p:cNvGrpSpPr>
              <p:nvPr/>
            </p:nvGrpSpPr>
            <p:grpSpPr>
              <a:xfrm>
                <a:off x="4856656" y="4482908"/>
                <a:ext cx="987047" cy="997320"/>
                <a:chOff x="4856656" y="3806032"/>
                <a:chExt cx="987047" cy="997320"/>
              </a:xfrm>
              <a:noFill/>
            </p:grpSpPr>
            <p:sp>
              <p:nvSpPr>
                <p:cNvPr id="237" name="Freeform: Shape 236">
                  <a:extLst>
                    <a:ext uri="{FF2B5EF4-FFF2-40B4-BE49-F238E27FC236}">
                      <a16:creationId xmlns:a16="http://schemas.microsoft.com/office/drawing/2014/main" id="{9BFD7364-2333-AFFE-F38A-562E5EC18444}"/>
                    </a:ext>
                  </a:extLst>
                </p:cNvPr>
                <p:cNvSpPr>
                  <a:spLocks/>
                </p:cNvSpPr>
                <p:nvPr/>
              </p:nvSpPr>
              <p:spPr>
                <a:xfrm>
                  <a:off x="5126801" y="3806032"/>
                  <a:ext cx="716902" cy="530488"/>
                </a:xfrm>
                <a:custGeom>
                  <a:avLst/>
                  <a:gdLst>
                    <a:gd name="connsiteX0" fmla="*/ 22007 w 716902"/>
                    <a:gd name="connsiteY0" fmla="*/ 31354 h 530488"/>
                    <a:gd name="connsiteX1" fmla="*/ 416251 w 716902"/>
                    <a:gd name="connsiteY1" fmla="*/ 49386 h 530488"/>
                    <a:gd name="connsiteX2" fmla="*/ 502961 w 716902"/>
                    <a:gd name="connsiteY2" fmla="*/ 0 h 530488"/>
                    <a:gd name="connsiteX3" fmla="*/ 503561 w 716902"/>
                    <a:gd name="connsiteY3" fmla="*/ 99791 h 530488"/>
                    <a:gd name="connsiteX4" fmla="*/ 716314 w 716902"/>
                    <a:gd name="connsiteY4" fmla="*/ 432168 h 530488"/>
                    <a:gd name="connsiteX5" fmla="*/ 688201 w 716902"/>
                    <a:gd name="connsiteY5" fmla="*/ 470842 h 530488"/>
                    <a:gd name="connsiteX6" fmla="*/ 196716 w 716902"/>
                    <a:gd name="connsiteY6" fmla="*/ 530489 h 530488"/>
                    <a:gd name="connsiteX7" fmla="*/ 2625 w 716902"/>
                    <a:gd name="connsiteY7" fmla="*/ 75038 h 530488"/>
                    <a:gd name="connsiteX8" fmla="*/ 22067 w 716902"/>
                    <a:gd name="connsiteY8" fmla="*/ 31354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902" h="530488">
                      <a:moveTo>
                        <a:pt x="22007" y="31354"/>
                      </a:moveTo>
                      <a:cubicBezTo>
                        <a:pt x="147391" y="-12451"/>
                        <a:pt x="288557" y="-9061"/>
                        <a:pt x="416251" y="49386"/>
                      </a:cubicBezTo>
                      <a:lnTo>
                        <a:pt x="502961" y="0"/>
                      </a:lnTo>
                      <a:lnTo>
                        <a:pt x="503561" y="99791"/>
                      </a:lnTo>
                      <a:cubicBezTo>
                        <a:pt x="618023" y="181130"/>
                        <a:pt x="691532" y="301684"/>
                        <a:pt x="716314" y="432168"/>
                      </a:cubicBezTo>
                      <a:cubicBezTo>
                        <a:pt x="719855" y="450800"/>
                        <a:pt x="707013" y="468562"/>
                        <a:pt x="688201" y="470842"/>
                      </a:cubicBezTo>
                      <a:lnTo>
                        <a:pt x="196716" y="530489"/>
                      </a:lnTo>
                      <a:lnTo>
                        <a:pt x="2625" y="75038"/>
                      </a:lnTo>
                      <a:cubicBezTo>
                        <a:pt x="-4816" y="57606"/>
                        <a:pt x="4155" y="37594"/>
                        <a:pt x="22067" y="31354"/>
                      </a:cubicBezTo>
                      <a:close/>
                    </a:path>
                  </a:pathLst>
                </a:custGeom>
                <a:noFill/>
                <a:ln w="11994" cap="rnd">
                  <a:solidFill>
                    <a:srgbClr val="0088EE"/>
                  </a:solidFill>
                  <a:prstDash val="solid"/>
                  <a:round/>
                </a:ln>
              </p:spPr>
              <p:txBody>
                <a:bodyPr rtlCol="0" anchor="ctr"/>
                <a:lstStyle/>
                <a:p>
                  <a:endParaRPr lang="en-IN"/>
                </a:p>
              </p:txBody>
            </p:sp>
            <p:sp>
              <p:nvSpPr>
                <p:cNvPr id="238" name="Freeform: Shape 237">
                  <a:extLst>
                    <a:ext uri="{FF2B5EF4-FFF2-40B4-BE49-F238E27FC236}">
                      <a16:creationId xmlns:a16="http://schemas.microsoft.com/office/drawing/2014/main" id="{4712078C-9366-8769-C347-37D11C90E51C}"/>
                    </a:ext>
                  </a:extLst>
                </p:cNvPr>
                <p:cNvSpPr>
                  <a:spLocks/>
                </p:cNvSpPr>
                <p:nvPr/>
              </p:nvSpPr>
              <p:spPr>
                <a:xfrm>
                  <a:off x="4856656" y="3993523"/>
                  <a:ext cx="922762" cy="809829"/>
                </a:xfrm>
                <a:custGeom>
                  <a:avLst/>
                  <a:gdLst>
                    <a:gd name="connsiteX0" fmla="*/ 922762 w 922762"/>
                    <a:gd name="connsiteY0" fmla="*/ 443299 h 809829"/>
                    <a:gd name="connsiteX1" fmla="*/ 871007 w 922762"/>
                    <a:gd name="connsiteY1" fmla="*/ 576394 h 809829"/>
                    <a:gd name="connsiteX2" fmla="*/ 233435 w 922762"/>
                    <a:gd name="connsiteY2" fmla="*/ 747233 h 809829"/>
                    <a:gd name="connsiteX3" fmla="*/ 62596 w 922762"/>
                    <a:gd name="connsiteY3" fmla="*/ 109692 h 809829"/>
                    <a:gd name="connsiteX4" fmla="*/ 150176 w 922762"/>
                    <a:gd name="connsiteY4" fmla="*/ 0 h 80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762" h="809829">
                      <a:moveTo>
                        <a:pt x="922762" y="443299"/>
                      </a:moveTo>
                      <a:cubicBezTo>
                        <a:pt x="912711" y="488904"/>
                        <a:pt x="895609" y="533789"/>
                        <a:pt x="871007" y="576394"/>
                      </a:cubicBezTo>
                      <a:cubicBezTo>
                        <a:pt x="742112" y="799619"/>
                        <a:pt x="456690" y="876098"/>
                        <a:pt x="233435" y="747233"/>
                      </a:cubicBezTo>
                      <a:cubicBezTo>
                        <a:pt x="10210" y="618339"/>
                        <a:pt x="-66268" y="332917"/>
                        <a:pt x="62596" y="109692"/>
                      </a:cubicBezTo>
                      <a:cubicBezTo>
                        <a:pt x="86749" y="67838"/>
                        <a:pt x="116422" y="31143"/>
                        <a:pt x="150176" y="0"/>
                      </a:cubicBezTo>
                    </a:path>
                  </a:pathLst>
                </a:custGeom>
                <a:noFill/>
                <a:ln w="11994" cap="rnd">
                  <a:solidFill>
                    <a:srgbClr val="0088EE"/>
                  </a:solidFill>
                  <a:prstDash val="solid"/>
                  <a:round/>
                </a:ln>
              </p:spPr>
              <p:txBody>
                <a:bodyPr rtlCol="0" anchor="ctr"/>
                <a:lstStyle/>
                <a:p>
                  <a:endParaRPr lang="en-IN"/>
                </a:p>
              </p:txBody>
            </p:sp>
          </p:grpSp>
          <p:sp>
            <p:nvSpPr>
              <p:cNvPr id="41" name="Freeform: Shape 40">
                <a:extLst>
                  <a:ext uri="{FF2B5EF4-FFF2-40B4-BE49-F238E27FC236}">
                    <a16:creationId xmlns:a16="http://schemas.microsoft.com/office/drawing/2014/main" id="{9AE579D3-2928-4F20-5BBE-3B97972D1CC4}"/>
                  </a:ext>
                </a:extLst>
              </p:cNvPr>
              <p:cNvSpPr>
                <a:spLocks/>
              </p:cNvSpPr>
              <p:nvPr/>
            </p:nvSpPr>
            <p:spPr>
              <a:xfrm>
                <a:off x="4977807" y="4667753"/>
                <a:ext cx="691325" cy="691318"/>
              </a:xfrm>
              <a:custGeom>
                <a:avLst/>
                <a:gdLst>
                  <a:gd name="connsiteX0" fmla="*/ 644964 w 691325"/>
                  <a:gd name="connsiteY0" fmla="*/ 518463 h 691318"/>
                  <a:gd name="connsiteX1" fmla="*/ 172862 w 691325"/>
                  <a:gd name="connsiteY1" fmla="*/ 644958 h 691318"/>
                  <a:gd name="connsiteX2" fmla="*/ 46367 w 691325"/>
                  <a:gd name="connsiteY2" fmla="*/ 172855 h 691318"/>
                  <a:gd name="connsiteX3" fmla="*/ 518470 w 691325"/>
                  <a:gd name="connsiteY3" fmla="*/ 46361 h 691318"/>
                  <a:gd name="connsiteX4" fmla="*/ 644964 w 691325"/>
                  <a:gd name="connsiteY4" fmla="*/ 518463 h 69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5" h="691318">
                    <a:moveTo>
                      <a:pt x="644964" y="518463"/>
                    </a:moveTo>
                    <a:cubicBezTo>
                      <a:pt x="549524" y="683752"/>
                      <a:pt x="338150" y="740398"/>
                      <a:pt x="172862" y="644958"/>
                    </a:cubicBezTo>
                    <a:cubicBezTo>
                      <a:pt x="7543" y="549517"/>
                      <a:pt x="-49073" y="338143"/>
                      <a:pt x="46367" y="172855"/>
                    </a:cubicBezTo>
                    <a:cubicBezTo>
                      <a:pt x="141808" y="7567"/>
                      <a:pt x="353152" y="-49080"/>
                      <a:pt x="518470" y="46361"/>
                    </a:cubicBezTo>
                    <a:cubicBezTo>
                      <a:pt x="683759" y="141802"/>
                      <a:pt x="740405" y="353175"/>
                      <a:pt x="644964" y="518463"/>
                    </a:cubicBezTo>
                    <a:close/>
                  </a:path>
                </a:pathLst>
              </a:custGeom>
              <a:solidFill>
                <a:srgbClr val="FFFFFF"/>
              </a:solidFill>
              <a:ln w="2999"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D6F2A981-4BEE-1310-DCD5-2E5C61F61A00}"/>
                  </a:ext>
                </a:extLst>
              </p:cNvPr>
              <p:cNvSpPr>
                <a:spLocks/>
              </p:cNvSpPr>
              <p:nvPr/>
            </p:nvSpPr>
            <p:spPr>
              <a:xfrm>
                <a:off x="4583875" y="3561024"/>
                <a:ext cx="474923" cy="864546"/>
              </a:xfrm>
              <a:custGeom>
                <a:avLst/>
                <a:gdLst>
                  <a:gd name="connsiteX0" fmla="*/ 0 w 474923"/>
                  <a:gd name="connsiteY0" fmla="*/ 432018 h 864546"/>
                  <a:gd name="connsiteX1" fmla="*/ 196312 w 474923"/>
                  <a:gd name="connsiteY1" fmla="*/ 864546 h 864546"/>
                  <a:gd name="connsiteX2" fmla="*/ 474923 w 474923"/>
                  <a:gd name="connsiteY2" fmla="*/ 432648 h 864546"/>
                  <a:gd name="connsiteX3" fmla="*/ 197482 w 474923"/>
                  <a:gd name="connsiteY3" fmla="*/ 0 h 864546"/>
                  <a:gd name="connsiteX4" fmla="*/ 30 w 474923"/>
                  <a:gd name="connsiteY4" fmla="*/ 432018 h 86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23" h="864546">
                    <a:moveTo>
                      <a:pt x="0" y="432018"/>
                    </a:moveTo>
                    <a:lnTo>
                      <a:pt x="196312" y="864546"/>
                    </a:lnTo>
                    <a:cubicBezTo>
                      <a:pt x="360430" y="789928"/>
                      <a:pt x="474653" y="624699"/>
                      <a:pt x="474923" y="432648"/>
                    </a:cubicBezTo>
                    <a:cubicBezTo>
                      <a:pt x="475163" y="240597"/>
                      <a:pt x="361390" y="75038"/>
                      <a:pt x="197482" y="0"/>
                    </a:cubicBezTo>
                    <a:lnTo>
                      <a:pt x="30" y="432018"/>
                    </a:lnTo>
                    <a:close/>
                  </a:path>
                </a:pathLst>
              </a:custGeom>
              <a:solidFill>
                <a:srgbClr val="79C6FF"/>
              </a:solidFill>
              <a:ln w="2999" cap="flat">
                <a:noFill/>
                <a:prstDash val="solid"/>
                <a:miter/>
              </a:ln>
            </p:spPr>
            <p:txBody>
              <a:bodyPr rtlCol="0" anchor="ctr"/>
              <a:lstStyle/>
              <a:p>
                <a:endParaRPr lang="en-IN"/>
              </a:p>
            </p:txBody>
          </p:sp>
          <p:grpSp>
            <p:nvGrpSpPr>
              <p:cNvPr id="46" name="Graphic 26">
                <a:extLst>
                  <a:ext uri="{FF2B5EF4-FFF2-40B4-BE49-F238E27FC236}">
                    <a16:creationId xmlns:a16="http://schemas.microsoft.com/office/drawing/2014/main" id="{12F9312E-B9A4-B247-4598-9880CB10E056}"/>
                  </a:ext>
                </a:extLst>
              </p:cNvPr>
              <p:cNvGrpSpPr>
                <a:grpSpLocks/>
              </p:cNvGrpSpPr>
              <p:nvPr/>
            </p:nvGrpSpPr>
            <p:grpSpPr>
              <a:xfrm>
                <a:off x="4117143" y="3526339"/>
                <a:ext cx="1079250" cy="933434"/>
                <a:chOff x="4117143" y="2598877"/>
                <a:chExt cx="1079250" cy="933434"/>
              </a:xfrm>
              <a:noFill/>
            </p:grpSpPr>
            <p:sp>
              <p:nvSpPr>
                <p:cNvPr id="235" name="Freeform: Shape 234">
                  <a:extLst>
                    <a:ext uri="{FF2B5EF4-FFF2-40B4-BE49-F238E27FC236}">
                      <a16:creationId xmlns:a16="http://schemas.microsoft.com/office/drawing/2014/main" id="{5A51B37E-0756-FD5E-201E-A00796B520F9}"/>
                    </a:ext>
                  </a:extLst>
                </p:cNvPr>
                <p:cNvSpPr>
                  <a:spLocks/>
                </p:cNvSpPr>
                <p:nvPr/>
              </p:nvSpPr>
              <p:spPr>
                <a:xfrm>
                  <a:off x="4583845" y="2657189"/>
                  <a:ext cx="612548" cy="817651"/>
                </a:xfrm>
                <a:custGeom>
                  <a:avLst/>
                  <a:gdLst>
                    <a:gd name="connsiteX0" fmla="*/ 345489 w 612548"/>
                    <a:gd name="connsiteY0" fmla="*/ 7996 h 817651"/>
                    <a:gd name="connsiteX1" fmla="*/ 526499 w 612548"/>
                    <a:gd name="connsiteY1" fmla="*/ 358676 h 817651"/>
                    <a:gd name="connsiteX2" fmla="*/ 612548 w 612548"/>
                    <a:gd name="connsiteY2" fmla="*/ 409201 h 817651"/>
                    <a:gd name="connsiteX3" fmla="*/ 526379 w 612548"/>
                    <a:gd name="connsiteY3" fmla="*/ 459487 h 817651"/>
                    <a:gd name="connsiteX4" fmla="*/ 344438 w 612548"/>
                    <a:gd name="connsiteY4" fmla="*/ 809686 h 817651"/>
                    <a:gd name="connsiteX5" fmla="*/ 296883 w 612548"/>
                    <a:gd name="connsiteY5" fmla="*/ 804615 h 817651"/>
                    <a:gd name="connsiteX6" fmla="*/ 0 w 612548"/>
                    <a:gd name="connsiteY6" fmla="*/ 408391 h 817651"/>
                    <a:gd name="connsiteX7" fmla="*/ 297903 w 612548"/>
                    <a:gd name="connsiteY7" fmla="*/ 12977 h 817651"/>
                    <a:gd name="connsiteX8" fmla="*/ 345459 w 612548"/>
                    <a:gd name="connsiteY8" fmla="*/ 8026 h 81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548" h="817651">
                      <a:moveTo>
                        <a:pt x="345489" y="7996"/>
                      </a:moveTo>
                      <a:cubicBezTo>
                        <a:pt x="446000" y="94826"/>
                        <a:pt x="513477" y="218860"/>
                        <a:pt x="526499" y="358676"/>
                      </a:cubicBezTo>
                      <a:lnTo>
                        <a:pt x="612548" y="409201"/>
                      </a:lnTo>
                      <a:lnTo>
                        <a:pt x="526379" y="459487"/>
                      </a:lnTo>
                      <a:cubicBezTo>
                        <a:pt x="512967" y="599242"/>
                        <a:pt x="445190" y="723126"/>
                        <a:pt x="344438" y="809686"/>
                      </a:cubicBezTo>
                      <a:cubicBezTo>
                        <a:pt x="330067" y="822047"/>
                        <a:pt x="308254" y="819767"/>
                        <a:pt x="296883" y="804615"/>
                      </a:cubicBezTo>
                      <a:lnTo>
                        <a:pt x="0" y="408391"/>
                      </a:lnTo>
                      <a:lnTo>
                        <a:pt x="297903" y="12977"/>
                      </a:lnTo>
                      <a:cubicBezTo>
                        <a:pt x="309305" y="-2175"/>
                        <a:pt x="331117" y="-4365"/>
                        <a:pt x="345459" y="8026"/>
                      </a:cubicBezTo>
                      <a:close/>
                    </a:path>
                  </a:pathLst>
                </a:custGeom>
                <a:noFill/>
                <a:ln w="11994" cap="rnd">
                  <a:solidFill>
                    <a:srgbClr val="79C6FF"/>
                  </a:solidFill>
                  <a:prstDash val="solid"/>
                  <a:round/>
                </a:ln>
              </p:spPr>
              <p:txBody>
                <a:bodyPr rtlCol="0" anchor="ctr"/>
                <a:lstStyle/>
                <a:p>
                  <a:endParaRPr lang="en-IN" dirty="0"/>
                </a:p>
              </p:txBody>
            </p:sp>
            <p:sp>
              <p:nvSpPr>
                <p:cNvPr id="236" name="Freeform: Shape 235">
                  <a:extLst>
                    <a:ext uri="{FF2B5EF4-FFF2-40B4-BE49-F238E27FC236}">
                      <a16:creationId xmlns:a16="http://schemas.microsoft.com/office/drawing/2014/main" id="{A32A2DAF-53B6-3457-A677-88F5DCA0A7AE}"/>
                    </a:ext>
                  </a:extLst>
                </p:cNvPr>
                <p:cNvSpPr>
                  <a:spLocks/>
                </p:cNvSpPr>
                <p:nvPr/>
              </p:nvSpPr>
              <p:spPr>
                <a:xfrm>
                  <a:off x="4117143" y="2598877"/>
                  <a:ext cx="607268" cy="933434"/>
                </a:xfrm>
                <a:custGeom>
                  <a:avLst/>
                  <a:gdLst>
                    <a:gd name="connsiteX0" fmla="*/ 607268 w 607268"/>
                    <a:gd name="connsiteY0" fmla="*/ 911892 h 933434"/>
                    <a:gd name="connsiteX1" fmla="*/ 466103 w 607268"/>
                    <a:gd name="connsiteY1" fmla="*/ 933434 h 933434"/>
                    <a:gd name="connsiteX2" fmla="*/ 0 w 607268"/>
                    <a:gd name="connsiteY2" fmla="*/ 466102 h 933434"/>
                    <a:gd name="connsiteX3" fmla="*/ 467333 w 607268"/>
                    <a:gd name="connsiteY3" fmla="*/ 0 h 933434"/>
                    <a:gd name="connsiteX4" fmla="*/ 606098 w 607268"/>
                    <a:gd name="connsiteY4" fmla="*/ 21153 h 93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268" h="933434">
                      <a:moveTo>
                        <a:pt x="607268" y="911892"/>
                      </a:moveTo>
                      <a:cubicBezTo>
                        <a:pt x="562713" y="925934"/>
                        <a:pt x="515308" y="933494"/>
                        <a:pt x="466103" y="933434"/>
                      </a:cubicBezTo>
                      <a:cubicBezTo>
                        <a:pt x="208344" y="933104"/>
                        <a:pt x="-360" y="723861"/>
                        <a:pt x="0" y="466102"/>
                      </a:cubicBezTo>
                      <a:cubicBezTo>
                        <a:pt x="331" y="208344"/>
                        <a:pt x="209574" y="-360"/>
                        <a:pt x="467333" y="0"/>
                      </a:cubicBezTo>
                      <a:cubicBezTo>
                        <a:pt x="515668" y="60"/>
                        <a:pt x="562263" y="7471"/>
                        <a:pt x="606098" y="21153"/>
                      </a:cubicBezTo>
                    </a:path>
                  </a:pathLst>
                </a:custGeom>
                <a:noFill/>
                <a:ln w="11994" cap="rnd">
                  <a:solidFill>
                    <a:srgbClr val="79C6FF"/>
                  </a:solidFill>
                  <a:prstDash val="solid"/>
                  <a:round/>
                </a:ln>
              </p:spPr>
              <p:txBody>
                <a:bodyPr rtlCol="0" anchor="ctr"/>
                <a:lstStyle/>
                <a:p>
                  <a:endParaRPr lang="en-IN"/>
                </a:p>
              </p:txBody>
            </p:sp>
          </p:grpSp>
          <p:sp>
            <p:nvSpPr>
              <p:cNvPr id="48" name="Freeform: Shape 47">
                <a:extLst>
                  <a:ext uri="{FF2B5EF4-FFF2-40B4-BE49-F238E27FC236}">
                    <a16:creationId xmlns:a16="http://schemas.microsoft.com/office/drawing/2014/main" id="{6BE80679-F37A-3596-8B0E-53C7708D97F0}"/>
                  </a:ext>
                </a:extLst>
              </p:cNvPr>
              <p:cNvSpPr>
                <a:spLocks/>
              </p:cNvSpPr>
              <p:nvPr/>
            </p:nvSpPr>
            <p:spPr>
              <a:xfrm rot="18900000">
                <a:off x="4238255" y="3647441"/>
                <a:ext cx="691217" cy="691217"/>
              </a:xfrm>
              <a:custGeom>
                <a:avLst/>
                <a:gdLst>
                  <a:gd name="connsiteX0" fmla="*/ 691217 w 691217"/>
                  <a:gd name="connsiteY0" fmla="*/ 345609 h 691217"/>
                  <a:gd name="connsiteX1" fmla="*/ 345609 w 691217"/>
                  <a:gd name="connsiteY1" fmla="*/ 691217 h 691217"/>
                  <a:gd name="connsiteX2" fmla="*/ 0 w 691217"/>
                  <a:gd name="connsiteY2" fmla="*/ 345609 h 691217"/>
                  <a:gd name="connsiteX3" fmla="*/ 345609 w 691217"/>
                  <a:gd name="connsiteY3" fmla="*/ 0 h 691217"/>
                  <a:gd name="connsiteX4" fmla="*/ 691217 w 691217"/>
                  <a:gd name="connsiteY4" fmla="*/ 345609 h 69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17" h="691217">
                    <a:moveTo>
                      <a:pt x="691217" y="345609"/>
                    </a:moveTo>
                    <a:cubicBezTo>
                      <a:pt x="691217" y="536483"/>
                      <a:pt x="536483" y="691217"/>
                      <a:pt x="345609" y="691217"/>
                    </a:cubicBezTo>
                    <a:cubicBezTo>
                      <a:pt x="154734" y="691217"/>
                      <a:pt x="0" y="536483"/>
                      <a:pt x="0" y="345609"/>
                    </a:cubicBezTo>
                    <a:cubicBezTo>
                      <a:pt x="0" y="154734"/>
                      <a:pt x="154734" y="0"/>
                      <a:pt x="345609" y="0"/>
                    </a:cubicBezTo>
                    <a:cubicBezTo>
                      <a:pt x="536483" y="0"/>
                      <a:pt x="691217" y="154734"/>
                      <a:pt x="691217" y="345609"/>
                    </a:cubicBezTo>
                    <a:close/>
                  </a:path>
                </a:pathLst>
              </a:custGeom>
              <a:solidFill>
                <a:srgbClr val="FFFFFF"/>
              </a:solidFill>
              <a:ln w="2999" cap="flat">
                <a:noFill/>
                <a:prstDash val="solid"/>
                <a:miter/>
              </a:ln>
            </p:spPr>
            <p:txBody>
              <a:bodyPr rtlCol="0" anchor="ctr"/>
              <a:lstStyle/>
              <a:p>
                <a:endParaRPr lang="en-IN"/>
              </a:p>
            </p:txBody>
          </p:sp>
          <p:grpSp>
            <p:nvGrpSpPr>
              <p:cNvPr id="50" name="Group 49">
                <a:extLst>
                  <a:ext uri="{FF2B5EF4-FFF2-40B4-BE49-F238E27FC236}">
                    <a16:creationId xmlns:a16="http://schemas.microsoft.com/office/drawing/2014/main" id="{262CD32A-6940-95DA-33A3-8BD791914E3D}"/>
                  </a:ext>
                </a:extLst>
              </p:cNvPr>
              <p:cNvGrpSpPr>
                <a:grpSpLocks/>
              </p:cNvGrpSpPr>
              <p:nvPr/>
            </p:nvGrpSpPr>
            <p:grpSpPr>
              <a:xfrm>
                <a:off x="6624776" y="2397012"/>
                <a:ext cx="987017" cy="997320"/>
                <a:chOff x="6272716" y="1324537"/>
                <a:chExt cx="987017" cy="997320"/>
              </a:xfrm>
            </p:grpSpPr>
            <p:sp>
              <p:nvSpPr>
                <p:cNvPr id="230" name="Freeform: Shape 229">
                  <a:extLst>
                    <a:ext uri="{FF2B5EF4-FFF2-40B4-BE49-F238E27FC236}">
                      <a16:creationId xmlns:a16="http://schemas.microsoft.com/office/drawing/2014/main" id="{6A13ACE6-F193-FC63-0EFC-CE2821A79F13}"/>
                    </a:ext>
                  </a:extLst>
                </p:cNvPr>
                <p:cNvSpPr>
                  <a:spLocks/>
                </p:cNvSpPr>
                <p:nvPr/>
              </p:nvSpPr>
              <p:spPr>
                <a:xfrm>
                  <a:off x="6317976" y="1745703"/>
                  <a:ext cx="750896" cy="520623"/>
                </a:xfrm>
                <a:custGeom>
                  <a:avLst/>
                  <a:gdLst>
                    <a:gd name="connsiteX0" fmla="*/ 474956 w 750896"/>
                    <a:gd name="connsiteY0" fmla="*/ 45635 h 520623"/>
                    <a:gd name="connsiteX1" fmla="*/ 2163 w 750896"/>
                    <a:gd name="connsiteY1" fmla="*/ 0 h 520623"/>
                    <a:gd name="connsiteX2" fmla="*/ 237510 w 750896"/>
                    <a:gd name="connsiteY2" fmla="*/ 456921 h 520623"/>
                    <a:gd name="connsiteX3" fmla="*/ 750897 w 750896"/>
                    <a:gd name="connsiteY3" fmla="*/ 432288 h 520623"/>
                    <a:gd name="connsiteX4" fmla="*/ 474986 w 750896"/>
                    <a:gd name="connsiteY4" fmla="*/ 45635 h 5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96" h="520623">
                      <a:moveTo>
                        <a:pt x="474956" y="45635"/>
                      </a:moveTo>
                      <a:lnTo>
                        <a:pt x="2163" y="0"/>
                      </a:lnTo>
                      <a:cubicBezTo>
                        <a:pt x="-15059" y="179450"/>
                        <a:pt x="71201" y="360880"/>
                        <a:pt x="237510" y="456921"/>
                      </a:cubicBezTo>
                      <a:cubicBezTo>
                        <a:pt x="403818" y="552962"/>
                        <a:pt x="604091" y="536910"/>
                        <a:pt x="750897" y="432288"/>
                      </a:cubicBezTo>
                      <a:lnTo>
                        <a:pt x="474986" y="45635"/>
                      </a:lnTo>
                      <a:close/>
                    </a:path>
                  </a:pathLst>
                </a:custGeom>
                <a:solidFill>
                  <a:srgbClr val="00467A"/>
                </a:solidFill>
                <a:ln w="2999" cap="flat">
                  <a:noFill/>
                  <a:prstDash val="solid"/>
                  <a:miter/>
                </a:ln>
              </p:spPr>
              <p:txBody>
                <a:bodyPr rtlCol="0" anchor="ctr"/>
                <a:lstStyle/>
                <a:p>
                  <a:endParaRPr lang="en-IN"/>
                </a:p>
              </p:txBody>
            </p:sp>
            <p:grpSp>
              <p:nvGrpSpPr>
                <p:cNvPr id="231" name="Graphic 26">
                  <a:extLst>
                    <a:ext uri="{FF2B5EF4-FFF2-40B4-BE49-F238E27FC236}">
                      <a16:creationId xmlns:a16="http://schemas.microsoft.com/office/drawing/2014/main" id="{5671E476-7E05-FA2F-6923-8B27948E0A28}"/>
                    </a:ext>
                  </a:extLst>
                </p:cNvPr>
                <p:cNvGrpSpPr>
                  <a:grpSpLocks/>
                </p:cNvGrpSpPr>
                <p:nvPr/>
              </p:nvGrpSpPr>
              <p:grpSpPr>
                <a:xfrm>
                  <a:off x="6272716" y="1324537"/>
                  <a:ext cx="987017" cy="997320"/>
                  <a:chOff x="6272716" y="1324537"/>
                  <a:chExt cx="987017" cy="997320"/>
                </a:xfrm>
                <a:noFill/>
              </p:grpSpPr>
              <p:sp>
                <p:nvSpPr>
                  <p:cNvPr id="233" name="Freeform: Shape 232">
                    <a:extLst>
                      <a:ext uri="{FF2B5EF4-FFF2-40B4-BE49-F238E27FC236}">
                        <a16:creationId xmlns:a16="http://schemas.microsoft.com/office/drawing/2014/main" id="{CCCB9912-D5F0-8923-3CB1-79BD1F723BAB}"/>
                      </a:ext>
                    </a:extLst>
                  </p:cNvPr>
                  <p:cNvSpPr>
                    <a:spLocks/>
                  </p:cNvSpPr>
                  <p:nvPr/>
                </p:nvSpPr>
                <p:spPr>
                  <a:xfrm>
                    <a:off x="6272716" y="1791368"/>
                    <a:ext cx="716902" cy="530488"/>
                  </a:xfrm>
                  <a:custGeom>
                    <a:avLst/>
                    <a:gdLst>
                      <a:gd name="connsiteX0" fmla="*/ 694895 w 716902"/>
                      <a:gd name="connsiteY0" fmla="*/ 499136 h 530488"/>
                      <a:gd name="connsiteX1" fmla="*/ 300651 w 716902"/>
                      <a:gd name="connsiteY1" fmla="*/ 481104 h 530488"/>
                      <a:gd name="connsiteX2" fmla="*/ 213941 w 716902"/>
                      <a:gd name="connsiteY2" fmla="*/ 530489 h 530488"/>
                      <a:gd name="connsiteX3" fmla="*/ 213341 w 716902"/>
                      <a:gd name="connsiteY3" fmla="*/ 430698 h 530488"/>
                      <a:gd name="connsiteX4" fmla="*/ 588 w 716902"/>
                      <a:gd name="connsiteY4" fmla="*/ 98321 h 530488"/>
                      <a:gd name="connsiteX5" fmla="*/ 28701 w 716902"/>
                      <a:gd name="connsiteY5" fmla="*/ 59647 h 530488"/>
                      <a:gd name="connsiteX6" fmla="*/ 520186 w 716902"/>
                      <a:gd name="connsiteY6" fmla="*/ 0 h 530488"/>
                      <a:gd name="connsiteX7" fmla="*/ 714277 w 716902"/>
                      <a:gd name="connsiteY7" fmla="*/ 455451 h 530488"/>
                      <a:gd name="connsiteX8" fmla="*/ 694835 w 716902"/>
                      <a:gd name="connsiteY8" fmla="*/ 499136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902" h="530488">
                        <a:moveTo>
                          <a:pt x="694895" y="499136"/>
                        </a:moveTo>
                        <a:cubicBezTo>
                          <a:pt x="569511" y="542940"/>
                          <a:pt x="428345" y="539550"/>
                          <a:pt x="300651" y="481104"/>
                        </a:cubicBezTo>
                        <a:lnTo>
                          <a:pt x="213941" y="530489"/>
                        </a:lnTo>
                        <a:lnTo>
                          <a:pt x="213341" y="430698"/>
                        </a:lnTo>
                        <a:cubicBezTo>
                          <a:pt x="98879" y="349359"/>
                          <a:pt x="25371" y="228805"/>
                          <a:pt x="588" y="98321"/>
                        </a:cubicBezTo>
                        <a:cubicBezTo>
                          <a:pt x="-2953" y="79689"/>
                          <a:pt x="9889" y="61927"/>
                          <a:pt x="28701" y="59647"/>
                        </a:cubicBezTo>
                        <a:lnTo>
                          <a:pt x="520186" y="0"/>
                        </a:lnTo>
                        <a:lnTo>
                          <a:pt x="714277" y="455451"/>
                        </a:lnTo>
                        <a:cubicBezTo>
                          <a:pt x="721718" y="472883"/>
                          <a:pt x="712747" y="492895"/>
                          <a:pt x="694835" y="499136"/>
                        </a:cubicBezTo>
                        <a:close/>
                      </a:path>
                    </a:pathLst>
                  </a:custGeom>
                  <a:noFill/>
                  <a:ln w="11994" cap="rnd">
                    <a:solidFill>
                      <a:srgbClr val="00467A"/>
                    </a:solidFill>
                    <a:prstDash val="solid"/>
                    <a:round/>
                  </a:ln>
                </p:spPr>
                <p:txBody>
                  <a:bodyPr rtlCol="0" anchor="ctr"/>
                  <a:lstStyle/>
                  <a:p>
                    <a:endParaRPr lang="en-IN"/>
                  </a:p>
                </p:txBody>
              </p:sp>
              <p:sp>
                <p:nvSpPr>
                  <p:cNvPr id="234" name="Freeform: Shape 233">
                    <a:extLst>
                      <a:ext uri="{FF2B5EF4-FFF2-40B4-BE49-F238E27FC236}">
                        <a16:creationId xmlns:a16="http://schemas.microsoft.com/office/drawing/2014/main" id="{A860CF1B-A6ED-91D5-1405-FA324F427503}"/>
                      </a:ext>
                    </a:extLst>
                  </p:cNvPr>
                  <p:cNvSpPr>
                    <a:spLocks/>
                  </p:cNvSpPr>
                  <p:nvPr/>
                </p:nvSpPr>
                <p:spPr>
                  <a:xfrm>
                    <a:off x="6336971" y="1324537"/>
                    <a:ext cx="922762" cy="809829"/>
                  </a:xfrm>
                  <a:custGeom>
                    <a:avLst/>
                    <a:gdLst>
                      <a:gd name="connsiteX0" fmla="*/ 0 w 922762"/>
                      <a:gd name="connsiteY0" fmla="*/ 366530 h 809829"/>
                      <a:gd name="connsiteX1" fmla="*/ 51756 w 922762"/>
                      <a:gd name="connsiteY1" fmla="*/ 233435 h 809829"/>
                      <a:gd name="connsiteX2" fmla="*/ 689327 w 922762"/>
                      <a:gd name="connsiteY2" fmla="*/ 62596 h 809829"/>
                      <a:gd name="connsiteX3" fmla="*/ 860166 w 922762"/>
                      <a:gd name="connsiteY3" fmla="*/ 700137 h 809829"/>
                      <a:gd name="connsiteX4" fmla="*/ 772586 w 922762"/>
                      <a:gd name="connsiteY4" fmla="*/ 809829 h 80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762" h="809829">
                        <a:moveTo>
                          <a:pt x="0" y="366530"/>
                        </a:moveTo>
                        <a:cubicBezTo>
                          <a:pt x="10051" y="320925"/>
                          <a:pt x="27153" y="276040"/>
                          <a:pt x="51756" y="233435"/>
                        </a:cubicBezTo>
                        <a:cubicBezTo>
                          <a:pt x="180650" y="10210"/>
                          <a:pt x="466072" y="-66268"/>
                          <a:pt x="689327" y="62596"/>
                        </a:cubicBezTo>
                        <a:cubicBezTo>
                          <a:pt x="912552" y="191491"/>
                          <a:pt x="989030" y="476912"/>
                          <a:pt x="860166" y="700137"/>
                        </a:cubicBezTo>
                        <a:cubicBezTo>
                          <a:pt x="836013" y="741992"/>
                          <a:pt x="806340" y="778686"/>
                          <a:pt x="772586" y="809829"/>
                        </a:cubicBezTo>
                      </a:path>
                    </a:pathLst>
                  </a:custGeom>
                  <a:noFill/>
                  <a:ln w="11994" cap="rnd">
                    <a:solidFill>
                      <a:srgbClr val="00467A"/>
                    </a:solidFill>
                    <a:prstDash val="solid"/>
                    <a:round/>
                  </a:ln>
                </p:spPr>
                <p:txBody>
                  <a:bodyPr rtlCol="0" anchor="ctr"/>
                  <a:lstStyle/>
                  <a:p>
                    <a:endParaRPr lang="en-IN"/>
                  </a:p>
                </p:txBody>
              </p:sp>
            </p:grpSp>
            <p:sp>
              <p:nvSpPr>
                <p:cNvPr id="232" name="Freeform: Shape 231">
                  <a:extLst>
                    <a:ext uri="{FF2B5EF4-FFF2-40B4-BE49-F238E27FC236}">
                      <a16:creationId xmlns:a16="http://schemas.microsoft.com/office/drawing/2014/main" id="{E10802BA-BAB9-8051-6627-72DB52720DFE}"/>
                    </a:ext>
                  </a:extLst>
                </p:cNvPr>
                <p:cNvSpPr>
                  <a:spLocks/>
                </p:cNvSpPr>
                <p:nvPr/>
              </p:nvSpPr>
              <p:spPr>
                <a:xfrm>
                  <a:off x="6447288" y="1445694"/>
                  <a:ext cx="691325" cy="691318"/>
                </a:xfrm>
                <a:custGeom>
                  <a:avLst/>
                  <a:gdLst>
                    <a:gd name="connsiteX0" fmla="*/ 46361 w 691325"/>
                    <a:gd name="connsiteY0" fmla="*/ 172855 h 691318"/>
                    <a:gd name="connsiteX1" fmla="*/ 518464 w 691325"/>
                    <a:gd name="connsiteY1" fmla="*/ 46361 h 691318"/>
                    <a:gd name="connsiteX2" fmla="*/ 644958 w 691325"/>
                    <a:gd name="connsiteY2" fmla="*/ 518463 h 691318"/>
                    <a:gd name="connsiteX3" fmla="*/ 172855 w 691325"/>
                    <a:gd name="connsiteY3" fmla="*/ 644957 h 691318"/>
                    <a:gd name="connsiteX4" fmla="*/ 46361 w 691325"/>
                    <a:gd name="connsiteY4" fmla="*/ 172855 h 69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5" h="691318">
                      <a:moveTo>
                        <a:pt x="46361" y="172855"/>
                      </a:moveTo>
                      <a:cubicBezTo>
                        <a:pt x="141802" y="7567"/>
                        <a:pt x="353175" y="-49080"/>
                        <a:pt x="518464" y="46361"/>
                      </a:cubicBezTo>
                      <a:cubicBezTo>
                        <a:pt x="683782" y="141802"/>
                        <a:pt x="740398" y="353175"/>
                        <a:pt x="644958" y="518463"/>
                      </a:cubicBezTo>
                      <a:cubicBezTo>
                        <a:pt x="549517" y="683752"/>
                        <a:pt x="338174" y="740398"/>
                        <a:pt x="172855" y="644957"/>
                      </a:cubicBezTo>
                      <a:cubicBezTo>
                        <a:pt x="7567" y="549517"/>
                        <a:pt x="-49080" y="338143"/>
                        <a:pt x="46361" y="172855"/>
                      </a:cubicBezTo>
                      <a:close/>
                    </a:path>
                  </a:pathLst>
                </a:custGeom>
                <a:solidFill>
                  <a:srgbClr val="FFFFFF"/>
                </a:solidFill>
                <a:ln w="2999" cap="flat">
                  <a:noFill/>
                  <a:prstDash val="solid"/>
                  <a:miter/>
                </a:ln>
              </p:spPr>
              <p:txBody>
                <a:bodyPr rtlCol="0" anchor="ctr"/>
                <a:lstStyle/>
                <a:p>
                  <a:endParaRPr lang="en-IN"/>
                </a:p>
              </p:txBody>
            </p:sp>
          </p:grpSp>
          <p:sp>
            <p:nvSpPr>
              <p:cNvPr id="52" name="Freeform: Shape 51">
                <a:extLst>
                  <a:ext uri="{FF2B5EF4-FFF2-40B4-BE49-F238E27FC236}">
                    <a16:creationId xmlns:a16="http://schemas.microsoft.com/office/drawing/2014/main" id="{B83E1B9C-3327-D656-C24F-198ED4B6AF9E}"/>
                  </a:ext>
                </a:extLst>
              </p:cNvPr>
              <p:cNvSpPr>
                <a:spLocks/>
              </p:cNvSpPr>
              <p:nvPr/>
            </p:nvSpPr>
            <p:spPr>
              <a:xfrm>
                <a:off x="7052791" y="3565638"/>
                <a:ext cx="474892" cy="864576"/>
              </a:xfrm>
              <a:custGeom>
                <a:avLst/>
                <a:gdLst>
                  <a:gd name="connsiteX0" fmla="*/ 474893 w 474892"/>
                  <a:gd name="connsiteY0" fmla="*/ 432288 h 864576"/>
                  <a:gd name="connsiteX1" fmla="*/ 278011 w 474892"/>
                  <a:gd name="connsiteY1" fmla="*/ 0 h 864576"/>
                  <a:gd name="connsiteX2" fmla="*/ 0 w 474892"/>
                  <a:gd name="connsiteY2" fmla="*/ 432288 h 864576"/>
                  <a:gd name="connsiteX3" fmla="*/ 278011 w 474892"/>
                  <a:gd name="connsiteY3" fmla="*/ 864576 h 864576"/>
                  <a:gd name="connsiteX4" fmla="*/ 474893 w 474892"/>
                  <a:gd name="connsiteY4" fmla="*/ 432288 h 86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892" h="864576">
                    <a:moveTo>
                      <a:pt x="474893" y="432288"/>
                    </a:moveTo>
                    <a:lnTo>
                      <a:pt x="278011" y="0"/>
                    </a:lnTo>
                    <a:cubicBezTo>
                      <a:pt x="113983" y="74828"/>
                      <a:pt x="0" y="240237"/>
                      <a:pt x="0" y="432288"/>
                    </a:cubicBezTo>
                    <a:cubicBezTo>
                      <a:pt x="0" y="624339"/>
                      <a:pt x="114013" y="789748"/>
                      <a:pt x="278011" y="864576"/>
                    </a:cubicBezTo>
                    <a:lnTo>
                      <a:pt x="474893" y="432288"/>
                    </a:lnTo>
                    <a:close/>
                  </a:path>
                </a:pathLst>
              </a:custGeom>
              <a:solidFill>
                <a:srgbClr val="00589A"/>
              </a:solidFill>
              <a:ln w="2999" cap="flat">
                <a:noFill/>
                <a:prstDash val="solid"/>
                <a:miter/>
              </a:ln>
            </p:spPr>
            <p:txBody>
              <a:bodyPr rtlCol="0" anchor="ctr"/>
              <a:lstStyle/>
              <a:p>
                <a:endParaRPr lang="en-IN"/>
              </a:p>
            </p:txBody>
          </p:sp>
          <p:grpSp>
            <p:nvGrpSpPr>
              <p:cNvPr id="53" name="Graphic 26">
                <a:extLst>
                  <a:ext uri="{FF2B5EF4-FFF2-40B4-BE49-F238E27FC236}">
                    <a16:creationId xmlns:a16="http://schemas.microsoft.com/office/drawing/2014/main" id="{42751144-FB7D-5987-D275-29517D1AEA6A}"/>
                  </a:ext>
                </a:extLst>
              </p:cNvPr>
              <p:cNvGrpSpPr>
                <a:grpSpLocks/>
              </p:cNvGrpSpPr>
              <p:nvPr/>
            </p:nvGrpSpPr>
            <p:grpSpPr>
              <a:xfrm>
                <a:off x="6915135" y="3531194"/>
                <a:ext cx="1079250" cy="933463"/>
                <a:chOff x="6915135" y="2597228"/>
                <a:chExt cx="1079250" cy="933463"/>
              </a:xfrm>
              <a:noFill/>
            </p:grpSpPr>
            <p:sp>
              <p:nvSpPr>
                <p:cNvPr id="228" name="Freeform: Shape 227">
                  <a:extLst>
                    <a:ext uri="{FF2B5EF4-FFF2-40B4-BE49-F238E27FC236}">
                      <a16:creationId xmlns:a16="http://schemas.microsoft.com/office/drawing/2014/main" id="{3F324CB0-29A2-1D63-27B3-59B16F24FDB3}"/>
                    </a:ext>
                  </a:extLst>
                </p:cNvPr>
                <p:cNvSpPr>
                  <a:spLocks/>
                </p:cNvSpPr>
                <p:nvPr/>
              </p:nvSpPr>
              <p:spPr>
                <a:xfrm>
                  <a:off x="6915135" y="2655125"/>
                  <a:ext cx="612548" cy="817681"/>
                </a:xfrm>
                <a:custGeom>
                  <a:avLst/>
                  <a:gdLst>
                    <a:gd name="connsiteX0" fmla="*/ 267600 w 612548"/>
                    <a:gd name="connsiteY0" fmla="*/ 809679 h 817681"/>
                    <a:gd name="connsiteX1" fmla="*/ 86110 w 612548"/>
                    <a:gd name="connsiteY1" fmla="*/ 459240 h 817681"/>
                    <a:gd name="connsiteX2" fmla="*/ 0 w 612548"/>
                    <a:gd name="connsiteY2" fmla="*/ 408834 h 817681"/>
                    <a:gd name="connsiteX3" fmla="*/ 86110 w 612548"/>
                    <a:gd name="connsiteY3" fmla="*/ 358429 h 817681"/>
                    <a:gd name="connsiteX4" fmla="*/ 267600 w 612548"/>
                    <a:gd name="connsiteY4" fmla="*/ 7990 h 817681"/>
                    <a:gd name="connsiteX5" fmla="*/ 315155 w 612548"/>
                    <a:gd name="connsiteY5" fmla="*/ 13000 h 817681"/>
                    <a:gd name="connsiteX6" fmla="*/ 612548 w 612548"/>
                    <a:gd name="connsiteY6" fmla="*/ 408834 h 817681"/>
                    <a:gd name="connsiteX7" fmla="*/ 315155 w 612548"/>
                    <a:gd name="connsiteY7" fmla="*/ 804668 h 817681"/>
                    <a:gd name="connsiteX8" fmla="*/ 267600 w 612548"/>
                    <a:gd name="connsiteY8" fmla="*/ 809679 h 81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548" h="817681">
                      <a:moveTo>
                        <a:pt x="267600" y="809679"/>
                      </a:moveTo>
                      <a:cubicBezTo>
                        <a:pt x="166969" y="722999"/>
                        <a:pt x="99341" y="599026"/>
                        <a:pt x="86110" y="459240"/>
                      </a:cubicBezTo>
                      <a:lnTo>
                        <a:pt x="0" y="408834"/>
                      </a:lnTo>
                      <a:lnTo>
                        <a:pt x="86110" y="358429"/>
                      </a:lnTo>
                      <a:cubicBezTo>
                        <a:pt x="99341" y="218643"/>
                        <a:pt x="166969" y="94699"/>
                        <a:pt x="267600" y="7990"/>
                      </a:cubicBezTo>
                      <a:cubicBezTo>
                        <a:pt x="281972" y="-4372"/>
                        <a:pt x="303784" y="-2151"/>
                        <a:pt x="315155" y="13000"/>
                      </a:cubicBezTo>
                      <a:lnTo>
                        <a:pt x="612548" y="408834"/>
                      </a:lnTo>
                      <a:lnTo>
                        <a:pt x="315155" y="804668"/>
                      </a:lnTo>
                      <a:cubicBezTo>
                        <a:pt x="303754" y="819820"/>
                        <a:pt x="281972" y="822070"/>
                        <a:pt x="267600" y="809679"/>
                      </a:cubicBezTo>
                      <a:close/>
                    </a:path>
                  </a:pathLst>
                </a:custGeom>
                <a:noFill/>
                <a:ln w="11994" cap="rnd">
                  <a:solidFill>
                    <a:srgbClr val="00589A"/>
                  </a:solidFill>
                  <a:prstDash val="solid"/>
                  <a:round/>
                </a:ln>
              </p:spPr>
              <p:txBody>
                <a:bodyPr rtlCol="0" anchor="ctr"/>
                <a:lstStyle/>
                <a:p>
                  <a:endParaRPr lang="en-IN" dirty="0"/>
                </a:p>
              </p:txBody>
            </p:sp>
            <p:sp>
              <p:nvSpPr>
                <p:cNvPr id="229" name="Freeform: Shape 228">
                  <a:extLst>
                    <a:ext uri="{FF2B5EF4-FFF2-40B4-BE49-F238E27FC236}">
                      <a16:creationId xmlns:a16="http://schemas.microsoft.com/office/drawing/2014/main" id="{5A623588-9DB8-3FDF-C7A6-E7B747533C21}"/>
                    </a:ext>
                  </a:extLst>
                </p:cNvPr>
                <p:cNvSpPr>
                  <a:spLocks/>
                </p:cNvSpPr>
                <p:nvPr/>
              </p:nvSpPr>
              <p:spPr>
                <a:xfrm>
                  <a:off x="7386518" y="2597228"/>
                  <a:ext cx="607867" cy="933463"/>
                </a:xfrm>
                <a:custGeom>
                  <a:avLst/>
                  <a:gdLst>
                    <a:gd name="connsiteX0" fmla="*/ 0 w 607867"/>
                    <a:gd name="connsiteY0" fmla="*/ 21722 h 933463"/>
                    <a:gd name="connsiteX1" fmla="*/ 141136 w 607867"/>
                    <a:gd name="connsiteY1" fmla="*/ 0 h 933463"/>
                    <a:gd name="connsiteX2" fmla="*/ 607868 w 607867"/>
                    <a:gd name="connsiteY2" fmla="*/ 466732 h 933463"/>
                    <a:gd name="connsiteX3" fmla="*/ 141136 w 607867"/>
                    <a:gd name="connsiteY3" fmla="*/ 933464 h 933463"/>
                    <a:gd name="connsiteX4" fmla="*/ 2340 w 607867"/>
                    <a:gd name="connsiteY4" fmla="*/ 912492 h 933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7" h="933463">
                      <a:moveTo>
                        <a:pt x="0" y="21722"/>
                      </a:moveTo>
                      <a:cubicBezTo>
                        <a:pt x="44525" y="7621"/>
                        <a:pt x="91930" y="0"/>
                        <a:pt x="141136" y="0"/>
                      </a:cubicBezTo>
                      <a:cubicBezTo>
                        <a:pt x="398894" y="0"/>
                        <a:pt x="607868" y="208973"/>
                        <a:pt x="607868" y="466732"/>
                      </a:cubicBezTo>
                      <a:cubicBezTo>
                        <a:pt x="607868" y="724491"/>
                        <a:pt x="398894" y="933464"/>
                        <a:pt x="141136" y="933464"/>
                      </a:cubicBezTo>
                      <a:cubicBezTo>
                        <a:pt x="92800" y="933464"/>
                        <a:pt x="46205" y="926113"/>
                        <a:pt x="2340" y="912492"/>
                      </a:cubicBezTo>
                    </a:path>
                  </a:pathLst>
                </a:custGeom>
                <a:noFill/>
                <a:ln w="11994" cap="rnd">
                  <a:solidFill>
                    <a:srgbClr val="00589A"/>
                  </a:solidFill>
                  <a:prstDash val="solid"/>
                  <a:round/>
                </a:ln>
              </p:spPr>
              <p:txBody>
                <a:bodyPr rtlCol="0" anchor="ctr"/>
                <a:lstStyle/>
                <a:p>
                  <a:endParaRPr lang="en-IN"/>
                </a:p>
              </p:txBody>
            </p:sp>
          </p:grpSp>
          <p:sp>
            <p:nvSpPr>
              <p:cNvPr id="54" name="Freeform: Shape 53">
                <a:extLst>
                  <a:ext uri="{FF2B5EF4-FFF2-40B4-BE49-F238E27FC236}">
                    <a16:creationId xmlns:a16="http://schemas.microsoft.com/office/drawing/2014/main" id="{B35812A0-4B5A-2461-4C83-69AF998323E6}"/>
                  </a:ext>
                </a:extLst>
              </p:cNvPr>
              <p:cNvSpPr>
                <a:spLocks/>
              </p:cNvSpPr>
              <p:nvPr/>
            </p:nvSpPr>
            <p:spPr>
              <a:xfrm>
                <a:off x="7182075" y="3652317"/>
                <a:ext cx="691217" cy="691216"/>
              </a:xfrm>
              <a:custGeom>
                <a:avLst/>
                <a:gdLst>
                  <a:gd name="connsiteX0" fmla="*/ 345608 w 691217"/>
                  <a:gd name="connsiteY0" fmla="*/ 0 h 691216"/>
                  <a:gd name="connsiteX1" fmla="*/ 691217 w 691217"/>
                  <a:gd name="connsiteY1" fmla="*/ 345608 h 691216"/>
                  <a:gd name="connsiteX2" fmla="*/ 345608 w 691217"/>
                  <a:gd name="connsiteY2" fmla="*/ 691217 h 691216"/>
                  <a:gd name="connsiteX3" fmla="*/ 0 w 691217"/>
                  <a:gd name="connsiteY3" fmla="*/ 345608 h 691216"/>
                  <a:gd name="connsiteX4" fmla="*/ 345608 w 691217"/>
                  <a:gd name="connsiteY4" fmla="*/ 0 h 69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17" h="691216">
                    <a:moveTo>
                      <a:pt x="345608" y="0"/>
                    </a:moveTo>
                    <a:cubicBezTo>
                      <a:pt x="536490" y="0"/>
                      <a:pt x="691217" y="154727"/>
                      <a:pt x="691217" y="345608"/>
                    </a:cubicBezTo>
                    <a:cubicBezTo>
                      <a:pt x="691217" y="536490"/>
                      <a:pt x="536490" y="691217"/>
                      <a:pt x="345608" y="691217"/>
                    </a:cubicBezTo>
                    <a:cubicBezTo>
                      <a:pt x="154727" y="691217"/>
                      <a:pt x="0" y="536490"/>
                      <a:pt x="0" y="345608"/>
                    </a:cubicBezTo>
                    <a:cubicBezTo>
                      <a:pt x="0" y="154727"/>
                      <a:pt x="154727" y="0"/>
                      <a:pt x="345608" y="0"/>
                    </a:cubicBezTo>
                    <a:close/>
                  </a:path>
                </a:pathLst>
              </a:custGeom>
              <a:solidFill>
                <a:srgbClr val="FFFFFF"/>
              </a:solidFill>
              <a:ln w="2999"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09AE0808-A62B-86B8-D7AA-DC2127FD8764}"/>
                  </a:ext>
                </a:extLst>
              </p:cNvPr>
              <p:cNvSpPr>
                <a:spLocks/>
              </p:cNvSpPr>
              <p:nvPr/>
            </p:nvSpPr>
            <p:spPr>
              <a:xfrm>
                <a:off x="6350618" y="4538439"/>
                <a:ext cx="750896" cy="520623"/>
              </a:xfrm>
              <a:custGeom>
                <a:avLst/>
                <a:gdLst>
                  <a:gd name="connsiteX0" fmla="*/ 474956 w 750896"/>
                  <a:gd name="connsiteY0" fmla="*/ 474988 h 520623"/>
                  <a:gd name="connsiteX1" fmla="*/ 750897 w 750896"/>
                  <a:gd name="connsiteY1" fmla="*/ 88335 h 520623"/>
                  <a:gd name="connsiteX2" fmla="*/ 237510 w 750896"/>
                  <a:gd name="connsiteY2" fmla="*/ 63702 h 520623"/>
                  <a:gd name="connsiteX3" fmla="*/ 2163 w 750896"/>
                  <a:gd name="connsiteY3" fmla="*/ 520623 h 520623"/>
                  <a:gd name="connsiteX4" fmla="*/ 474956 w 750896"/>
                  <a:gd name="connsiteY4" fmla="*/ 474988 h 5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96" h="520623">
                    <a:moveTo>
                      <a:pt x="474956" y="474988"/>
                    </a:moveTo>
                    <a:lnTo>
                      <a:pt x="750897" y="88335"/>
                    </a:lnTo>
                    <a:cubicBezTo>
                      <a:pt x="604091" y="-16287"/>
                      <a:pt x="403848" y="-32338"/>
                      <a:pt x="237510" y="63702"/>
                    </a:cubicBezTo>
                    <a:cubicBezTo>
                      <a:pt x="71201" y="159713"/>
                      <a:pt x="-15059" y="341173"/>
                      <a:pt x="2163" y="520623"/>
                    </a:cubicBezTo>
                    <a:lnTo>
                      <a:pt x="474956" y="474988"/>
                    </a:lnTo>
                    <a:close/>
                  </a:path>
                </a:pathLst>
              </a:custGeom>
              <a:solidFill>
                <a:srgbClr val="0088EE"/>
              </a:solidFill>
              <a:ln w="2999" cap="flat">
                <a:noFill/>
                <a:prstDash val="solid"/>
                <a:miter/>
              </a:ln>
            </p:spPr>
            <p:txBody>
              <a:bodyPr rtlCol="0" anchor="ctr"/>
              <a:lstStyle/>
              <a:p>
                <a:endParaRPr lang="en-IN"/>
              </a:p>
            </p:txBody>
          </p:sp>
          <p:grpSp>
            <p:nvGrpSpPr>
              <p:cNvPr id="61" name="Graphic 26">
                <a:extLst>
                  <a:ext uri="{FF2B5EF4-FFF2-40B4-BE49-F238E27FC236}">
                    <a16:creationId xmlns:a16="http://schemas.microsoft.com/office/drawing/2014/main" id="{1DE253DF-7E90-DF5F-8492-A1E454C79B8F}"/>
                  </a:ext>
                </a:extLst>
              </p:cNvPr>
              <p:cNvGrpSpPr>
                <a:grpSpLocks/>
              </p:cNvGrpSpPr>
              <p:nvPr/>
            </p:nvGrpSpPr>
            <p:grpSpPr>
              <a:xfrm>
                <a:off x="6305388" y="4482938"/>
                <a:ext cx="987000" cy="997273"/>
                <a:chOff x="6272746" y="3806062"/>
                <a:chExt cx="987000" cy="997273"/>
              </a:xfrm>
              <a:noFill/>
            </p:grpSpPr>
            <p:sp>
              <p:nvSpPr>
                <p:cNvPr id="226" name="Freeform: Shape 225">
                  <a:extLst>
                    <a:ext uri="{FF2B5EF4-FFF2-40B4-BE49-F238E27FC236}">
                      <a16:creationId xmlns:a16="http://schemas.microsoft.com/office/drawing/2014/main" id="{3E261E8F-BE01-11CC-A7A1-1536EE046366}"/>
                    </a:ext>
                  </a:extLst>
                </p:cNvPr>
                <p:cNvSpPr>
                  <a:spLocks/>
                </p:cNvSpPr>
                <p:nvPr/>
              </p:nvSpPr>
              <p:spPr>
                <a:xfrm>
                  <a:off x="6272746" y="3806062"/>
                  <a:ext cx="716889" cy="530488"/>
                </a:xfrm>
                <a:custGeom>
                  <a:avLst/>
                  <a:gdLst>
                    <a:gd name="connsiteX0" fmla="*/ 558 w 716889"/>
                    <a:gd name="connsiteY0" fmla="*/ 432168 h 530488"/>
                    <a:gd name="connsiteX1" fmla="*/ 213311 w 716889"/>
                    <a:gd name="connsiteY1" fmla="*/ 99791 h 530488"/>
                    <a:gd name="connsiteX2" fmla="*/ 213912 w 716889"/>
                    <a:gd name="connsiteY2" fmla="*/ 0 h 530488"/>
                    <a:gd name="connsiteX3" fmla="*/ 300621 w 716889"/>
                    <a:gd name="connsiteY3" fmla="*/ 49385 h 530488"/>
                    <a:gd name="connsiteX4" fmla="*/ 694835 w 716889"/>
                    <a:gd name="connsiteY4" fmla="*/ 31323 h 530488"/>
                    <a:gd name="connsiteX5" fmla="*/ 714277 w 716889"/>
                    <a:gd name="connsiteY5" fmla="*/ 75008 h 530488"/>
                    <a:gd name="connsiteX6" fmla="*/ 520186 w 716889"/>
                    <a:gd name="connsiteY6" fmla="*/ 530489 h 530488"/>
                    <a:gd name="connsiteX7" fmla="*/ 28701 w 716889"/>
                    <a:gd name="connsiteY7" fmla="*/ 470842 h 530488"/>
                    <a:gd name="connsiteX8" fmla="*/ 588 w 716889"/>
                    <a:gd name="connsiteY8" fmla="*/ 432168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89" h="530488">
                      <a:moveTo>
                        <a:pt x="558" y="432168"/>
                      </a:moveTo>
                      <a:cubicBezTo>
                        <a:pt x="25310" y="301653"/>
                        <a:pt x="98849" y="181130"/>
                        <a:pt x="213311" y="99791"/>
                      </a:cubicBezTo>
                      <a:lnTo>
                        <a:pt x="213912" y="0"/>
                      </a:lnTo>
                      <a:lnTo>
                        <a:pt x="300621" y="49385"/>
                      </a:lnTo>
                      <a:cubicBezTo>
                        <a:pt x="428285" y="-9061"/>
                        <a:pt x="569451" y="-12481"/>
                        <a:pt x="694835" y="31323"/>
                      </a:cubicBezTo>
                      <a:cubicBezTo>
                        <a:pt x="712747" y="37564"/>
                        <a:pt x="721688" y="57576"/>
                        <a:pt x="714277" y="75008"/>
                      </a:cubicBezTo>
                      <a:lnTo>
                        <a:pt x="520186" y="530489"/>
                      </a:lnTo>
                      <a:lnTo>
                        <a:pt x="28701" y="470842"/>
                      </a:lnTo>
                      <a:cubicBezTo>
                        <a:pt x="9889" y="468562"/>
                        <a:pt x="-2953" y="450800"/>
                        <a:pt x="588" y="432168"/>
                      </a:cubicBezTo>
                      <a:close/>
                    </a:path>
                  </a:pathLst>
                </a:custGeom>
                <a:noFill/>
                <a:ln w="11994" cap="rnd">
                  <a:solidFill>
                    <a:srgbClr val="0088EE"/>
                  </a:solidFill>
                  <a:prstDash val="solid"/>
                  <a:round/>
                </a:ln>
              </p:spPr>
              <p:txBody>
                <a:bodyPr rtlCol="0" anchor="ctr"/>
                <a:lstStyle/>
                <a:p>
                  <a:endParaRPr lang="en-IN"/>
                </a:p>
              </p:txBody>
            </p:sp>
            <p:sp>
              <p:nvSpPr>
                <p:cNvPr id="227" name="Freeform: Shape 226">
                  <a:extLst>
                    <a:ext uri="{FF2B5EF4-FFF2-40B4-BE49-F238E27FC236}">
                      <a16:creationId xmlns:a16="http://schemas.microsoft.com/office/drawing/2014/main" id="{B5E032CC-9A8D-C5FA-EBE2-407E2B4768AB}"/>
                    </a:ext>
                  </a:extLst>
                </p:cNvPr>
                <p:cNvSpPr>
                  <a:spLocks/>
                </p:cNvSpPr>
                <p:nvPr/>
              </p:nvSpPr>
              <p:spPr>
                <a:xfrm>
                  <a:off x="6337541" y="3991813"/>
                  <a:ext cx="922205" cy="811523"/>
                </a:xfrm>
                <a:custGeom>
                  <a:avLst/>
                  <a:gdLst>
                    <a:gd name="connsiteX0" fmla="*/ 770216 w 922205"/>
                    <a:gd name="connsiteY0" fmla="*/ 0 h 811523"/>
                    <a:gd name="connsiteX1" fmla="*/ 859596 w 922205"/>
                    <a:gd name="connsiteY1" fmla="*/ 111372 h 811523"/>
                    <a:gd name="connsiteX2" fmla="*/ 688757 w 922205"/>
                    <a:gd name="connsiteY2" fmla="*/ 748913 h 811523"/>
                    <a:gd name="connsiteX3" fmla="*/ 51216 w 922205"/>
                    <a:gd name="connsiteY3" fmla="*/ 578074 h 811523"/>
                    <a:gd name="connsiteX4" fmla="*/ 0 w 922205"/>
                    <a:gd name="connsiteY4" fmla="*/ 447380 h 81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05" h="811523">
                      <a:moveTo>
                        <a:pt x="770216" y="0"/>
                      </a:moveTo>
                      <a:cubicBezTo>
                        <a:pt x="804690" y="31504"/>
                        <a:pt x="834993" y="68768"/>
                        <a:pt x="859596" y="111372"/>
                      </a:cubicBezTo>
                      <a:cubicBezTo>
                        <a:pt x="988490" y="334597"/>
                        <a:pt x="911982" y="620049"/>
                        <a:pt x="688757" y="748913"/>
                      </a:cubicBezTo>
                      <a:cubicBezTo>
                        <a:pt x="465532" y="877808"/>
                        <a:pt x="180080" y="801299"/>
                        <a:pt x="51216" y="578074"/>
                      </a:cubicBezTo>
                      <a:cubicBezTo>
                        <a:pt x="27063" y="536220"/>
                        <a:pt x="10111" y="492175"/>
                        <a:pt x="0" y="447380"/>
                      </a:cubicBezTo>
                    </a:path>
                  </a:pathLst>
                </a:custGeom>
                <a:noFill/>
                <a:ln w="11994" cap="rnd">
                  <a:solidFill>
                    <a:srgbClr val="0088EE"/>
                  </a:solidFill>
                  <a:prstDash val="solid"/>
                  <a:round/>
                </a:ln>
              </p:spPr>
              <p:txBody>
                <a:bodyPr rtlCol="0" anchor="ctr"/>
                <a:lstStyle/>
                <a:p>
                  <a:endParaRPr lang="en-IN"/>
                </a:p>
              </p:txBody>
            </p:sp>
          </p:grpSp>
          <p:sp>
            <p:nvSpPr>
              <p:cNvPr id="130" name="Freeform: Shape 129">
                <a:extLst>
                  <a:ext uri="{FF2B5EF4-FFF2-40B4-BE49-F238E27FC236}">
                    <a16:creationId xmlns:a16="http://schemas.microsoft.com/office/drawing/2014/main" id="{17D2E7EB-C510-15B4-705C-36993A008AEE}"/>
                  </a:ext>
                </a:extLst>
              </p:cNvPr>
              <p:cNvSpPr>
                <a:spLocks/>
              </p:cNvSpPr>
              <p:nvPr/>
            </p:nvSpPr>
            <p:spPr>
              <a:xfrm>
                <a:off x="6479930" y="4667753"/>
                <a:ext cx="691318" cy="691318"/>
              </a:xfrm>
              <a:custGeom>
                <a:avLst/>
                <a:gdLst>
                  <a:gd name="connsiteX0" fmla="*/ 644958 w 691318"/>
                  <a:gd name="connsiteY0" fmla="*/ 172855 h 691318"/>
                  <a:gd name="connsiteX1" fmla="*/ 518464 w 691318"/>
                  <a:gd name="connsiteY1" fmla="*/ 644958 h 691318"/>
                  <a:gd name="connsiteX2" fmla="*/ 46361 w 691318"/>
                  <a:gd name="connsiteY2" fmla="*/ 518463 h 691318"/>
                  <a:gd name="connsiteX3" fmla="*/ 172855 w 691318"/>
                  <a:gd name="connsiteY3" fmla="*/ 46361 h 691318"/>
                  <a:gd name="connsiteX4" fmla="*/ 644958 w 691318"/>
                  <a:gd name="connsiteY4" fmla="*/ 172855 h 69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18" h="691318">
                    <a:moveTo>
                      <a:pt x="644958" y="172855"/>
                    </a:moveTo>
                    <a:cubicBezTo>
                      <a:pt x="740398" y="338143"/>
                      <a:pt x="683752" y="549517"/>
                      <a:pt x="518464" y="644958"/>
                    </a:cubicBezTo>
                    <a:cubicBezTo>
                      <a:pt x="353145" y="740398"/>
                      <a:pt x="141802" y="683752"/>
                      <a:pt x="46361" y="518463"/>
                    </a:cubicBezTo>
                    <a:cubicBezTo>
                      <a:pt x="-49080" y="353175"/>
                      <a:pt x="7567" y="141802"/>
                      <a:pt x="172855" y="46361"/>
                    </a:cubicBezTo>
                    <a:cubicBezTo>
                      <a:pt x="338144" y="-49080"/>
                      <a:pt x="549517" y="7567"/>
                      <a:pt x="644958" y="172855"/>
                    </a:cubicBezTo>
                    <a:close/>
                  </a:path>
                </a:pathLst>
              </a:custGeom>
              <a:solidFill>
                <a:srgbClr val="FFFFFF"/>
              </a:solidFill>
              <a:ln w="2999" cap="flat">
                <a:noFill/>
                <a:prstDash val="solid"/>
                <a:miter/>
              </a:ln>
            </p:spPr>
            <p:txBody>
              <a:bodyPr rtlCol="0" anchor="ctr"/>
              <a:lstStyle/>
              <a:p>
                <a:endParaRPr lang="en-IN"/>
              </a:p>
            </p:txBody>
          </p:sp>
          <p:sp>
            <p:nvSpPr>
              <p:cNvPr id="132" name="Google Shape;65;p14">
                <a:extLst>
                  <a:ext uri="{FF2B5EF4-FFF2-40B4-BE49-F238E27FC236}">
                    <a16:creationId xmlns:a16="http://schemas.microsoft.com/office/drawing/2014/main" id="{BDAA79B0-D015-BA93-0455-6A1E6930CDCA}"/>
                  </a:ext>
                </a:extLst>
              </p:cNvPr>
              <p:cNvSpPr txBox="1">
                <a:spLocks/>
              </p:cNvSpPr>
              <p:nvPr/>
            </p:nvSpPr>
            <p:spPr>
              <a:xfrm>
                <a:off x="7612251" y="2537676"/>
                <a:ext cx="1749960"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algn="r" fontAlgn="auto">
                  <a:lnSpc>
                    <a:spcPct val="100000"/>
                  </a:lnSpc>
                  <a:spcBef>
                    <a:spcPts val="0"/>
                  </a:spcBef>
                  <a:spcAft>
                    <a:spcPts val="0"/>
                  </a:spcAft>
                  <a:buClrTx/>
                  <a:buSzTx/>
                  <a:buFontTx/>
                  <a:buNone/>
                  <a:tabLst/>
                  <a:defRPr sz="1200">
                    <a:solidFill>
                      <a:srgbClr val="0062AC"/>
                    </a:solidFill>
                    <a:latin typeface="Calibri" panose="020F0502020204030204" pitchFamily="34" charset="0"/>
                    <a:ea typeface="Roboto" panose="02000000000000000000" pitchFamily="2"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rPr>
                  <a:t>Computer-Aided Engineering</a:t>
                </a:r>
              </a:p>
            </p:txBody>
          </p:sp>
          <p:sp>
            <p:nvSpPr>
              <p:cNvPr id="137" name="Google Shape;65;p14">
                <a:extLst>
                  <a:ext uri="{FF2B5EF4-FFF2-40B4-BE49-F238E27FC236}">
                    <a16:creationId xmlns:a16="http://schemas.microsoft.com/office/drawing/2014/main" id="{AD117FAD-9CFC-4C3E-0DC0-8B0ED10B2A04}"/>
                  </a:ext>
                </a:extLst>
              </p:cNvPr>
              <p:cNvSpPr txBox="1">
                <a:spLocks/>
              </p:cNvSpPr>
              <p:nvPr/>
            </p:nvSpPr>
            <p:spPr>
              <a:xfrm>
                <a:off x="8038314" y="3625555"/>
                <a:ext cx="2013072"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r>
                  <a:rPr lang="en-US" sz="1200" dirty="0"/>
                  <a:t>Enterprise &amp; Digital Technologies</a:t>
                </a:r>
              </a:p>
            </p:txBody>
          </p:sp>
          <p:sp>
            <p:nvSpPr>
              <p:cNvPr id="140" name="Google Shape;65;p14">
                <a:extLst>
                  <a:ext uri="{FF2B5EF4-FFF2-40B4-BE49-F238E27FC236}">
                    <a16:creationId xmlns:a16="http://schemas.microsoft.com/office/drawing/2014/main" id="{B10B4CD6-0B42-7942-0971-4B5AA773CC04}"/>
                  </a:ext>
                </a:extLst>
              </p:cNvPr>
              <p:cNvSpPr txBox="1">
                <a:spLocks/>
              </p:cNvSpPr>
              <p:nvPr/>
            </p:nvSpPr>
            <p:spPr>
              <a:xfrm>
                <a:off x="7318004" y="4692392"/>
                <a:ext cx="1194815"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r>
                  <a:rPr lang="en-US" sz="1200" dirty="0"/>
                  <a:t>Propulsion </a:t>
                </a:r>
              </a:p>
              <a:p>
                <a:r>
                  <a:rPr lang="en-US" sz="1200" dirty="0"/>
                  <a:t>Systems</a:t>
                </a:r>
              </a:p>
            </p:txBody>
          </p:sp>
          <p:sp>
            <p:nvSpPr>
              <p:cNvPr id="142" name="Google Shape;65;p14">
                <a:extLst>
                  <a:ext uri="{FF2B5EF4-FFF2-40B4-BE49-F238E27FC236}">
                    <a16:creationId xmlns:a16="http://schemas.microsoft.com/office/drawing/2014/main" id="{131E8B33-5B61-8548-3A33-4FE7F041EBCA}"/>
                  </a:ext>
                </a:extLst>
              </p:cNvPr>
              <p:cNvSpPr txBox="1">
                <a:spLocks/>
              </p:cNvSpPr>
              <p:nvPr/>
            </p:nvSpPr>
            <p:spPr>
              <a:xfrm>
                <a:off x="3335119" y="4692392"/>
                <a:ext cx="1525658"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pPr algn="r"/>
                <a:r>
                  <a:rPr lang="en-IN" sz="1200" dirty="0"/>
                  <a:t>Supply Chain Management</a:t>
                </a:r>
              </a:p>
            </p:txBody>
          </p:sp>
          <p:sp>
            <p:nvSpPr>
              <p:cNvPr id="143" name="Google Shape;65;p14">
                <a:extLst>
                  <a:ext uri="{FF2B5EF4-FFF2-40B4-BE49-F238E27FC236}">
                    <a16:creationId xmlns:a16="http://schemas.microsoft.com/office/drawing/2014/main" id="{E358638D-5174-9D95-8D95-406BD33B7BCA}"/>
                  </a:ext>
                </a:extLst>
              </p:cNvPr>
              <p:cNvSpPr txBox="1">
                <a:spLocks/>
              </p:cNvSpPr>
              <p:nvPr/>
            </p:nvSpPr>
            <p:spPr>
              <a:xfrm>
                <a:off x="2355619" y="3625555"/>
                <a:ext cx="1755288"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pPr algn="r"/>
                <a:r>
                  <a:rPr lang="en-US" sz="1200" dirty="0"/>
                  <a:t>Vehicle Electronics </a:t>
                </a:r>
              </a:p>
              <a:p>
                <a:pPr algn="r"/>
                <a:r>
                  <a:rPr lang="en-US" sz="1200" dirty="0"/>
                  <a:t>&amp; Software</a:t>
                </a:r>
              </a:p>
            </p:txBody>
          </p:sp>
          <p:sp>
            <p:nvSpPr>
              <p:cNvPr id="144" name="Google Shape;65;p14">
                <a:extLst>
                  <a:ext uri="{FF2B5EF4-FFF2-40B4-BE49-F238E27FC236}">
                    <a16:creationId xmlns:a16="http://schemas.microsoft.com/office/drawing/2014/main" id="{67D90135-D04B-42E1-BD11-8323DE4A15B1}"/>
                  </a:ext>
                </a:extLst>
              </p:cNvPr>
              <p:cNvSpPr txBox="1">
                <a:spLocks/>
              </p:cNvSpPr>
              <p:nvPr/>
            </p:nvSpPr>
            <p:spPr>
              <a:xfrm>
                <a:off x="2761541" y="2537676"/>
                <a:ext cx="1760035" cy="615513"/>
              </a:xfrm>
              <a:prstGeom prst="rect">
                <a:avLst/>
              </a:prstGeom>
              <a:noFill/>
              <a:ln>
                <a:noFill/>
              </a:ln>
            </p:spPr>
            <p:txBody>
              <a:bodyPr spcFirstLastPara="1" wrap="square" lIns="121900" tIns="121900" rIns="121900" bIns="121900" anchor="t" anchorCtr="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chemeClr val="accent2">
                        <a:lumMod val="50000"/>
                      </a:schemeClr>
                    </a:solidFill>
                    <a:effectLst/>
                    <a:uLnTx/>
                    <a:uFillTx/>
                    <a:latin typeface="Calibri" panose="020F0502020204030204" pitchFamily="34" charset="0"/>
                    <a:ea typeface="Roboto" panose="02000000000000000000" pitchFamily="2" charset="0"/>
                    <a:cs typeface="Calibri" panose="020F0502020204030204" pitchFamily="34" charset="0"/>
                  </a:defRPr>
                </a:lvl1pPr>
              </a:lstStyle>
              <a:p>
                <a:pPr algn="r"/>
                <a:r>
                  <a:rPr lang="en-US" sz="1200" dirty="0"/>
                  <a:t>Vehicle </a:t>
                </a:r>
              </a:p>
              <a:p>
                <a:pPr algn="r"/>
                <a:r>
                  <a:rPr lang="en-US" sz="1200" dirty="0"/>
                  <a:t>Engineering</a:t>
                </a:r>
              </a:p>
            </p:txBody>
          </p:sp>
          <p:sp>
            <p:nvSpPr>
              <p:cNvPr id="146" name="Freeform: Shape 145">
                <a:extLst>
                  <a:ext uri="{FF2B5EF4-FFF2-40B4-BE49-F238E27FC236}">
                    <a16:creationId xmlns:a16="http://schemas.microsoft.com/office/drawing/2014/main" id="{DDE30B38-B478-FC6B-CA3A-9FBCE0E03E73}"/>
                  </a:ext>
                </a:extLst>
              </p:cNvPr>
              <p:cNvSpPr>
                <a:spLocks/>
              </p:cNvSpPr>
              <p:nvPr/>
            </p:nvSpPr>
            <p:spPr>
              <a:xfrm>
                <a:off x="6334908" y="4306314"/>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0088EE"/>
              </a:solidFill>
              <a:ln w="38100" cap="flat">
                <a:solidFill>
                  <a:schemeClr val="bg1"/>
                </a:solidFill>
                <a:prstDash val="solid"/>
                <a:miter/>
              </a:ln>
            </p:spPr>
            <p:txBody>
              <a:bodyPr rtlCol="0" anchor="ctr"/>
              <a:lstStyle/>
              <a:p>
                <a:endParaRPr lang="en-IN"/>
              </a:p>
            </p:txBody>
          </p:sp>
          <p:sp>
            <p:nvSpPr>
              <p:cNvPr id="147" name="Freeform: Shape 146">
                <a:extLst>
                  <a:ext uri="{FF2B5EF4-FFF2-40B4-BE49-F238E27FC236}">
                    <a16:creationId xmlns:a16="http://schemas.microsoft.com/office/drawing/2014/main" id="{B74EE8FE-E126-066B-AB73-171717E483B0}"/>
                  </a:ext>
                </a:extLst>
              </p:cNvPr>
              <p:cNvSpPr>
                <a:spLocks/>
              </p:cNvSpPr>
              <p:nvPr/>
            </p:nvSpPr>
            <p:spPr>
              <a:xfrm>
                <a:off x="6667479" y="3397695"/>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00467A"/>
              </a:solidFill>
              <a:ln w="38100" cap="flat">
                <a:solidFill>
                  <a:schemeClr val="bg1"/>
                </a:solidFill>
                <a:prstDash val="solid"/>
                <a:miter/>
              </a:ln>
            </p:spPr>
            <p:txBody>
              <a:bodyPr rtlCol="0" anchor="ctr"/>
              <a:lstStyle/>
              <a:p>
                <a:endParaRPr lang="en-IN"/>
              </a:p>
            </p:txBody>
          </p:sp>
          <p:sp>
            <p:nvSpPr>
              <p:cNvPr id="150" name="Freeform: Shape 149">
                <a:extLst>
                  <a:ext uri="{FF2B5EF4-FFF2-40B4-BE49-F238E27FC236}">
                    <a16:creationId xmlns:a16="http://schemas.microsoft.com/office/drawing/2014/main" id="{E3A5DE57-737E-DD2A-1542-1A94A328316F}"/>
                  </a:ext>
                </a:extLst>
              </p:cNvPr>
              <p:cNvSpPr>
                <a:spLocks/>
              </p:cNvSpPr>
              <p:nvPr/>
            </p:nvSpPr>
            <p:spPr>
              <a:xfrm>
                <a:off x="5318563" y="3397695"/>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1D9EFF"/>
              </a:solidFill>
              <a:ln w="38100" cap="flat">
                <a:solidFill>
                  <a:schemeClr val="bg1"/>
                </a:solidFill>
                <a:prstDash val="solid"/>
                <a:miter/>
              </a:ln>
            </p:spPr>
            <p:txBody>
              <a:bodyPr rtlCol="0" anchor="ctr"/>
              <a:lstStyle/>
              <a:p>
                <a:endParaRPr lang="en-IN"/>
              </a:p>
            </p:txBody>
          </p:sp>
          <p:sp>
            <p:nvSpPr>
              <p:cNvPr id="210" name="Freeform: Shape 209">
                <a:extLst>
                  <a:ext uri="{FF2B5EF4-FFF2-40B4-BE49-F238E27FC236}">
                    <a16:creationId xmlns:a16="http://schemas.microsoft.com/office/drawing/2014/main" id="{77287E65-BC55-9714-0107-02B730FBE6AD}"/>
                  </a:ext>
                </a:extLst>
              </p:cNvPr>
              <p:cNvSpPr>
                <a:spLocks/>
              </p:cNvSpPr>
              <p:nvPr/>
            </p:nvSpPr>
            <p:spPr>
              <a:xfrm>
                <a:off x="5640873" y="4308024"/>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0088EE"/>
              </a:solidFill>
              <a:ln w="38100" cap="flat">
                <a:solidFill>
                  <a:schemeClr val="bg1"/>
                </a:solidFill>
                <a:prstDash val="solid"/>
                <a:miter/>
              </a:ln>
            </p:spPr>
            <p:txBody>
              <a:bodyPr rtlCol="0" anchor="ctr"/>
              <a:lstStyle/>
              <a:p>
                <a:endParaRPr lang="en-IN"/>
              </a:p>
            </p:txBody>
          </p:sp>
          <p:sp>
            <p:nvSpPr>
              <p:cNvPr id="211" name="Freeform: Shape 210">
                <a:extLst>
                  <a:ext uri="{FF2B5EF4-FFF2-40B4-BE49-F238E27FC236}">
                    <a16:creationId xmlns:a16="http://schemas.microsoft.com/office/drawing/2014/main" id="{921082F5-EA27-42BB-B836-1D6210742548}"/>
                  </a:ext>
                </a:extLst>
              </p:cNvPr>
              <p:cNvSpPr>
                <a:spLocks/>
              </p:cNvSpPr>
              <p:nvPr/>
            </p:nvSpPr>
            <p:spPr>
              <a:xfrm>
                <a:off x="6667479" y="3932309"/>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00589A"/>
              </a:solidFill>
              <a:ln w="38100" cap="flat">
                <a:solidFill>
                  <a:schemeClr val="bg1"/>
                </a:solidFill>
                <a:prstDash val="solid"/>
                <a:miter/>
              </a:ln>
            </p:spPr>
            <p:txBody>
              <a:bodyPr rtlCol="0" anchor="ctr"/>
              <a:lstStyle/>
              <a:p>
                <a:endParaRPr lang="en-IN"/>
              </a:p>
            </p:txBody>
          </p:sp>
          <p:grpSp>
            <p:nvGrpSpPr>
              <p:cNvPr id="212" name="Group 211">
                <a:extLst>
                  <a:ext uri="{FF2B5EF4-FFF2-40B4-BE49-F238E27FC236}">
                    <a16:creationId xmlns:a16="http://schemas.microsoft.com/office/drawing/2014/main" id="{CBAABDAF-AD70-9122-B34B-8451C661A5E1}"/>
                  </a:ext>
                </a:extLst>
              </p:cNvPr>
              <p:cNvGrpSpPr>
                <a:grpSpLocks/>
              </p:cNvGrpSpPr>
              <p:nvPr/>
            </p:nvGrpSpPr>
            <p:grpSpPr>
              <a:xfrm rot="1800000">
                <a:off x="5610388" y="1832526"/>
                <a:ext cx="986970" cy="997303"/>
                <a:chOff x="4856673" y="1324524"/>
                <a:chExt cx="986970" cy="997303"/>
              </a:xfrm>
            </p:grpSpPr>
            <p:sp>
              <p:nvSpPr>
                <p:cNvPr id="221" name="Freeform: Shape 220">
                  <a:extLst>
                    <a:ext uri="{FF2B5EF4-FFF2-40B4-BE49-F238E27FC236}">
                      <a16:creationId xmlns:a16="http://schemas.microsoft.com/office/drawing/2014/main" id="{5E1A403D-8E79-B688-DB1E-90628D01FEF8}"/>
                    </a:ext>
                  </a:extLst>
                </p:cNvPr>
                <p:cNvSpPr>
                  <a:spLocks/>
                </p:cNvSpPr>
                <p:nvPr/>
              </p:nvSpPr>
              <p:spPr>
                <a:xfrm>
                  <a:off x="5047517" y="1745703"/>
                  <a:ext cx="750896" cy="520623"/>
                </a:xfrm>
                <a:custGeom>
                  <a:avLst/>
                  <a:gdLst>
                    <a:gd name="connsiteX0" fmla="*/ 275941 w 750896"/>
                    <a:gd name="connsiteY0" fmla="*/ 45635 h 520623"/>
                    <a:gd name="connsiteX1" fmla="*/ 0 w 750896"/>
                    <a:gd name="connsiteY1" fmla="*/ 432288 h 520623"/>
                    <a:gd name="connsiteX2" fmla="*/ 513387 w 750896"/>
                    <a:gd name="connsiteY2" fmla="*/ 456921 h 520623"/>
                    <a:gd name="connsiteX3" fmla="*/ 748734 w 750896"/>
                    <a:gd name="connsiteY3" fmla="*/ 0 h 520623"/>
                    <a:gd name="connsiteX4" fmla="*/ 275941 w 750896"/>
                    <a:gd name="connsiteY4" fmla="*/ 45635 h 5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896" h="520623">
                      <a:moveTo>
                        <a:pt x="275941" y="45635"/>
                      </a:moveTo>
                      <a:lnTo>
                        <a:pt x="0" y="432288"/>
                      </a:lnTo>
                      <a:cubicBezTo>
                        <a:pt x="146806" y="536910"/>
                        <a:pt x="347049" y="552962"/>
                        <a:pt x="513387" y="456921"/>
                      </a:cubicBezTo>
                      <a:cubicBezTo>
                        <a:pt x="679696" y="360910"/>
                        <a:pt x="765956" y="179450"/>
                        <a:pt x="748734" y="0"/>
                      </a:cubicBezTo>
                      <a:lnTo>
                        <a:pt x="275941" y="45635"/>
                      </a:lnTo>
                      <a:close/>
                    </a:path>
                  </a:pathLst>
                </a:custGeom>
                <a:solidFill>
                  <a:srgbClr val="002B4C"/>
                </a:solidFill>
                <a:ln w="2999" cap="flat">
                  <a:noFill/>
                  <a:prstDash val="solid"/>
                  <a:miter/>
                </a:ln>
              </p:spPr>
              <p:txBody>
                <a:bodyPr rtlCol="0" anchor="ctr"/>
                <a:lstStyle/>
                <a:p>
                  <a:endParaRPr lang="en-IN"/>
                </a:p>
              </p:txBody>
            </p:sp>
            <p:grpSp>
              <p:nvGrpSpPr>
                <p:cNvPr id="222" name="Graphic 26">
                  <a:extLst>
                    <a:ext uri="{FF2B5EF4-FFF2-40B4-BE49-F238E27FC236}">
                      <a16:creationId xmlns:a16="http://schemas.microsoft.com/office/drawing/2014/main" id="{09B953B8-682D-DA29-348F-9862D2C84542}"/>
                    </a:ext>
                  </a:extLst>
                </p:cNvPr>
                <p:cNvGrpSpPr>
                  <a:grpSpLocks/>
                </p:cNvGrpSpPr>
                <p:nvPr/>
              </p:nvGrpSpPr>
              <p:grpSpPr>
                <a:xfrm>
                  <a:off x="4856673" y="1324524"/>
                  <a:ext cx="986970" cy="997303"/>
                  <a:chOff x="4856673" y="1324524"/>
                  <a:chExt cx="986970" cy="997303"/>
                </a:xfrm>
                <a:noFill/>
              </p:grpSpPr>
              <p:sp>
                <p:nvSpPr>
                  <p:cNvPr id="224" name="Freeform: Shape 223">
                    <a:extLst>
                      <a:ext uri="{FF2B5EF4-FFF2-40B4-BE49-F238E27FC236}">
                        <a16:creationId xmlns:a16="http://schemas.microsoft.com/office/drawing/2014/main" id="{0CD46E16-63DF-91A7-D79E-5C6E6A001171}"/>
                      </a:ext>
                    </a:extLst>
                  </p:cNvPr>
                  <p:cNvSpPr>
                    <a:spLocks/>
                  </p:cNvSpPr>
                  <p:nvPr/>
                </p:nvSpPr>
                <p:spPr>
                  <a:xfrm>
                    <a:off x="5126754" y="1791368"/>
                    <a:ext cx="716889" cy="530459"/>
                  </a:xfrm>
                  <a:custGeom>
                    <a:avLst/>
                    <a:gdLst>
                      <a:gd name="connsiteX0" fmla="*/ 716332 w 716889"/>
                      <a:gd name="connsiteY0" fmla="*/ 98291 h 530459"/>
                      <a:gd name="connsiteX1" fmla="*/ 503578 w 716889"/>
                      <a:gd name="connsiteY1" fmla="*/ 430668 h 530459"/>
                      <a:gd name="connsiteX2" fmla="*/ 502978 w 716889"/>
                      <a:gd name="connsiteY2" fmla="*/ 530459 h 530459"/>
                      <a:gd name="connsiteX3" fmla="*/ 416268 w 716889"/>
                      <a:gd name="connsiteY3" fmla="*/ 481073 h 530459"/>
                      <a:gd name="connsiteX4" fmla="*/ 22054 w 716889"/>
                      <a:gd name="connsiteY4" fmla="*/ 499136 h 530459"/>
                      <a:gd name="connsiteX5" fmla="*/ 2612 w 716889"/>
                      <a:gd name="connsiteY5" fmla="*/ 455451 h 530459"/>
                      <a:gd name="connsiteX6" fmla="*/ 196704 w 716889"/>
                      <a:gd name="connsiteY6" fmla="*/ 0 h 530459"/>
                      <a:gd name="connsiteX7" fmla="*/ 688189 w 716889"/>
                      <a:gd name="connsiteY7" fmla="*/ 59647 h 530459"/>
                      <a:gd name="connsiteX8" fmla="*/ 716302 w 716889"/>
                      <a:gd name="connsiteY8" fmla="*/ 98321 h 5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89" h="530459">
                        <a:moveTo>
                          <a:pt x="716332" y="98291"/>
                        </a:moveTo>
                        <a:cubicBezTo>
                          <a:pt x="691579" y="228775"/>
                          <a:pt x="618041" y="349329"/>
                          <a:pt x="503578" y="430668"/>
                        </a:cubicBezTo>
                        <a:lnTo>
                          <a:pt x="502978" y="530459"/>
                        </a:lnTo>
                        <a:lnTo>
                          <a:pt x="416268" y="481073"/>
                        </a:lnTo>
                        <a:cubicBezTo>
                          <a:pt x="288604" y="539520"/>
                          <a:pt x="147438" y="542940"/>
                          <a:pt x="22054" y="499136"/>
                        </a:cubicBezTo>
                        <a:cubicBezTo>
                          <a:pt x="4142" y="492895"/>
                          <a:pt x="-4799" y="472883"/>
                          <a:pt x="2612" y="455451"/>
                        </a:cubicBezTo>
                        <a:lnTo>
                          <a:pt x="196704" y="0"/>
                        </a:lnTo>
                        <a:lnTo>
                          <a:pt x="688189" y="59647"/>
                        </a:lnTo>
                        <a:cubicBezTo>
                          <a:pt x="707001" y="61927"/>
                          <a:pt x="719842" y="79689"/>
                          <a:pt x="716302" y="98321"/>
                        </a:cubicBezTo>
                        <a:close/>
                      </a:path>
                    </a:pathLst>
                  </a:custGeom>
                  <a:noFill/>
                  <a:ln w="11994" cap="rnd">
                    <a:solidFill>
                      <a:srgbClr val="002B4C"/>
                    </a:solidFill>
                    <a:prstDash val="solid"/>
                    <a:round/>
                  </a:ln>
                </p:spPr>
                <p:txBody>
                  <a:bodyPr rtlCol="0" anchor="ctr"/>
                  <a:lstStyle/>
                  <a:p>
                    <a:endParaRPr lang="en-IN" dirty="0"/>
                  </a:p>
                </p:txBody>
              </p:sp>
              <p:sp>
                <p:nvSpPr>
                  <p:cNvPr id="225" name="Freeform: Shape 224">
                    <a:extLst>
                      <a:ext uri="{FF2B5EF4-FFF2-40B4-BE49-F238E27FC236}">
                        <a16:creationId xmlns:a16="http://schemas.microsoft.com/office/drawing/2014/main" id="{399E68D4-87AA-63CE-9BC2-A743F324DAAF}"/>
                      </a:ext>
                    </a:extLst>
                  </p:cNvPr>
                  <p:cNvSpPr>
                    <a:spLocks/>
                  </p:cNvSpPr>
                  <p:nvPr/>
                </p:nvSpPr>
                <p:spPr>
                  <a:xfrm>
                    <a:off x="4856673" y="1324524"/>
                    <a:ext cx="922235" cy="811552"/>
                  </a:xfrm>
                  <a:custGeom>
                    <a:avLst/>
                    <a:gdLst>
                      <a:gd name="connsiteX0" fmla="*/ 151990 w 922235"/>
                      <a:gd name="connsiteY0" fmla="*/ 811553 h 811552"/>
                      <a:gd name="connsiteX1" fmla="*/ 62610 w 922235"/>
                      <a:gd name="connsiteY1" fmla="*/ 700181 h 811552"/>
                      <a:gd name="connsiteX2" fmla="*/ 233449 w 922235"/>
                      <a:gd name="connsiteY2" fmla="*/ 62610 h 811552"/>
                      <a:gd name="connsiteX3" fmla="*/ 871020 w 922235"/>
                      <a:gd name="connsiteY3" fmla="*/ 233449 h 811552"/>
                      <a:gd name="connsiteX4" fmla="*/ 922236 w 922235"/>
                      <a:gd name="connsiteY4" fmla="*/ 364143 h 81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35" h="811552">
                        <a:moveTo>
                          <a:pt x="151990" y="811553"/>
                        </a:moveTo>
                        <a:cubicBezTo>
                          <a:pt x="117516" y="780049"/>
                          <a:pt x="87212" y="742785"/>
                          <a:pt x="62610" y="700181"/>
                        </a:cubicBezTo>
                        <a:cubicBezTo>
                          <a:pt x="-66285" y="476956"/>
                          <a:pt x="10224" y="191504"/>
                          <a:pt x="233449" y="62610"/>
                        </a:cubicBezTo>
                        <a:cubicBezTo>
                          <a:pt x="456674" y="-66285"/>
                          <a:pt x="742125" y="10224"/>
                          <a:pt x="871020" y="233449"/>
                        </a:cubicBezTo>
                        <a:cubicBezTo>
                          <a:pt x="895173" y="275303"/>
                          <a:pt x="912124" y="319348"/>
                          <a:pt x="922236" y="364143"/>
                        </a:cubicBezTo>
                      </a:path>
                    </a:pathLst>
                  </a:custGeom>
                  <a:noFill/>
                  <a:ln w="11994" cap="rnd">
                    <a:solidFill>
                      <a:srgbClr val="002B4C"/>
                    </a:solidFill>
                    <a:prstDash val="solid"/>
                    <a:round/>
                  </a:ln>
                </p:spPr>
                <p:txBody>
                  <a:bodyPr rtlCol="0" anchor="ctr"/>
                  <a:lstStyle/>
                  <a:p>
                    <a:endParaRPr lang="en-IN" dirty="0"/>
                  </a:p>
                </p:txBody>
              </p:sp>
            </p:grpSp>
            <p:sp>
              <p:nvSpPr>
                <p:cNvPr id="223" name="Freeform: Shape 222">
                  <a:extLst>
                    <a:ext uri="{FF2B5EF4-FFF2-40B4-BE49-F238E27FC236}">
                      <a16:creationId xmlns:a16="http://schemas.microsoft.com/office/drawing/2014/main" id="{CD9912A4-F32B-E6F5-C798-D20BBFDFA10B}"/>
                    </a:ext>
                  </a:extLst>
                </p:cNvPr>
                <p:cNvSpPr>
                  <a:spLocks/>
                </p:cNvSpPr>
                <p:nvPr/>
              </p:nvSpPr>
              <p:spPr>
                <a:xfrm rot="18900000">
                  <a:off x="4977848" y="1445736"/>
                  <a:ext cx="691217" cy="691217"/>
                </a:xfrm>
                <a:custGeom>
                  <a:avLst/>
                  <a:gdLst>
                    <a:gd name="connsiteX0" fmla="*/ 691217 w 691217"/>
                    <a:gd name="connsiteY0" fmla="*/ 345609 h 691217"/>
                    <a:gd name="connsiteX1" fmla="*/ 345609 w 691217"/>
                    <a:gd name="connsiteY1" fmla="*/ 691217 h 691217"/>
                    <a:gd name="connsiteX2" fmla="*/ 0 w 691217"/>
                    <a:gd name="connsiteY2" fmla="*/ 345609 h 691217"/>
                    <a:gd name="connsiteX3" fmla="*/ 345609 w 691217"/>
                    <a:gd name="connsiteY3" fmla="*/ 0 h 691217"/>
                    <a:gd name="connsiteX4" fmla="*/ 691217 w 691217"/>
                    <a:gd name="connsiteY4" fmla="*/ 345609 h 69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17" h="691217">
                      <a:moveTo>
                        <a:pt x="691217" y="345609"/>
                      </a:moveTo>
                      <a:cubicBezTo>
                        <a:pt x="691217" y="536483"/>
                        <a:pt x="536483" y="691217"/>
                        <a:pt x="345609" y="691217"/>
                      </a:cubicBezTo>
                      <a:cubicBezTo>
                        <a:pt x="154734" y="691217"/>
                        <a:pt x="0" y="536483"/>
                        <a:pt x="0" y="345609"/>
                      </a:cubicBezTo>
                      <a:cubicBezTo>
                        <a:pt x="0" y="154734"/>
                        <a:pt x="154734" y="0"/>
                        <a:pt x="345609" y="0"/>
                      </a:cubicBezTo>
                      <a:cubicBezTo>
                        <a:pt x="536483" y="0"/>
                        <a:pt x="691217" y="154734"/>
                        <a:pt x="691217" y="345609"/>
                      </a:cubicBezTo>
                      <a:close/>
                    </a:path>
                  </a:pathLst>
                </a:custGeom>
                <a:solidFill>
                  <a:srgbClr val="FFFFFF"/>
                </a:solidFill>
                <a:ln w="2999" cap="flat">
                  <a:noFill/>
                  <a:prstDash val="solid"/>
                  <a:miter/>
                </a:ln>
              </p:spPr>
              <p:txBody>
                <a:bodyPr rtlCol="0" anchor="ctr"/>
                <a:lstStyle/>
                <a:p>
                  <a:endParaRPr lang="en-IN"/>
                </a:p>
              </p:txBody>
            </p:sp>
          </p:grpSp>
          <p:sp>
            <p:nvSpPr>
              <p:cNvPr id="213" name="Freeform: Shape 212">
                <a:extLst>
                  <a:ext uri="{FF2B5EF4-FFF2-40B4-BE49-F238E27FC236}">
                    <a16:creationId xmlns:a16="http://schemas.microsoft.com/office/drawing/2014/main" id="{9621471B-D6C7-AA72-E09C-13D4718B5909}"/>
                  </a:ext>
                </a:extLst>
              </p:cNvPr>
              <p:cNvSpPr>
                <a:spLocks/>
              </p:cNvSpPr>
              <p:nvPr/>
            </p:nvSpPr>
            <p:spPr>
              <a:xfrm>
                <a:off x="6031355" y="2941053"/>
                <a:ext cx="121480" cy="121480"/>
              </a:xfrm>
              <a:custGeom>
                <a:avLst/>
                <a:gdLst>
                  <a:gd name="connsiteX0" fmla="*/ 47105 w 94360"/>
                  <a:gd name="connsiteY0" fmla="*/ 94361 h 94360"/>
                  <a:gd name="connsiteX1" fmla="*/ 0 w 94360"/>
                  <a:gd name="connsiteY1" fmla="*/ 47105 h 94360"/>
                  <a:gd name="connsiteX2" fmla="*/ 47255 w 94360"/>
                  <a:gd name="connsiteY2" fmla="*/ 0 h 94360"/>
                  <a:gd name="connsiteX3" fmla="*/ 94361 w 94360"/>
                  <a:gd name="connsiteY3" fmla="*/ 47225 h 94360"/>
                  <a:gd name="connsiteX4" fmla="*/ 47105 w 94360"/>
                  <a:gd name="connsiteY4" fmla="*/ 94331 h 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60" h="94360">
                    <a:moveTo>
                      <a:pt x="47105" y="94361"/>
                    </a:moveTo>
                    <a:cubicBezTo>
                      <a:pt x="21032" y="94331"/>
                      <a:pt x="-30" y="73178"/>
                      <a:pt x="0" y="47105"/>
                    </a:cubicBezTo>
                    <a:cubicBezTo>
                      <a:pt x="30" y="21062"/>
                      <a:pt x="21182" y="-30"/>
                      <a:pt x="47255" y="0"/>
                    </a:cubicBezTo>
                    <a:cubicBezTo>
                      <a:pt x="73328" y="30"/>
                      <a:pt x="94421" y="21182"/>
                      <a:pt x="94361" y="47225"/>
                    </a:cubicBezTo>
                    <a:cubicBezTo>
                      <a:pt x="94331" y="73268"/>
                      <a:pt x="73178" y="94391"/>
                      <a:pt x="47105" y="94331"/>
                    </a:cubicBezTo>
                    <a:close/>
                  </a:path>
                </a:pathLst>
              </a:custGeom>
              <a:solidFill>
                <a:srgbClr val="002B4C"/>
              </a:solidFill>
              <a:ln w="38100" cap="flat">
                <a:solidFill>
                  <a:schemeClr val="bg1"/>
                </a:solidFill>
                <a:prstDash val="solid"/>
                <a:miter/>
              </a:ln>
            </p:spPr>
            <p:txBody>
              <a:bodyPr rtlCol="0" anchor="ctr"/>
              <a:lstStyle/>
              <a:p>
                <a:endParaRPr lang="en-IN"/>
              </a:p>
            </p:txBody>
          </p:sp>
          <p:pic>
            <p:nvPicPr>
              <p:cNvPr id="214" name="Graphic 213">
                <a:extLst>
                  <a:ext uri="{FF2B5EF4-FFF2-40B4-BE49-F238E27FC236}">
                    <a16:creationId xmlns:a16="http://schemas.microsoft.com/office/drawing/2014/main" id="{1C1743CF-C73F-48C0-49A4-893D96AC7D2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54575" y="2211673"/>
                <a:ext cx="464807" cy="154936"/>
              </a:xfrm>
              <a:prstGeom prst="rect">
                <a:avLst/>
              </a:prstGeom>
            </p:spPr>
          </p:pic>
          <p:pic>
            <p:nvPicPr>
              <p:cNvPr id="215" name="Graphic 214">
                <a:extLst>
                  <a:ext uri="{FF2B5EF4-FFF2-40B4-BE49-F238E27FC236}">
                    <a16:creationId xmlns:a16="http://schemas.microsoft.com/office/drawing/2014/main" id="{28473113-2BD8-2F02-37A2-2D9522A95A7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024823" y="2726123"/>
                <a:ext cx="271851" cy="260755"/>
              </a:xfrm>
              <a:prstGeom prst="rect">
                <a:avLst/>
              </a:prstGeom>
            </p:spPr>
          </p:pic>
          <p:pic>
            <p:nvPicPr>
              <p:cNvPr id="216" name="Graphic 215">
                <a:extLst>
                  <a:ext uri="{FF2B5EF4-FFF2-40B4-BE49-F238E27FC236}">
                    <a16:creationId xmlns:a16="http://schemas.microsoft.com/office/drawing/2014/main" id="{F96E0230-D52F-E8A6-7C21-D3C4B13B7FD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372609" y="3884040"/>
                <a:ext cx="309563" cy="232172"/>
              </a:xfrm>
              <a:prstGeom prst="rect">
                <a:avLst/>
              </a:prstGeom>
            </p:spPr>
          </p:pic>
          <p:pic>
            <p:nvPicPr>
              <p:cNvPr id="217" name="Graphic 216">
                <a:extLst>
                  <a:ext uri="{FF2B5EF4-FFF2-40B4-BE49-F238E27FC236}">
                    <a16:creationId xmlns:a16="http://schemas.microsoft.com/office/drawing/2014/main" id="{A75FF300-684C-E750-4364-36DC755C7D2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676484" y="4919580"/>
                <a:ext cx="290513" cy="180118"/>
              </a:xfrm>
              <a:prstGeom prst="rect">
                <a:avLst/>
              </a:prstGeom>
            </p:spPr>
          </p:pic>
          <p:pic>
            <p:nvPicPr>
              <p:cNvPr id="218" name="Graphic 217">
                <a:extLst>
                  <a:ext uri="{FF2B5EF4-FFF2-40B4-BE49-F238E27FC236}">
                    <a16:creationId xmlns:a16="http://schemas.microsoft.com/office/drawing/2014/main" id="{B1922FDD-8A1C-ACA6-EB65-3F3386AA30A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158298" y="4853351"/>
                <a:ext cx="314832" cy="314832"/>
              </a:xfrm>
              <a:prstGeom prst="rect">
                <a:avLst/>
              </a:prstGeom>
            </p:spPr>
          </p:pic>
          <p:pic>
            <p:nvPicPr>
              <p:cNvPr id="219" name="Graphic 218">
                <a:extLst>
                  <a:ext uri="{FF2B5EF4-FFF2-40B4-BE49-F238E27FC236}">
                    <a16:creationId xmlns:a16="http://schemas.microsoft.com/office/drawing/2014/main" id="{4BBC1C2D-D16A-9F76-961A-5DA839C43F4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406496" y="3863762"/>
                <a:ext cx="313142" cy="285306"/>
              </a:xfrm>
              <a:prstGeom prst="rect">
                <a:avLst/>
              </a:prstGeom>
            </p:spPr>
          </p:pic>
          <p:pic>
            <p:nvPicPr>
              <p:cNvPr id="220" name="Graphic 219">
                <a:extLst>
                  <a:ext uri="{FF2B5EF4-FFF2-40B4-BE49-F238E27FC236}">
                    <a16:creationId xmlns:a16="http://schemas.microsoft.com/office/drawing/2014/main" id="{5E9D1AA7-DA2F-A4AE-2F49-4498D3D0C79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842927" y="2704892"/>
                <a:ext cx="283874" cy="258641"/>
              </a:xfrm>
              <a:prstGeom prst="rect">
                <a:avLst/>
              </a:prstGeom>
            </p:spPr>
          </p:pic>
        </p:grpSp>
        <p:sp>
          <p:nvSpPr>
            <p:cNvPr id="245" name="TextBox 244">
              <a:extLst>
                <a:ext uri="{FF2B5EF4-FFF2-40B4-BE49-F238E27FC236}">
                  <a16:creationId xmlns:a16="http://schemas.microsoft.com/office/drawing/2014/main" id="{34FC31FC-158E-B476-E2D8-21EB14D9714D}"/>
                </a:ext>
              </a:extLst>
            </p:cNvPr>
            <p:cNvSpPr txBox="1"/>
            <p:nvPr/>
          </p:nvSpPr>
          <p:spPr>
            <a:xfrm>
              <a:off x="5475352" y="3215399"/>
              <a:ext cx="1154643" cy="646331"/>
            </a:xfrm>
            <a:prstGeom prst="rect">
              <a:avLst/>
            </a:prstGeom>
            <a:noFill/>
          </p:spPr>
          <p:txBody>
            <a:bodyPr wrap="square" rtlCol="0">
              <a:spAutoFit/>
            </a:bodyPr>
            <a:lstStyle/>
            <a:p>
              <a:pPr algn="ctr"/>
              <a:r>
                <a:rPr lang="en-IN" sz="1200" b="1" dirty="0">
                  <a:solidFill>
                    <a:srgbClr val="00589A"/>
                  </a:solidFill>
                </a:rPr>
                <a:t>System Engineering &amp; Integration</a:t>
              </a:r>
            </a:p>
          </p:txBody>
        </p:sp>
      </p:grpSp>
    </p:spTree>
    <p:extLst>
      <p:ext uri="{BB962C8B-B14F-4D97-AF65-F5344CB8AC3E}">
        <p14:creationId xmlns:p14="http://schemas.microsoft.com/office/powerpoint/2010/main" val="178010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36C42-8569-F076-42CB-21E6DE63531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AAB9A3-B586-BBED-FEB7-A44BBCDBB2BB}"/>
              </a:ext>
            </a:extLst>
          </p:cNvPr>
          <p:cNvSpPr>
            <a:spLocks noGrp="1"/>
          </p:cNvSpPr>
          <p:nvPr>
            <p:ph type="title"/>
          </p:nvPr>
        </p:nvSpPr>
        <p:spPr/>
        <p:txBody>
          <a:bodyPr/>
          <a:lstStyle/>
          <a:p>
            <a:r>
              <a:rPr lang="en-US" sz="3000" dirty="0"/>
              <a:t>Concept to </a:t>
            </a:r>
            <a:r>
              <a:rPr lang="en-US" sz="3000" dirty="0" err="1"/>
              <a:t>SoP</a:t>
            </a:r>
            <a:r>
              <a:rPr lang="en-US" sz="3000" dirty="0"/>
              <a:t> Development and Digital Transformation</a:t>
            </a:r>
            <a:endParaRPr lang="en-IN" sz="3000" dirty="0"/>
          </a:p>
        </p:txBody>
      </p:sp>
      <p:graphicFrame>
        <p:nvGraphicFramePr>
          <p:cNvPr id="3" name="Table 2">
            <a:extLst>
              <a:ext uri="{FF2B5EF4-FFF2-40B4-BE49-F238E27FC236}">
                <a16:creationId xmlns:a16="http://schemas.microsoft.com/office/drawing/2014/main" id="{FAA2C5B4-3F35-3564-97E5-A304B1A1E389}"/>
              </a:ext>
            </a:extLst>
          </p:cNvPr>
          <p:cNvGraphicFramePr>
            <a:graphicFrameLocks noGrp="1"/>
          </p:cNvGraphicFramePr>
          <p:nvPr>
            <p:extLst>
              <p:ext uri="{D42A27DB-BD31-4B8C-83A1-F6EECF244321}">
                <p14:modId xmlns:p14="http://schemas.microsoft.com/office/powerpoint/2010/main" val="337283007"/>
              </p:ext>
            </p:extLst>
          </p:nvPr>
        </p:nvGraphicFramePr>
        <p:xfrm>
          <a:off x="516163" y="957422"/>
          <a:ext cx="11609163" cy="5341273"/>
        </p:xfrm>
        <a:graphic>
          <a:graphicData uri="http://schemas.openxmlformats.org/drawingml/2006/table">
            <a:tbl>
              <a:tblPr firstRow="1" bandRow="1">
                <a:tableStyleId>{5C22544A-7EE6-4342-B048-85BDC9FD1C3A}</a:tableStyleId>
              </a:tblPr>
              <a:tblGrid>
                <a:gridCol w="1565050">
                  <a:extLst>
                    <a:ext uri="{9D8B030D-6E8A-4147-A177-3AD203B41FA5}">
                      <a16:colId xmlns:a16="http://schemas.microsoft.com/office/drawing/2014/main" val="3329369787"/>
                    </a:ext>
                  </a:extLst>
                </a:gridCol>
                <a:gridCol w="1609725">
                  <a:extLst>
                    <a:ext uri="{9D8B030D-6E8A-4147-A177-3AD203B41FA5}">
                      <a16:colId xmlns:a16="http://schemas.microsoft.com/office/drawing/2014/main" val="121986182"/>
                    </a:ext>
                  </a:extLst>
                </a:gridCol>
                <a:gridCol w="1604962">
                  <a:extLst>
                    <a:ext uri="{9D8B030D-6E8A-4147-A177-3AD203B41FA5}">
                      <a16:colId xmlns:a16="http://schemas.microsoft.com/office/drawing/2014/main" val="224396791"/>
                    </a:ext>
                  </a:extLst>
                </a:gridCol>
                <a:gridCol w="1720850">
                  <a:extLst>
                    <a:ext uri="{9D8B030D-6E8A-4147-A177-3AD203B41FA5}">
                      <a16:colId xmlns:a16="http://schemas.microsoft.com/office/drawing/2014/main" val="603016617"/>
                    </a:ext>
                  </a:extLst>
                </a:gridCol>
                <a:gridCol w="1701800">
                  <a:extLst>
                    <a:ext uri="{9D8B030D-6E8A-4147-A177-3AD203B41FA5}">
                      <a16:colId xmlns:a16="http://schemas.microsoft.com/office/drawing/2014/main" val="435592617"/>
                    </a:ext>
                  </a:extLst>
                </a:gridCol>
                <a:gridCol w="1560830">
                  <a:extLst>
                    <a:ext uri="{9D8B030D-6E8A-4147-A177-3AD203B41FA5}">
                      <a16:colId xmlns:a16="http://schemas.microsoft.com/office/drawing/2014/main" val="3990299254"/>
                    </a:ext>
                  </a:extLst>
                </a:gridCol>
                <a:gridCol w="1845946">
                  <a:extLst>
                    <a:ext uri="{9D8B030D-6E8A-4147-A177-3AD203B41FA5}">
                      <a16:colId xmlns:a16="http://schemas.microsoft.com/office/drawing/2014/main" val="1357358098"/>
                    </a:ext>
                  </a:extLst>
                </a:gridCol>
              </a:tblGrid>
              <a:tr h="328298">
                <a:tc>
                  <a:txBody>
                    <a:bodyPr/>
                    <a:lstStyle/>
                    <a:p>
                      <a:pPr algn="ctr"/>
                      <a:r>
                        <a:rPr lang="en-US" sz="1200" dirty="0"/>
                        <a:t>Body </a:t>
                      </a:r>
                    </a:p>
                    <a:p>
                      <a:pPr algn="ctr"/>
                      <a:r>
                        <a:rPr lang="en-US" sz="1200" dirty="0"/>
                        <a:t>Engineering</a:t>
                      </a:r>
                      <a:endParaRPr lang="en-IN" sz="1200" dirty="0"/>
                    </a:p>
                  </a:txBody>
                  <a:tcPr>
                    <a:solidFill>
                      <a:srgbClr val="415071"/>
                    </a:solidFill>
                  </a:tcPr>
                </a:tc>
                <a:tc>
                  <a:txBody>
                    <a:bodyPr/>
                    <a:lstStyle/>
                    <a:p>
                      <a:pPr algn="ctr"/>
                      <a:r>
                        <a:rPr lang="en-US" sz="1200" dirty="0"/>
                        <a:t>Computer-Aided Engineering</a:t>
                      </a:r>
                    </a:p>
                  </a:txBody>
                  <a:tcPr>
                    <a:solidFill>
                      <a:srgbClr val="415071"/>
                    </a:solidFill>
                  </a:tcPr>
                </a:tc>
                <a:tc>
                  <a:txBody>
                    <a:bodyPr/>
                    <a:lstStyle/>
                    <a:p>
                      <a:pPr algn="ctr"/>
                      <a:r>
                        <a:rPr lang="en-IN" sz="1200" dirty="0"/>
                        <a:t>Enterprise &amp; Digital Technologies</a:t>
                      </a:r>
                    </a:p>
                  </a:txBody>
                  <a:tcPr>
                    <a:solidFill>
                      <a:srgbClr val="415071"/>
                    </a:solidFill>
                  </a:tcPr>
                </a:tc>
                <a:tc>
                  <a:txBody>
                    <a:bodyPr/>
                    <a:lstStyle/>
                    <a:p>
                      <a:pPr algn="ctr"/>
                      <a:r>
                        <a:rPr lang="en-US" sz="1200" dirty="0"/>
                        <a:t>Propulsion </a:t>
                      </a:r>
                    </a:p>
                    <a:p>
                      <a:pPr algn="ctr"/>
                      <a:r>
                        <a:rPr lang="en-US" sz="1200" dirty="0"/>
                        <a:t>Systems</a:t>
                      </a:r>
                    </a:p>
                  </a:txBody>
                  <a:tcPr>
                    <a:solidFill>
                      <a:srgbClr val="415071"/>
                    </a:solidFill>
                  </a:tcPr>
                </a:tc>
                <a:tc>
                  <a:txBody>
                    <a:bodyPr/>
                    <a:lstStyle/>
                    <a:p>
                      <a:pPr algn="ctr"/>
                      <a:r>
                        <a:rPr lang="en-IN" sz="1200" dirty="0"/>
                        <a:t>Supply Chain Management</a:t>
                      </a:r>
                    </a:p>
                  </a:txBody>
                  <a:tcPr>
                    <a:solidFill>
                      <a:srgbClr val="415071"/>
                    </a:solidFill>
                  </a:tcPr>
                </a:tc>
                <a:tc>
                  <a:txBody>
                    <a:bodyPr/>
                    <a:lstStyle/>
                    <a:p>
                      <a:pPr algn="ctr"/>
                      <a:r>
                        <a:rPr lang="en-US" sz="1200" dirty="0"/>
                        <a:t>Vehicle Electronics </a:t>
                      </a:r>
                    </a:p>
                    <a:p>
                      <a:pPr algn="ctr"/>
                      <a:r>
                        <a:rPr lang="en-US" sz="1200" dirty="0"/>
                        <a:t>&amp; Software</a:t>
                      </a:r>
                    </a:p>
                  </a:txBody>
                  <a:tcPr>
                    <a:solidFill>
                      <a:srgbClr val="415071"/>
                    </a:solidFill>
                  </a:tcPr>
                </a:tc>
                <a:tc>
                  <a:txBody>
                    <a:bodyPr/>
                    <a:lstStyle/>
                    <a:p>
                      <a:pPr algn="ctr"/>
                      <a:r>
                        <a:rPr lang="en-US" sz="1200" dirty="0"/>
                        <a:t>Vehicle </a:t>
                      </a:r>
                    </a:p>
                    <a:p>
                      <a:pPr algn="ctr"/>
                      <a:r>
                        <a:rPr lang="en-US" sz="1200" dirty="0"/>
                        <a:t>Engineering</a:t>
                      </a:r>
                    </a:p>
                  </a:txBody>
                  <a:tcPr>
                    <a:solidFill>
                      <a:srgbClr val="415071"/>
                    </a:solidFill>
                  </a:tcPr>
                </a:tc>
                <a:extLst>
                  <a:ext uri="{0D108BD9-81ED-4DB2-BD59-A6C34878D82A}">
                    <a16:rowId xmlns:a16="http://schemas.microsoft.com/office/drawing/2014/main" val="351323197"/>
                  </a:ext>
                </a:extLst>
              </a:tr>
              <a:tr h="4884073">
                <a:tc>
                  <a:txBody>
                    <a:bodyPr/>
                    <a:lstStyle/>
                    <a:p>
                      <a:endParaRPr lang="en-IN" sz="1200" dirty="0"/>
                    </a:p>
                    <a:p>
                      <a:endParaRPr lang="en-IN" sz="1200" dirty="0"/>
                    </a:p>
                    <a:p>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p>
                      <a:pPr marL="0" indent="0">
                        <a:buFontTx/>
                        <a:buNone/>
                      </a:pPr>
                      <a:endParaRPr lang="en-IN" sz="1200" dirty="0"/>
                    </a:p>
                  </a:txBody>
                  <a:tcPr>
                    <a:solidFill>
                      <a:schemeClr val="bg1">
                        <a:alpha val="24000"/>
                      </a:schemeClr>
                    </a:solidFill>
                  </a:tcPr>
                </a:tc>
                <a:tc>
                  <a:txBody>
                    <a:bodyPr/>
                    <a:lstStyle/>
                    <a:p>
                      <a:pPr marL="0" indent="0">
                        <a:buFontTx/>
                        <a:buNone/>
                      </a:pPr>
                      <a:endParaRPr lang="en-US" sz="1200" b="1"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p>
                      <a:pPr marL="0" indent="0">
                        <a:buFontTx/>
                        <a:buNone/>
                      </a:pPr>
                      <a:endParaRPr lang="en-US" sz="1200" dirty="0"/>
                    </a:p>
                  </a:txBody>
                  <a:tcPr>
                    <a:solidFill>
                      <a:schemeClr val="bg1"/>
                    </a:solidFill>
                  </a:tcPr>
                </a:tc>
                <a:tc>
                  <a:txBody>
                    <a:bodyPr/>
                    <a:lstStyle/>
                    <a:p>
                      <a:pPr marL="0" indent="0" algn="ctr">
                        <a:buFontTx/>
                        <a:buNone/>
                      </a:pPr>
                      <a:endParaRPr lang="en-IN" sz="1200" b="1" kern="1200" dirty="0">
                        <a:solidFill>
                          <a:schemeClr val="dk1"/>
                        </a:solidFill>
                        <a:latin typeface="+mn-lt"/>
                        <a:ea typeface="+mn-ea"/>
                        <a:cs typeface="+mn-cs"/>
                      </a:endParaRPr>
                    </a:p>
                  </a:txBody>
                  <a:tcPr>
                    <a:solidFill>
                      <a:schemeClr val="bg1"/>
                    </a:solidFill>
                  </a:tcPr>
                </a:tc>
                <a:tc>
                  <a:txBody>
                    <a:bodyPr/>
                    <a:lstStyle/>
                    <a:p>
                      <a:pPr marL="0" indent="0">
                        <a:buFontTx/>
                        <a:buNone/>
                      </a:pPr>
                      <a:endParaRPr lang="en-US" sz="1200" dirty="0"/>
                    </a:p>
                    <a:p>
                      <a:pPr marL="0" indent="0" algn="l" defTabSz="914400" rtl="0" eaLnBrk="1" latinLnBrk="0" hangingPunct="1">
                        <a:buFontTx/>
                        <a:buNone/>
                      </a:pPr>
                      <a:endParaRPr lang="en-IN" sz="1200" b="1" kern="1200" dirty="0">
                        <a:solidFill>
                          <a:schemeClr val="dk1"/>
                        </a:solidFill>
                        <a:latin typeface="+mn-lt"/>
                        <a:ea typeface="+mn-ea"/>
                        <a:cs typeface="+mn-cs"/>
                      </a:endParaRPr>
                    </a:p>
                    <a:p>
                      <a:pPr marL="0" indent="0" algn="l" defTabSz="914400" rtl="0" eaLnBrk="1" latinLnBrk="0" hangingPunct="1">
                        <a:buFontTx/>
                        <a:buNone/>
                      </a:pPr>
                      <a:endParaRPr lang="en-IN" sz="1200" b="1" kern="1200" dirty="0">
                        <a:solidFill>
                          <a:schemeClr val="dk1"/>
                        </a:solidFill>
                        <a:latin typeface="+mn-lt"/>
                        <a:ea typeface="+mn-ea"/>
                        <a:cs typeface="+mn-cs"/>
                      </a:endParaRPr>
                    </a:p>
                  </a:txBody>
                  <a:tcPr>
                    <a:solidFill>
                      <a:schemeClr val="bg1"/>
                    </a:solidFill>
                  </a:tcPr>
                </a:tc>
                <a:tc>
                  <a:txBody>
                    <a:bodyPr/>
                    <a:lstStyle/>
                    <a:p>
                      <a:pPr marL="285750" indent="-285750">
                        <a:buFontTx/>
                        <a:buChar char="-"/>
                      </a:pPr>
                      <a:endParaRPr lang="en-US" sz="1200" dirty="0"/>
                    </a:p>
                  </a:txBody>
                  <a:tcPr>
                    <a:solidFill>
                      <a:schemeClr val="bg1"/>
                    </a:solidFill>
                  </a:tcPr>
                </a:tc>
                <a:tc>
                  <a:txBody>
                    <a:bodyPr/>
                    <a:lstStyle/>
                    <a:p>
                      <a:pPr marL="285750" indent="-285750">
                        <a:buFontTx/>
                        <a:buChar char="-"/>
                      </a:pPr>
                      <a:endParaRPr lang="en-US" sz="1200" dirty="0"/>
                    </a:p>
                  </a:txBody>
                  <a:tcPr>
                    <a:solidFill>
                      <a:schemeClr val="bg1"/>
                    </a:solidFill>
                  </a:tcPr>
                </a:tc>
                <a:tc>
                  <a:txBody>
                    <a:bodyPr/>
                    <a:lstStyle/>
                    <a:p>
                      <a:pPr marL="0" indent="0" algn="ctr" defTabSz="914400" rtl="0" eaLnBrk="1" latinLnBrk="0" hangingPunct="1">
                        <a:buFontTx/>
                        <a:buNone/>
                      </a:pPr>
                      <a:endParaRPr lang="en-IN" sz="1200" b="1" kern="1200" dirty="0">
                        <a:solidFill>
                          <a:schemeClr val="dk1"/>
                        </a:solidFill>
                        <a:latin typeface="+mn-lt"/>
                        <a:ea typeface="+mn-ea"/>
                        <a:cs typeface="+mn-cs"/>
                      </a:endParaRPr>
                    </a:p>
                  </a:txBody>
                  <a:tcPr>
                    <a:solidFill>
                      <a:schemeClr val="bg1"/>
                    </a:solidFill>
                  </a:tcPr>
                </a:tc>
                <a:extLst>
                  <a:ext uri="{0D108BD9-81ED-4DB2-BD59-A6C34878D82A}">
                    <a16:rowId xmlns:a16="http://schemas.microsoft.com/office/drawing/2014/main" val="3246159491"/>
                  </a:ext>
                </a:extLst>
              </a:tr>
            </a:tbl>
          </a:graphicData>
        </a:graphic>
      </p:graphicFrame>
      <p:pic>
        <p:nvPicPr>
          <p:cNvPr id="5" name="Picture 4" descr="A map of the world&#10;&#10;AI-generated content may be incorrect.">
            <a:extLst>
              <a:ext uri="{FF2B5EF4-FFF2-40B4-BE49-F238E27FC236}">
                <a16:creationId xmlns:a16="http://schemas.microsoft.com/office/drawing/2014/main" id="{2FA26BEC-7E0C-D311-E436-8F18FA9A9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269" y="1786540"/>
            <a:ext cx="1072363" cy="701982"/>
          </a:xfrm>
          <a:prstGeom prst="roundRect">
            <a:avLst/>
          </a:prstGeom>
        </p:spPr>
      </p:pic>
      <p:grpSp>
        <p:nvGrpSpPr>
          <p:cNvPr id="6" name="Group 5">
            <a:extLst>
              <a:ext uri="{FF2B5EF4-FFF2-40B4-BE49-F238E27FC236}">
                <a16:creationId xmlns:a16="http://schemas.microsoft.com/office/drawing/2014/main" id="{93D02493-E7AD-FFFA-E6BF-530522442059}"/>
              </a:ext>
            </a:extLst>
          </p:cNvPr>
          <p:cNvGrpSpPr/>
          <p:nvPr/>
        </p:nvGrpSpPr>
        <p:grpSpPr>
          <a:xfrm>
            <a:off x="475470" y="6349214"/>
            <a:ext cx="11344608" cy="443596"/>
            <a:chOff x="137610" y="6237863"/>
            <a:chExt cx="11957421" cy="325700"/>
          </a:xfrm>
        </p:grpSpPr>
        <p:sp>
          <p:nvSpPr>
            <p:cNvPr id="10" name="Freeform: Shape 9">
              <a:extLst>
                <a:ext uri="{FF2B5EF4-FFF2-40B4-BE49-F238E27FC236}">
                  <a16:creationId xmlns:a16="http://schemas.microsoft.com/office/drawing/2014/main" id="{86A4316C-D6B8-1E78-086F-3843E4E4AEEF}"/>
                </a:ext>
              </a:extLst>
            </p:cNvPr>
            <p:cNvSpPr/>
            <p:nvPr/>
          </p:nvSpPr>
          <p:spPr>
            <a:xfrm>
              <a:off x="137610" y="6237863"/>
              <a:ext cx="1390792"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002B4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a:lnSpc>
                  <a:spcPct val="90000"/>
                </a:lnSpc>
                <a:spcBef>
                  <a:spcPct val="0"/>
                </a:spcBef>
                <a:spcAft>
                  <a:spcPct val="35000"/>
                </a:spcAft>
                <a:buNone/>
              </a:pPr>
              <a:r>
                <a:rPr lang="en-US" sz="1050" b="1" kern="1200">
                  <a:solidFill>
                    <a:schemeClr val="tx1">
                      <a:lumMod val="65000"/>
                      <a:lumOff val="35000"/>
                    </a:schemeClr>
                  </a:solidFill>
                </a:rPr>
                <a:t>Benchmarking</a:t>
              </a:r>
            </a:p>
          </p:txBody>
        </p:sp>
        <p:sp>
          <p:nvSpPr>
            <p:cNvPr id="11" name="Freeform: Shape 10">
              <a:extLst>
                <a:ext uri="{FF2B5EF4-FFF2-40B4-BE49-F238E27FC236}">
                  <a16:creationId xmlns:a16="http://schemas.microsoft.com/office/drawing/2014/main" id="{01C13F37-46E6-2D21-D671-E6BE10DB2BE5}"/>
                </a:ext>
              </a:extLst>
            </p:cNvPr>
            <p:cNvSpPr/>
            <p:nvPr/>
          </p:nvSpPr>
          <p:spPr>
            <a:xfrm>
              <a:off x="1450010" y="6237863"/>
              <a:ext cx="1404950"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00427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dirty="0">
                  <a:solidFill>
                    <a:schemeClr val="tx1">
                      <a:lumMod val="65000"/>
                      <a:lumOff val="35000"/>
                    </a:schemeClr>
                  </a:solidFill>
                </a:rPr>
                <a:t>Target Setting</a:t>
              </a:r>
            </a:p>
          </p:txBody>
        </p:sp>
        <p:sp>
          <p:nvSpPr>
            <p:cNvPr id="12" name="Freeform: Shape 11">
              <a:extLst>
                <a:ext uri="{FF2B5EF4-FFF2-40B4-BE49-F238E27FC236}">
                  <a16:creationId xmlns:a16="http://schemas.microsoft.com/office/drawing/2014/main" id="{AF4212FF-CD25-1A3D-AF5D-3752C43C24BA}"/>
                </a:ext>
              </a:extLst>
            </p:cNvPr>
            <p:cNvSpPr/>
            <p:nvPr/>
          </p:nvSpPr>
          <p:spPr>
            <a:xfrm>
              <a:off x="2762410" y="6237863"/>
              <a:ext cx="1403190"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00589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a:solidFill>
                    <a:schemeClr val="tx1">
                      <a:lumMod val="65000"/>
                      <a:lumOff val="35000"/>
                    </a:schemeClr>
                  </a:solidFill>
                </a:rPr>
                <a:t>Concept Development</a:t>
              </a:r>
            </a:p>
          </p:txBody>
        </p:sp>
        <p:sp>
          <p:nvSpPr>
            <p:cNvPr id="13" name="Freeform: Shape 12">
              <a:extLst>
                <a:ext uri="{FF2B5EF4-FFF2-40B4-BE49-F238E27FC236}">
                  <a16:creationId xmlns:a16="http://schemas.microsoft.com/office/drawing/2014/main" id="{A82778F9-B3CD-072D-6AD3-E64C132E9D28}"/>
                </a:ext>
              </a:extLst>
            </p:cNvPr>
            <p:cNvSpPr/>
            <p:nvPr/>
          </p:nvSpPr>
          <p:spPr>
            <a:xfrm>
              <a:off x="4074810" y="6237863"/>
              <a:ext cx="1393558"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0088E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a:lnSpc>
                  <a:spcPct val="90000"/>
                </a:lnSpc>
                <a:spcBef>
                  <a:spcPct val="0"/>
                </a:spcBef>
                <a:spcAft>
                  <a:spcPct val="35000"/>
                </a:spcAft>
                <a:buNone/>
              </a:pPr>
              <a:r>
                <a:rPr lang="en-US" sz="1050" b="1" kern="1200">
                  <a:solidFill>
                    <a:schemeClr val="tx1">
                      <a:lumMod val="65000"/>
                      <a:lumOff val="35000"/>
                    </a:schemeClr>
                  </a:solidFill>
                </a:rPr>
                <a:t>Detailed Design</a:t>
              </a:r>
            </a:p>
          </p:txBody>
        </p:sp>
        <p:sp>
          <p:nvSpPr>
            <p:cNvPr id="14" name="Freeform: Shape 13">
              <a:extLst>
                <a:ext uri="{FF2B5EF4-FFF2-40B4-BE49-F238E27FC236}">
                  <a16:creationId xmlns:a16="http://schemas.microsoft.com/office/drawing/2014/main" id="{8777B51D-BE0E-DE19-4028-502BAD0487BE}"/>
                </a:ext>
              </a:extLst>
            </p:cNvPr>
            <p:cNvSpPr/>
            <p:nvPr/>
          </p:nvSpPr>
          <p:spPr>
            <a:xfrm>
              <a:off x="5387210" y="6237863"/>
              <a:ext cx="1409830"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1D9E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a:solidFill>
                    <a:schemeClr val="tx1">
                      <a:lumMod val="65000"/>
                      <a:lumOff val="35000"/>
                    </a:schemeClr>
                  </a:solidFill>
                </a:rPr>
                <a:t>Design Validation</a:t>
              </a:r>
            </a:p>
          </p:txBody>
        </p:sp>
        <p:sp>
          <p:nvSpPr>
            <p:cNvPr id="17" name="Freeform: Shape 16">
              <a:extLst>
                <a:ext uri="{FF2B5EF4-FFF2-40B4-BE49-F238E27FC236}">
                  <a16:creationId xmlns:a16="http://schemas.microsoft.com/office/drawing/2014/main" id="{8CC982A8-D1EE-CC5F-E3ED-BDFDD2847B52}"/>
                </a:ext>
              </a:extLst>
            </p:cNvPr>
            <p:cNvSpPr/>
            <p:nvPr/>
          </p:nvSpPr>
          <p:spPr>
            <a:xfrm>
              <a:off x="6710345" y="6237863"/>
              <a:ext cx="1391918"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a:solidFill>
                    <a:schemeClr val="tx1">
                      <a:lumMod val="65000"/>
                      <a:lumOff val="35000"/>
                    </a:schemeClr>
                  </a:solidFill>
                </a:rPr>
                <a:t>Strategic Sourcing</a:t>
              </a:r>
            </a:p>
          </p:txBody>
        </p:sp>
        <p:sp>
          <p:nvSpPr>
            <p:cNvPr id="18" name="Freeform: Shape 17">
              <a:extLst>
                <a:ext uri="{FF2B5EF4-FFF2-40B4-BE49-F238E27FC236}">
                  <a16:creationId xmlns:a16="http://schemas.microsoft.com/office/drawing/2014/main" id="{52CC801E-DF3A-4378-4A25-F4A52A804286}"/>
                </a:ext>
              </a:extLst>
            </p:cNvPr>
            <p:cNvSpPr/>
            <p:nvPr/>
          </p:nvSpPr>
          <p:spPr>
            <a:xfrm>
              <a:off x="8012010" y="6237863"/>
              <a:ext cx="1396150"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79C6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a:solidFill>
                    <a:schemeClr val="tx1">
                      <a:lumMod val="65000"/>
                      <a:lumOff val="35000"/>
                    </a:schemeClr>
                  </a:solidFill>
                </a:rPr>
                <a:t>Proto development</a:t>
              </a:r>
            </a:p>
          </p:txBody>
        </p:sp>
        <p:sp>
          <p:nvSpPr>
            <p:cNvPr id="19" name="Freeform: Shape 18">
              <a:extLst>
                <a:ext uri="{FF2B5EF4-FFF2-40B4-BE49-F238E27FC236}">
                  <a16:creationId xmlns:a16="http://schemas.microsoft.com/office/drawing/2014/main" id="{C8B3A716-BA10-CAF3-8A4A-8001B9FE924E}"/>
                </a:ext>
              </a:extLst>
            </p:cNvPr>
            <p:cNvSpPr/>
            <p:nvPr/>
          </p:nvSpPr>
          <p:spPr>
            <a:xfrm>
              <a:off x="9324410" y="6237863"/>
              <a:ext cx="1404550"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BBE2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rtl="0">
                <a:lnSpc>
                  <a:spcPct val="90000"/>
                </a:lnSpc>
                <a:spcBef>
                  <a:spcPct val="0"/>
                </a:spcBef>
                <a:spcAft>
                  <a:spcPct val="35000"/>
                </a:spcAft>
                <a:buNone/>
              </a:pPr>
              <a:r>
                <a:rPr lang="en-US" sz="1050" b="1" kern="1200">
                  <a:solidFill>
                    <a:schemeClr val="tx1">
                      <a:lumMod val="65000"/>
                      <a:lumOff val="35000"/>
                    </a:schemeClr>
                  </a:solidFill>
                </a:rPr>
                <a:t>Testing</a:t>
              </a:r>
            </a:p>
          </p:txBody>
        </p:sp>
        <p:sp>
          <p:nvSpPr>
            <p:cNvPr id="20" name="Freeform: Shape 19">
              <a:extLst>
                <a:ext uri="{FF2B5EF4-FFF2-40B4-BE49-F238E27FC236}">
                  <a16:creationId xmlns:a16="http://schemas.microsoft.com/office/drawing/2014/main" id="{2E778E96-B104-E9BA-A673-2980C0CE0C30}"/>
                </a:ext>
              </a:extLst>
            </p:cNvPr>
            <p:cNvSpPr/>
            <p:nvPr/>
          </p:nvSpPr>
          <p:spPr>
            <a:xfrm>
              <a:off x="10636809" y="6237863"/>
              <a:ext cx="1458222" cy="325700"/>
            </a:xfrm>
            <a:custGeom>
              <a:avLst/>
              <a:gdLst>
                <a:gd name="connsiteX0" fmla="*/ 0 w 1458222"/>
                <a:gd name="connsiteY0" fmla="*/ 0 h 325700"/>
                <a:gd name="connsiteX1" fmla="*/ 1295372 w 1458222"/>
                <a:gd name="connsiteY1" fmla="*/ 0 h 325700"/>
                <a:gd name="connsiteX2" fmla="*/ 1458222 w 1458222"/>
                <a:gd name="connsiteY2" fmla="*/ 162850 h 325700"/>
                <a:gd name="connsiteX3" fmla="*/ 1295372 w 1458222"/>
                <a:gd name="connsiteY3" fmla="*/ 325700 h 325700"/>
                <a:gd name="connsiteX4" fmla="*/ 0 w 1458222"/>
                <a:gd name="connsiteY4" fmla="*/ 325700 h 325700"/>
                <a:gd name="connsiteX5" fmla="*/ 162850 w 1458222"/>
                <a:gd name="connsiteY5" fmla="*/ 162850 h 325700"/>
                <a:gd name="connsiteX6" fmla="*/ 0 w 1458222"/>
                <a:gd name="connsiteY6" fmla="*/ 0 h 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222" h="325700">
                  <a:moveTo>
                    <a:pt x="0" y="0"/>
                  </a:moveTo>
                  <a:lnTo>
                    <a:pt x="1295372" y="0"/>
                  </a:lnTo>
                  <a:lnTo>
                    <a:pt x="1458222" y="162850"/>
                  </a:lnTo>
                  <a:lnTo>
                    <a:pt x="1295372" y="325700"/>
                  </a:lnTo>
                  <a:lnTo>
                    <a:pt x="0" y="325700"/>
                  </a:lnTo>
                  <a:lnTo>
                    <a:pt x="162850" y="162850"/>
                  </a:lnTo>
                  <a:lnTo>
                    <a:pt x="0" y="0"/>
                  </a:lnTo>
                  <a:close/>
                </a:path>
              </a:pathLst>
            </a:custGeom>
            <a:solidFill>
              <a:schemeClr val="bg1"/>
            </a:solidFill>
            <a:ln w="19050">
              <a:solidFill>
                <a:srgbClr val="BBE2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55" tIns="13335" rIns="176185" bIns="13335" numCol="1" spcCol="1270" anchor="ctr" anchorCtr="0">
              <a:noAutofit/>
            </a:bodyPr>
            <a:lstStyle/>
            <a:p>
              <a:pPr marL="0" lvl="0" indent="0" algn="ctr" defTabSz="444500">
                <a:lnSpc>
                  <a:spcPct val="90000"/>
                </a:lnSpc>
                <a:spcBef>
                  <a:spcPct val="0"/>
                </a:spcBef>
                <a:spcAft>
                  <a:spcPct val="35000"/>
                </a:spcAft>
                <a:buNone/>
              </a:pPr>
              <a:r>
                <a:rPr lang="en-US" sz="1050" b="1" kern="1200" dirty="0">
                  <a:solidFill>
                    <a:schemeClr val="tx1">
                      <a:lumMod val="65000"/>
                      <a:lumOff val="35000"/>
                    </a:schemeClr>
                  </a:solidFill>
                </a:rPr>
                <a:t>SOP</a:t>
              </a:r>
            </a:p>
          </p:txBody>
        </p:sp>
      </p:grpSp>
      <p:cxnSp>
        <p:nvCxnSpPr>
          <p:cNvPr id="21" name="Straight Connector 20">
            <a:extLst>
              <a:ext uri="{FF2B5EF4-FFF2-40B4-BE49-F238E27FC236}">
                <a16:creationId xmlns:a16="http://schemas.microsoft.com/office/drawing/2014/main" id="{AC31764A-213A-FDCA-59DA-9D1BC37D2C31}"/>
              </a:ext>
            </a:extLst>
          </p:cNvPr>
          <p:cNvCxnSpPr>
            <a:cxnSpLocks/>
          </p:cNvCxnSpPr>
          <p:nvPr/>
        </p:nvCxnSpPr>
        <p:spPr>
          <a:xfrm>
            <a:off x="2081888" y="1376516"/>
            <a:ext cx="0" cy="492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4AEADA-C598-A4BA-5069-14A8C9A71F84}"/>
              </a:ext>
            </a:extLst>
          </p:cNvPr>
          <p:cNvCxnSpPr>
            <a:cxnSpLocks/>
          </p:cNvCxnSpPr>
          <p:nvPr/>
        </p:nvCxnSpPr>
        <p:spPr>
          <a:xfrm>
            <a:off x="3691614" y="1376516"/>
            <a:ext cx="0" cy="492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36A47-BA3B-70AC-5FC7-EB678B1E3F76}"/>
              </a:ext>
            </a:extLst>
          </p:cNvPr>
          <p:cNvCxnSpPr>
            <a:cxnSpLocks/>
          </p:cNvCxnSpPr>
          <p:nvPr/>
        </p:nvCxnSpPr>
        <p:spPr>
          <a:xfrm>
            <a:off x="5294671" y="1376516"/>
            <a:ext cx="0" cy="4936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56CCBA-6D04-69D6-A64B-76733DE4A5EA}"/>
              </a:ext>
            </a:extLst>
          </p:cNvPr>
          <p:cNvCxnSpPr>
            <a:cxnSpLocks/>
          </p:cNvCxnSpPr>
          <p:nvPr/>
        </p:nvCxnSpPr>
        <p:spPr>
          <a:xfrm>
            <a:off x="7019741" y="1376516"/>
            <a:ext cx="0" cy="4936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9C32E3-7829-C29D-5210-959A5D8FD797}"/>
              </a:ext>
            </a:extLst>
          </p:cNvPr>
          <p:cNvCxnSpPr>
            <a:cxnSpLocks/>
          </p:cNvCxnSpPr>
          <p:nvPr/>
        </p:nvCxnSpPr>
        <p:spPr>
          <a:xfrm>
            <a:off x="8716678" y="1376516"/>
            <a:ext cx="0" cy="492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608AE94-8182-11FB-A95D-15343E6505B1}"/>
              </a:ext>
            </a:extLst>
          </p:cNvPr>
          <p:cNvCxnSpPr>
            <a:cxnSpLocks/>
          </p:cNvCxnSpPr>
          <p:nvPr/>
        </p:nvCxnSpPr>
        <p:spPr>
          <a:xfrm>
            <a:off x="10279880" y="1376516"/>
            <a:ext cx="0" cy="492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750324-EF26-966B-F779-ADE4904F2D79}"/>
              </a:ext>
            </a:extLst>
          </p:cNvPr>
          <p:cNvCxnSpPr>
            <a:cxnSpLocks/>
          </p:cNvCxnSpPr>
          <p:nvPr/>
        </p:nvCxnSpPr>
        <p:spPr>
          <a:xfrm>
            <a:off x="12110727" y="1376516"/>
            <a:ext cx="0" cy="492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E4762A-CD61-9575-9C3F-A0A2E6F2C6E1}"/>
              </a:ext>
            </a:extLst>
          </p:cNvPr>
          <p:cNvCxnSpPr>
            <a:cxnSpLocks/>
          </p:cNvCxnSpPr>
          <p:nvPr/>
        </p:nvCxnSpPr>
        <p:spPr>
          <a:xfrm>
            <a:off x="528208" y="1376516"/>
            <a:ext cx="0" cy="492217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DB5BC7C-E383-B4E0-151A-65EAF4D81633}"/>
              </a:ext>
            </a:extLst>
          </p:cNvPr>
          <p:cNvSpPr txBox="1"/>
          <p:nvPr/>
        </p:nvSpPr>
        <p:spPr>
          <a:xfrm>
            <a:off x="2086650" y="1376516"/>
            <a:ext cx="158813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Simulation led Engineering</a:t>
            </a:r>
          </a:p>
        </p:txBody>
      </p:sp>
      <p:sp>
        <p:nvSpPr>
          <p:cNvPr id="32" name="TextBox 31">
            <a:extLst>
              <a:ext uri="{FF2B5EF4-FFF2-40B4-BE49-F238E27FC236}">
                <a16:creationId xmlns:a16="http://schemas.microsoft.com/office/drawing/2014/main" id="{79D493F1-3546-D370-25B4-2CDFC8F30E1B}"/>
              </a:ext>
            </a:extLst>
          </p:cNvPr>
          <p:cNvSpPr txBox="1"/>
          <p:nvPr/>
        </p:nvSpPr>
        <p:spPr>
          <a:xfrm>
            <a:off x="528207" y="1376516"/>
            <a:ext cx="15463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Concept to </a:t>
            </a:r>
            <a:r>
              <a:rPr kumimoji="0" lang="en-US" sz="1050" b="1" i="0" u="none" strike="noStrike" kern="1200" cap="none" spc="0" normalizeH="0" baseline="0" noProof="0" dirty="0" err="1">
                <a:ln>
                  <a:noFill/>
                </a:ln>
                <a:solidFill>
                  <a:prstClr val="black"/>
                </a:solidFill>
                <a:effectLst/>
                <a:uLnTx/>
                <a:uFillTx/>
                <a:latin typeface="Calibri" panose="020F0502020204030204"/>
                <a:ea typeface="+mn-ea"/>
                <a:cs typeface="+mn-cs"/>
              </a:rPr>
              <a:t>SoP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Development</a:t>
            </a:r>
          </a:p>
        </p:txBody>
      </p:sp>
      <p:sp>
        <p:nvSpPr>
          <p:cNvPr id="33" name="TextBox 32">
            <a:extLst>
              <a:ext uri="{FF2B5EF4-FFF2-40B4-BE49-F238E27FC236}">
                <a16:creationId xmlns:a16="http://schemas.microsoft.com/office/drawing/2014/main" id="{99C06C24-0362-2025-2F38-8F3B037A8EF6}"/>
              </a:ext>
            </a:extLst>
          </p:cNvPr>
          <p:cNvSpPr txBox="1"/>
          <p:nvPr/>
        </p:nvSpPr>
        <p:spPr>
          <a:xfrm>
            <a:off x="3694469" y="1376516"/>
            <a:ext cx="160020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Digital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Transformation</a:t>
            </a:r>
          </a:p>
        </p:txBody>
      </p:sp>
      <p:sp>
        <p:nvSpPr>
          <p:cNvPr id="34" name="TextBox 33">
            <a:extLst>
              <a:ext uri="{FF2B5EF4-FFF2-40B4-BE49-F238E27FC236}">
                <a16:creationId xmlns:a16="http://schemas.microsoft.com/office/drawing/2014/main" id="{EF270C09-4683-6B54-0CBB-503E7D1E700A}"/>
              </a:ext>
            </a:extLst>
          </p:cNvPr>
          <p:cNvSpPr txBox="1"/>
          <p:nvPr/>
        </p:nvSpPr>
        <p:spPr>
          <a:xfrm>
            <a:off x="5302287" y="1376516"/>
            <a:ext cx="17174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Concept to </a:t>
            </a:r>
            <a:r>
              <a:rPr kumimoji="0" lang="en-US" sz="1050" b="1" i="0" u="none" strike="noStrike" kern="1200" cap="none" spc="0" normalizeH="0" baseline="0" noProof="0" dirty="0" err="1">
                <a:ln>
                  <a:noFill/>
                </a:ln>
                <a:solidFill>
                  <a:prstClr val="black"/>
                </a:solidFill>
                <a:effectLst/>
                <a:uLnTx/>
                <a:uFillTx/>
                <a:latin typeface="Calibri" panose="020F0502020204030204"/>
                <a:ea typeface="+mn-ea"/>
                <a:cs typeface="+mn-cs"/>
              </a:rPr>
              <a:t>SoP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Development</a:t>
            </a:r>
          </a:p>
        </p:txBody>
      </p:sp>
      <p:sp>
        <p:nvSpPr>
          <p:cNvPr id="35" name="TextBox 34">
            <a:extLst>
              <a:ext uri="{FF2B5EF4-FFF2-40B4-BE49-F238E27FC236}">
                <a16:creationId xmlns:a16="http://schemas.microsoft.com/office/drawing/2014/main" id="{74A32DFB-9B0C-FEDF-829E-F6D72A8A59AB}"/>
              </a:ext>
            </a:extLst>
          </p:cNvPr>
          <p:cNvSpPr txBox="1"/>
          <p:nvPr/>
        </p:nvSpPr>
        <p:spPr>
          <a:xfrm>
            <a:off x="7019738" y="1376516"/>
            <a:ext cx="17032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latin typeface="Calibri" panose="020F0502020204030204"/>
              </a:rPr>
              <a:t>Optimizing value chain Efficiency</a:t>
            </a:r>
            <a:endParaRPr kumimoji="0" lang="en-US" sz="1050" b="1"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B1D5177-1127-5758-ED2F-62972142F94A}"/>
              </a:ext>
            </a:extLst>
          </p:cNvPr>
          <p:cNvSpPr txBox="1"/>
          <p:nvPr/>
        </p:nvSpPr>
        <p:spPr>
          <a:xfrm>
            <a:off x="8723028" y="1376516"/>
            <a:ext cx="156903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Concept to </a:t>
            </a:r>
            <a:r>
              <a:rPr kumimoji="0" lang="en-US" sz="1050" b="1" i="0" u="none" strike="noStrike" kern="1200" cap="none" spc="0" normalizeH="0" baseline="0" noProof="0" dirty="0" err="1">
                <a:ln>
                  <a:noFill/>
                </a:ln>
                <a:solidFill>
                  <a:prstClr val="black"/>
                </a:solidFill>
                <a:effectLst/>
                <a:uLnTx/>
                <a:uFillTx/>
                <a:latin typeface="Calibri" panose="020F0502020204030204"/>
                <a:ea typeface="+mn-ea"/>
                <a:cs typeface="+mn-cs"/>
              </a:rPr>
              <a:t>SoP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Development</a:t>
            </a:r>
          </a:p>
        </p:txBody>
      </p:sp>
      <p:sp>
        <p:nvSpPr>
          <p:cNvPr id="40" name="TextBox 39">
            <a:extLst>
              <a:ext uri="{FF2B5EF4-FFF2-40B4-BE49-F238E27FC236}">
                <a16:creationId xmlns:a16="http://schemas.microsoft.com/office/drawing/2014/main" id="{BA9D9BE9-BA4A-0C2A-A47F-0C807502562D}"/>
              </a:ext>
            </a:extLst>
          </p:cNvPr>
          <p:cNvSpPr txBox="1"/>
          <p:nvPr/>
        </p:nvSpPr>
        <p:spPr>
          <a:xfrm>
            <a:off x="10465318" y="1376516"/>
            <a:ext cx="150952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Engineering to Integration</a:t>
            </a:r>
          </a:p>
        </p:txBody>
      </p:sp>
      <p:pic>
        <p:nvPicPr>
          <p:cNvPr id="48" name="Picture 47" descr="A person using a computer&#10;&#10;AI-generated content may be incorrect.">
            <a:extLst>
              <a:ext uri="{FF2B5EF4-FFF2-40B4-BE49-F238E27FC236}">
                <a16:creationId xmlns:a16="http://schemas.microsoft.com/office/drawing/2014/main" id="{6FE3F7E3-7608-0A63-2BD4-D7E85679A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203" y="1786540"/>
            <a:ext cx="1072363" cy="701982"/>
          </a:xfrm>
          <a:prstGeom prst="roundRect">
            <a:avLst/>
          </a:prstGeom>
        </p:spPr>
      </p:pic>
      <p:pic>
        <p:nvPicPr>
          <p:cNvPr id="50" name="Picture 49" descr="A car with its doors open&#10;&#10;AI-generated content may be incorrect.">
            <a:extLst>
              <a:ext uri="{FF2B5EF4-FFF2-40B4-BE49-F238E27FC236}">
                <a16:creationId xmlns:a16="http://schemas.microsoft.com/office/drawing/2014/main" id="{FC794CA3-C148-8F30-C00E-1B2557C85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26" y="1786540"/>
            <a:ext cx="1072363" cy="701982"/>
          </a:xfrm>
          <a:prstGeom prst="roundRect">
            <a:avLst/>
          </a:prstGeom>
        </p:spPr>
      </p:pic>
      <p:pic>
        <p:nvPicPr>
          <p:cNvPr id="52" name="Picture 51" descr="A person looking at a car&#10;&#10;AI-generated content may be incorrect.">
            <a:extLst>
              <a:ext uri="{FF2B5EF4-FFF2-40B4-BE49-F238E27FC236}">
                <a16:creationId xmlns:a16="http://schemas.microsoft.com/office/drawing/2014/main" id="{766A5EF8-AA59-57A0-5ECC-86468610B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2233" y="1786540"/>
            <a:ext cx="1072363" cy="701982"/>
          </a:xfrm>
          <a:prstGeom prst="roundRect">
            <a:avLst/>
          </a:prstGeom>
        </p:spPr>
      </p:pic>
      <p:pic>
        <p:nvPicPr>
          <p:cNvPr id="53" name="Picture 52" descr="A person touching a cloud&#10;&#10;AI-generated content may be incorrect.">
            <a:extLst>
              <a:ext uri="{FF2B5EF4-FFF2-40B4-BE49-F238E27FC236}">
                <a16:creationId xmlns:a16="http://schemas.microsoft.com/office/drawing/2014/main" id="{3AB146A8-8FF1-0F71-6834-DE89450C5D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617" y="1786540"/>
            <a:ext cx="1072363" cy="701982"/>
          </a:xfrm>
          <a:prstGeom prst="roundRect">
            <a:avLst/>
          </a:prstGeom>
        </p:spPr>
      </p:pic>
      <p:pic>
        <p:nvPicPr>
          <p:cNvPr id="54" name="Picture 53" descr="A close-up of a computer chip&#10;&#10;AI-generated content may be incorrect.">
            <a:extLst>
              <a:ext uri="{FF2B5EF4-FFF2-40B4-BE49-F238E27FC236}">
                <a16:creationId xmlns:a16="http://schemas.microsoft.com/office/drawing/2014/main" id="{207ACC9F-8559-1598-4C28-2106B2CF7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0821" y="1784161"/>
            <a:ext cx="1072363" cy="701982"/>
          </a:xfrm>
          <a:prstGeom prst="roundRect">
            <a:avLst/>
          </a:prstGeom>
        </p:spPr>
      </p:pic>
      <p:pic>
        <p:nvPicPr>
          <p:cNvPr id="55" name="Picture 54" descr="A close-up of several cylinders with blue flames&#10;&#10;AI-generated content may be incorrect.">
            <a:extLst>
              <a:ext uri="{FF2B5EF4-FFF2-40B4-BE49-F238E27FC236}">
                <a16:creationId xmlns:a16="http://schemas.microsoft.com/office/drawing/2014/main" id="{9D863218-AC46-7A95-1FAB-8266C60613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0752" y="1786540"/>
            <a:ext cx="1072363" cy="701982"/>
          </a:xfrm>
          <a:prstGeom prst="roundRect">
            <a:avLst/>
          </a:prstGeom>
        </p:spPr>
      </p:pic>
      <p:sp>
        <p:nvSpPr>
          <p:cNvPr id="56" name="TextBox 55">
            <a:extLst>
              <a:ext uri="{FF2B5EF4-FFF2-40B4-BE49-F238E27FC236}">
                <a16:creationId xmlns:a16="http://schemas.microsoft.com/office/drawing/2014/main" id="{0ACB53DB-1AE9-4DF5-4C9D-3F8143663D0F}"/>
              </a:ext>
            </a:extLst>
          </p:cNvPr>
          <p:cNvSpPr txBox="1"/>
          <p:nvPr/>
        </p:nvSpPr>
        <p:spPr>
          <a:xfrm>
            <a:off x="7031803" y="2515864"/>
            <a:ext cx="1750269" cy="28700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Sub-Offering</a:t>
            </a:r>
          </a:p>
          <a:p>
            <a:pPr marL="285750" indent="-285750">
              <a:buFontTx/>
              <a:buChar char="-"/>
              <a:defRPr/>
            </a:pPr>
            <a:r>
              <a:rPr lang="en-IN" sz="950" dirty="0">
                <a:solidFill>
                  <a:schemeClr val="tx1">
                    <a:lumMod val="65000"/>
                    <a:lumOff val="35000"/>
                  </a:schemeClr>
                </a:solidFill>
                <a:latin typeface="Calibri" panose="020F0502020204030204"/>
              </a:rPr>
              <a:t>ZBC / Should Costing</a:t>
            </a:r>
          </a:p>
          <a:p>
            <a:pPr marL="285750" indent="-285750">
              <a:buFontTx/>
              <a:buChar char="-"/>
              <a:defRPr/>
            </a:pPr>
            <a:r>
              <a:rPr lang="en-IN" sz="950" dirty="0">
                <a:solidFill>
                  <a:schemeClr val="tx1">
                    <a:lumMod val="65000"/>
                    <a:lumOff val="35000"/>
                  </a:schemeClr>
                </a:solidFill>
                <a:latin typeface="Calibri" panose="020F0502020204030204"/>
              </a:rPr>
              <a:t>Strategic Sourcing Support</a:t>
            </a:r>
          </a:p>
          <a:p>
            <a:pPr marL="285750" indent="-285750">
              <a:buFontTx/>
              <a:buChar char="-"/>
              <a:defRPr/>
            </a:pPr>
            <a:r>
              <a:rPr lang="en-IN" sz="950" dirty="0">
                <a:solidFill>
                  <a:schemeClr val="tx1">
                    <a:lumMod val="65000"/>
                    <a:lumOff val="35000"/>
                  </a:schemeClr>
                </a:solidFill>
                <a:latin typeface="Calibri" panose="020F0502020204030204"/>
              </a:rPr>
              <a:t>Global Sourcing / Localization</a:t>
            </a:r>
          </a:p>
          <a:p>
            <a:pPr marL="285750" indent="-285750">
              <a:buFontTx/>
              <a:buChar char="-"/>
              <a:defRPr/>
            </a:pPr>
            <a:r>
              <a:rPr lang="en-IN" sz="950" dirty="0">
                <a:solidFill>
                  <a:schemeClr val="tx1">
                    <a:lumMod val="65000"/>
                    <a:lumOff val="35000"/>
                  </a:schemeClr>
                </a:solidFill>
                <a:latin typeface="Calibri" panose="020F0502020204030204"/>
              </a:rPr>
              <a:t>Part / System Prototyping</a:t>
            </a:r>
          </a:p>
          <a:p>
            <a:pPr marL="285750" indent="-285750">
              <a:buFontTx/>
              <a:buChar char="-"/>
              <a:defRPr/>
            </a:pPr>
            <a:r>
              <a:rPr lang="en-IN" sz="950" dirty="0">
                <a:solidFill>
                  <a:schemeClr val="tx1">
                    <a:lumMod val="65000"/>
                    <a:lumOff val="35000"/>
                  </a:schemeClr>
                </a:solidFill>
                <a:latin typeface="Calibri" panose="020F0502020204030204"/>
              </a:rPr>
              <a:t>Part Development (APQP/PPAP)</a:t>
            </a:r>
          </a:p>
          <a:p>
            <a:pPr marL="285750" indent="-285750">
              <a:buFontTx/>
              <a:buChar char="-"/>
              <a:defRPr/>
            </a:pPr>
            <a:r>
              <a:rPr lang="en-US" sz="950" dirty="0">
                <a:solidFill>
                  <a:schemeClr val="tx1">
                    <a:lumMod val="65000"/>
                    <a:lumOff val="35000"/>
                  </a:schemeClr>
                </a:solidFill>
                <a:latin typeface="Calibri" panose="020F0502020204030204"/>
              </a:rPr>
              <a:t>Static and Tear Down Benchmarking</a:t>
            </a:r>
          </a:p>
          <a:p>
            <a:pPr marL="285750" indent="-285750">
              <a:buFontTx/>
              <a:buChar char="-"/>
              <a:defRPr/>
            </a:pPr>
            <a:r>
              <a:rPr lang="en-IN" sz="950" dirty="0">
                <a:solidFill>
                  <a:schemeClr val="tx1">
                    <a:lumMod val="65000"/>
                    <a:lumOff val="35000"/>
                  </a:schemeClr>
                </a:solidFill>
                <a:latin typeface="Calibri" panose="020F0502020204030204"/>
              </a:rPr>
              <a:t>Performance Benchmarking</a:t>
            </a:r>
          </a:p>
          <a:p>
            <a:pPr marL="285750" indent="-285750">
              <a:buFontTx/>
              <a:buChar char="-"/>
              <a:defRPr/>
            </a:pPr>
            <a:r>
              <a:rPr lang="en-IN" sz="950" dirty="0">
                <a:solidFill>
                  <a:schemeClr val="tx1">
                    <a:lumMod val="65000"/>
                    <a:lumOff val="35000"/>
                  </a:schemeClr>
                </a:solidFill>
                <a:latin typeface="Calibri" panose="020F0502020204030204"/>
              </a:rPr>
              <a:t>Cost Benchmarking</a:t>
            </a:r>
          </a:p>
          <a:p>
            <a:pPr marL="285750" indent="-285750">
              <a:buFontTx/>
              <a:buChar char="-"/>
              <a:defRPr/>
            </a:pPr>
            <a:r>
              <a:rPr lang="en-IN" sz="950" dirty="0">
                <a:solidFill>
                  <a:schemeClr val="tx1">
                    <a:lumMod val="65000"/>
                    <a:lumOff val="35000"/>
                  </a:schemeClr>
                </a:solidFill>
                <a:latin typeface="Calibri" panose="020F0502020204030204"/>
              </a:rPr>
              <a:t>SOP and Post-SOP Support</a:t>
            </a:r>
          </a:p>
          <a:p>
            <a:pPr marL="285750" indent="-285750">
              <a:buFontTx/>
              <a:buChar char="-"/>
              <a:defRPr/>
            </a:pPr>
            <a:r>
              <a:rPr lang="en-IN" sz="950" dirty="0">
                <a:solidFill>
                  <a:schemeClr val="tx1">
                    <a:lumMod val="65000"/>
                    <a:lumOff val="35000"/>
                  </a:schemeClr>
                </a:solidFill>
                <a:latin typeface="Calibri" panose="020F0502020204030204"/>
              </a:rPr>
              <a:t>Aggregate Benchmarking</a:t>
            </a:r>
          </a:p>
          <a:p>
            <a:pPr marL="285750" indent="-285750">
              <a:buFontTx/>
              <a:buChar char="-"/>
              <a:defRPr/>
            </a:pPr>
            <a:r>
              <a:rPr lang="en-IN" sz="950" dirty="0">
                <a:solidFill>
                  <a:schemeClr val="tx1">
                    <a:lumMod val="65000"/>
                    <a:lumOff val="35000"/>
                  </a:schemeClr>
                </a:solidFill>
                <a:latin typeface="Calibri" panose="020F0502020204030204"/>
              </a:rPr>
              <a:t>Production Supplies (as Tier 1)</a:t>
            </a:r>
          </a:p>
        </p:txBody>
      </p:sp>
      <p:sp>
        <p:nvSpPr>
          <p:cNvPr id="57" name="TextBox 56">
            <a:extLst>
              <a:ext uri="{FF2B5EF4-FFF2-40B4-BE49-F238E27FC236}">
                <a16:creationId xmlns:a16="http://schemas.microsoft.com/office/drawing/2014/main" id="{F86E4C11-4F6E-CF50-4440-BC6613DA67D5}"/>
              </a:ext>
            </a:extLst>
          </p:cNvPr>
          <p:cNvSpPr txBox="1"/>
          <p:nvPr/>
        </p:nvSpPr>
        <p:spPr>
          <a:xfrm>
            <a:off x="528207" y="2515864"/>
            <a:ext cx="1733333" cy="823302"/>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Sub-Offering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Body in White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Closure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Interiors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Exteriors</a:t>
            </a:r>
          </a:p>
        </p:txBody>
      </p:sp>
      <p:sp>
        <p:nvSpPr>
          <p:cNvPr id="59" name="TextBox 58">
            <a:extLst>
              <a:ext uri="{FF2B5EF4-FFF2-40B4-BE49-F238E27FC236}">
                <a16:creationId xmlns:a16="http://schemas.microsoft.com/office/drawing/2014/main" id="{87881C1D-5AF0-09F3-025C-8B974E38A4A8}"/>
              </a:ext>
            </a:extLst>
          </p:cNvPr>
          <p:cNvSpPr txBox="1"/>
          <p:nvPr/>
        </p:nvSpPr>
        <p:spPr>
          <a:xfrm>
            <a:off x="528207" y="3509191"/>
            <a:ext cx="1625004" cy="1554272"/>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Solutions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Full System Development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Virtual Validation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Regulatory Compliance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Prototyping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Physical Testing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System Level</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Vehicle Level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Costing / Sourcing </a:t>
            </a:r>
          </a:p>
        </p:txBody>
      </p:sp>
      <p:sp>
        <p:nvSpPr>
          <p:cNvPr id="60" name="TextBox 59">
            <a:extLst>
              <a:ext uri="{FF2B5EF4-FFF2-40B4-BE49-F238E27FC236}">
                <a16:creationId xmlns:a16="http://schemas.microsoft.com/office/drawing/2014/main" id="{0E7A8FF3-948C-BB8F-3007-16609CED7E32}"/>
              </a:ext>
            </a:extLst>
          </p:cNvPr>
          <p:cNvSpPr txBox="1"/>
          <p:nvPr/>
        </p:nvSpPr>
        <p:spPr>
          <a:xfrm>
            <a:off x="5292841" y="5054905"/>
            <a:ext cx="1739903" cy="823302"/>
          </a:xfrm>
          <a:prstGeom prst="rect">
            <a:avLst/>
          </a:prstGeom>
          <a:noFill/>
        </p:spPr>
        <p:txBody>
          <a:bodyPr wrap="square" rtlCol="0">
            <a:spAutoFit/>
          </a:bodyPr>
          <a:lstStyle/>
          <a:p>
            <a:pPr>
              <a:defRPr/>
            </a:pPr>
            <a:r>
              <a:rPr lang="en-IN" sz="950" b="1" dirty="0">
                <a:solidFill>
                  <a:schemeClr val="tx1">
                    <a:lumMod val="85000"/>
                    <a:lumOff val="15000"/>
                  </a:schemeClr>
                </a:solidFill>
                <a:latin typeface="Calibri" panose="020F0502020204030204"/>
              </a:rPr>
              <a:t>Solutions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IN"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New Design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IN"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Application Engineering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IN"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Power / Torque upgrades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IN"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Emission Upgrades</a:t>
            </a:r>
          </a:p>
        </p:txBody>
      </p:sp>
      <p:sp>
        <p:nvSpPr>
          <p:cNvPr id="64" name="TextBox 63">
            <a:extLst>
              <a:ext uri="{FF2B5EF4-FFF2-40B4-BE49-F238E27FC236}">
                <a16:creationId xmlns:a16="http://schemas.microsoft.com/office/drawing/2014/main" id="{2EC98013-22AB-F0ED-BE8E-E6865EE916D3}"/>
              </a:ext>
            </a:extLst>
          </p:cNvPr>
          <p:cNvSpPr txBox="1"/>
          <p:nvPr/>
        </p:nvSpPr>
        <p:spPr>
          <a:xfrm>
            <a:off x="5292842" y="2515864"/>
            <a:ext cx="1895161"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Sub-Offering</a:t>
            </a:r>
          </a:p>
          <a:p>
            <a:pPr marL="285750" indent="-285750">
              <a:buFontTx/>
              <a:buChar char="-"/>
              <a:defRPr/>
            </a:pPr>
            <a:r>
              <a:rPr lang="en-IN" sz="950" dirty="0">
                <a:solidFill>
                  <a:schemeClr val="tx1">
                    <a:lumMod val="65000"/>
                    <a:lumOff val="35000"/>
                  </a:schemeClr>
                </a:solidFill>
                <a:latin typeface="Calibri" panose="020F0502020204030204"/>
              </a:rPr>
              <a:t>‘(up to) 8 in 1’ Electrified Propulsion</a:t>
            </a:r>
          </a:p>
          <a:p>
            <a:pPr marL="285750" indent="-285750">
              <a:buFontTx/>
              <a:buChar char="-"/>
              <a:defRPr/>
            </a:pPr>
            <a:r>
              <a:rPr lang="en-IN" sz="950" dirty="0">
                <a:solidFill>
                  <a:schemeClr val="tx1">
                    <a:lumMod val="65000"/>
                    <a:lumOff val="35000"/>
                  </a:schemeClr>
                </a:solidFill>
                <a:latin typeface="Calibri" panose="020F0502020204030204"/>
              </a:rPr>
              <a:t>Conventional and </a:t>
            </a:r>
            <a:r>
              <a:rPr lang="en-IN" sz="950" dirty="0" err="1">
                <a:solidFill>
                  <a:schemeClr val="tx1">
                    <a:lumMod val="65000"/>
                    <a:lumOff val="35000"/>
                  </a:schemeClr>
                </a:solidFill>
                <a:latin typeface="Calibri" panose="020F0502020204030204"/>
              </a:rPr>
              <a:t>xEV</a:t>
            </a:r>
            <a:r>
              <a:rPr lang="en-IN" sz="950" dirty="0">
                <a:solidFill>
                  <a:schemeClr val="tx1">
                    <a:lumMod val="65000"/>
                    <a:lumOff val="35000"/>
                  </a:schemeClr>
                </a:solidFill>
                <a:latin typeface="Calibri" panose="020F0502020204030204"/>
              </a:rPr>
              <a:t> Driveline and Transmission System Solutions</a:t>
            </a:r>
          </a:p>
          <a:p>
            <a:pPr marL="285750" indent="-285750">
              <a:buFontTx/>
              <a:buChar char="-"/>
              <a:defRPr/>
            </a:pPr>
            <a:r>
              <a:rPr lang="en-IN" sz="950" dirty="0">
                <a:solidFill>
                  <a:schemeClr val="tx1">
                    <a:lumMod val="65000"/>
                    <a:lumOff val="35000"/>
                  </a:schemeClr>
                </a:solidFill>
                <a:latin typeface="Calibri" panose="020F0502020204030204"/>
              </a:rPr>
              <a:t>Hybrid Powertrain</a:t>
            </a:r>
          </a:p>
          <a:p>
            <a:pPr marL="285750" indent="-285750">
              <a:buFontTx/>
              <a:buChar char="-"/>
              <a:defRPr/>
            </a:pPr>
            <a:r>
              <a:rPr lang="en-IN" sz="950" dirty="0">
                <a:solidFill>
                  <a:schemeClr val="tx1">
                    <a:lumMod val="65000"/>
                    <a:lumOff val="35000"/>
                  </a:schemeClr>
                </a:solidFill>
                <a:latin typeface="Calibri" panose="020F0502020204030204"/>
              </a:rPr>
              <a:t>‘3+in1’ sub-system / Component Solutions</a:t>
            </a:r>
          </a:p>
          <a:p>
            <a:pPr marL="285750" indent="-285750">
              <a:buFontTx/>
              <a:buChar char="-"/>
              <a:defRPr/>
            </a:pPr>
            <a:r>
              <a:rPr lang="en-IN" sz="950" dirty="0">
                <a:solidFill>
                  <a:schemeClr val="tx1">
                    <a:lumMod val="65000"/>
                    <a:lumOff val="35000"/>
                  </a:schemeClr>
                </a:solidFill>
                <a:latin typeface="Calibri" panose="020F0502020204030204"/>
              </a:rPr>
              <a:t>Control Systems and Supervisory</a:t>
            </a:r>
          </a:p>
          <a:p>
            <a:pPr marL="285750" indent="-285750">
              <a:buFontTx/>
              <a:buChar char="-"/>
              <a:defRPr/>
            </a:pPr>
            <a:r>
              <a:rPr lang="en-IN" sz="950" dirty="0">
                <a:solidFill>
                  <a:schemeClr val="tx1">
                    <a:lumMod val="65000"/>
                    <a:lumOff val="35000"/>
                  </a:schemeClr>
                </a:solidFill>
                <a:latin typeface="Calibri" panose="020F0502020204030204"/>
              </a:rPr>
              <a:t>Driveline and Transmission Testing</a:t>
            </a:r>
          </a:p>
          <a:p>
            <a:pPr marL="285750" indent="-285750">
              <a:buFontTx/>
              <a:buChar char="-"/>
              <a:defRPr/>
            </a:pPr>
            <a:r>
              <a:rPr lang="en-IN" sz="950" dirty="0">
                <a:solidFill>
                  <a:schemeClr val="tx1">
                    <a:lumMod val="65000"/>
                    <a:lumOff val="35000"/>
                  </a:schemeClr>
                </a:solidFill>
                <a:latin typeface="Calibri" panose="020F0502020204030204"/>
              </a:rPr>
              <a:t>IC Engine Design and Development</a:t>
            </a:r>
          </a:p>
          <a:p>
            <a:pPr marL="285750" indent="-285750">
              <a:buFontTx/>
              <a:buChar char="-"/>
              <a:defRPr/>
            </a:pPr>
            <a:r>
              <a:rPr lang="en-IN" sz="950" dirty="0">
                <a:solidFill>
                  <a:schemeClr val="tx1">
                    <a:lumMod val="65000"/>
                    <a:lumOff val="35000"/>
                  </a:schemeClr>
                </a:solidFill>
                <a:latin typeface="Calibri" panose="020F0502020204030204"/>
              </a:rPr>
              <a:t>Sustainability</a:t>
            </a:r>
          </a:p>
        </p:txBody>
      </p:sp>
      <p:sp>
        <p:nvSpPr>
          <p:cNvPr id="68" name="TextBox 67">
            <a:extLst>
              <a:ext uri="{FF2B5EF4-FFF2-40B4-BE49-F238E27FC236}">
                <a16:creationId xmlns:a16="http://schemas.microsoft.com/office/drawing/2014/main" id="{18CA68F1-B9C1-33C3-6A30-8F3BD4B98182}"/>
              </a:ext>
            </a:extLst>
          </p:cNvPr>
          <p:cNvSpPr txBox="1"/>
          <p:nvPr/>
        </p:nvSpPr>
        <p:spPr>
          <a:xfrm>
            <a:off x="2088295" y="4258265"/>
            <a:ext cx="1864721" cy="1846659"/>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Solutions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Structural Analysis</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Durability Analysis</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Multi Body Dynamics</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Crash &amp; Safety Analysis</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Lightweighting &amp; Optimization</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Computational Fluid Dynamics (CFD)</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NVH</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Battery Thermal</a:t>
            </a:r>
          </a:p>
          <a:p>
            <a:pPr marL="285750" marR="0" lvl="0" indent="-285750" fontAlgn="auto">
              <a:lnSpc>
                <a:spcPct val="100000"/>
              </a:lnSpc>
              <a:spcBef>
                <a:spcPts val="0"/>
              </a:spcBef>
              <a:spcAft>
                <a:spcPts val="0"/>
              </a:spcAft>
              <a:buClrTx/>
              <a:buSzTx/>
              <a:buFontTx/>
              <a:buChar char="-"/>
              <a:tabLst/>
              <a:defRPr/>
            </a:pPr>
            <a:r>
              <a:rPr lang="en-US" sz="950" dirty="0">
                <a:solidFill>
                  <a:schemeClr val="tx1">
                    <a:lumMod val="65000"/>
                    <a:lumOff val="35000"/>
                  </a:schemeClr>
                </a:solidFill>
                <a:latin typeface="Calibri" panose="020F0502020204030204"/>
              </a:rPr>
              <a:t>Manufacturing</a:t>
            </a:r>
          </a:p>
        </p:txBody>
      </p:sp>
      <p:sp>
        <p:nvSpPr>
          <p:cNvPr id="69" name="TextBox 68">
            <a:extLst>
              <a:ext uri="{FF2B5EF4-FFF2-40B4-BE49-F238E27FC236}">
                <a16:creationId xmlns:a16="http://schemas.microsoft.com/office/drawing/2014/main" id="{B56A5103-FFD7-2B39-EE0C-EE1185711C7E}"/>
              </a:ext>
            </a:extLst>
          </p:cNvPr>
          <p:cNvSpPr txBox="1"/>
          <p:nvPr/>
        </p:nvSpPr>
        <p:spPr>
          <a:xfrm>
            <a:off x="2093205" y="2515864"/>
            <a:ext cx="1674138" cy="1700466"/>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Sub-Offering</a:t>
            </a:r>
          </a:p>
          <a:p>
            <a:pPr marL="285750" indent="-285750">
              <a:buFontTx/>
              <a:buChar char="-"/>
              <a:defRPr/>
            </a:pPr>
            <a:r>
              <a:rPr lang="en-US" sz="950" dirty="0">
                <a:solidFill>
                  <a:schemeClr val="tx1">
                    <a:lumMod val="65000"/>
                    <a:lumOff val="35000"/>
                  </a:schemeClr>
                </a:solidFill>
                <a:latin typeface="Calibri" panose="020F0502020204030204"/>
              </a:rPr>
              <a:t>CAE</a:t>
            </a:r>
          </a:p>
          <a:p>
            <a:pPr marL="285750" indent="-285750">
              <a:buFontTx/>
              <a:buChar char="-"/>
              <a:defRPr/>
            </a:pPr>
            <a:r>
              <a:rPr lang="en-US" sz="950" dirty="0">
                <a:solidFill>
                  <a:schemeClr val="tx1">
                    <a:lumMod val="65000"/>
                    <a:lumOff val="35000"/>
                  </a:schemeClr>
                </a:solidFill>
                <a:latin typeface="Calibri" panose="020F0502020204030204"/>
              </a:rPr>
              <a:t>CFD</a:t>
            </a:r>
          </a:p>
          <a:p>
            <a:pPr marL="285750" indent="-285750">
              <a:buFontTx/>
              <a:buChar char="-"/>
              <a:defRPr/>
            </a:pPr>
            <a:r>
              <a:rPr lang="en-IN" sz="950" dirty="0">
                <a:solidFill>
                  <a:schemeClr val="tx1">
                    <a:lumMod val="65000"/>
                    <a:lumOff val="35000"/>
                  </a:schemeClr>
                </a:solidFill>
                <a:latin typeface="Calibri" panose="020F0502020204030204"/>
              </a:rPr>
              <a:t>Static &amp; Dynamic Analysis</a:t>
            </a:r>
          </a:p>
          <a:p>
            <a:pPr marL="285750" indent="-285750">
              <a:buFontTx/>
              <a:buChar char="-"/>
              <a:defRPr/>
            </a:pPr>
            <a:r>
              <a:rPr lang="en-IN" sz="950" dirty="0">
                <a:solidFill>
                  <a:schemeClr val="tx1">
                    <a:lumMod val="65000"/>
                    <a:lumOff val="35000"/>
                  </a:schemeClr>
                </a:solidFill>
                <a:latin typeface="Calibri" panose="020F0502020204030204"/>
              </a:rPr>
              <a:t>Modal Analysis</a:t>
            </a:r>
          </a:p>
          <a:p>
            <a:pPr marL="285750" indent="-285750">
              <a:buFontTx/>
              <a:buChar char="-"/>
              <a:defRPr/>
            </a:pPr>
            <a:r>
              <a:rPr lang="en-IN" sz="950" dirty="0">
                <a:solidFill>
                  <a:schemeClr val="tx1">
                    <a:lumMod val="65000"/>
                    <a:lumOff val="35000"/>
                  </a:schemeClr>
                </a:solidFill>
                <a:latin typeface="Calibri" panose="020F0502020204030204"/>
              </a:rPr>
              <a:t>Thermal / Flow Analysis</a:t>
            </a:r>
          </a:p>
          <a:p>
            <a:pPr marL="285750" indent="-285750">
              <a:buFontTx/>
              <a:buChar char="-"/>
              <a:defRPr/>
            </a:pPr>
            <a:r>
              <a:rPr lang="en-IN" sz="950" dirty="0">
                <a:solidFill>
                  <a:schemeClr val="tx1">
                    <a:lumMod val="65000"/>
                    <a:lumOff val="35000"/>
                  </a:schemeClr>
                </a:solidFill>
                <a:latin typeface="Calibri" panose="020F0502020204030204"/>
              </a:rPr>
              <a:t>Multibody Analysis</a:t>
            </a:r>
          </a:p>
          <a:p>
            <a:pPr marL="285750" indent="-285750">
              <a:buFontTx/>
              <a:buChar char="-"/>
              <a:defRPr/>
            </a:pPr>
            <a:r>
              <a:rPr lang="en-IN" sz="950" dirty="0">
                <a:solidFill>
                  <a:schemeClr val="tx1">
                    <a:lumMod val="65000"/>
                    <a:lumOff val="35000"/>
                  </a:schemeClr>
                </a:solidFill>
                <a:latin typeface="Calibri" panose="020F0502020204030204"/>
              </a:rPr>
              <a:t>NVH</a:t>
            </a:r>
          </a:p>
          <a:p>
            <a:pPr marL="285750" indent="-285750">
              <a:buFontTx/>
              <a:buChar char="-"/>
              <a:defRPr/>
            </a:pPr>
            <a:r>
              <a:rPr lang="en-IN" sz="950" dirty="0">
                <a:solidFill>
                  <a:schemeClr val="tx1">
                    <a:lumMod val="65000"/>
                    <a:lumOff val="35000"/>
                  </a:schemeClr>
                </a:solidFill>
                <a:latin typeface="Calibri" panose="020F0502020204030204"/>
              </a:rPr>
              <a:t>Performance Prediction</a:t>
            </a:r>
            <a:endParaRPr lang="en-US" sz="950" dirty="0">
              <a:solidFill>
                <a:schemeClr val="tx1">
                  <a:lumMod val="65000"/>
                  <a:lumOff val="35000"/>
                </a:schemeClr>
              </a:solidFill>
              <a:latin typeface="Calibri" panose="020F0502020204030204"/>
            </a:endParaRPr>
          </a:p>
          <a:p>
            <a:pPr marL="285750" indent="-285750">
              <a:buFontTx/>
              <a:buChar char="-"/>
              <a:defRPr/>
            </a:pPr>
            <a:r>
              <a:rPr lang="en-IN" sz="950" dirty="0">
                <a:solidFill>
                  <a:schemeClr val="tx1">
                    <a:lumMod val="65000"/>
                    <a:lumOff val="35000"/>
                  </a:schemeClr>
                </a:solidFill>
                <a:latin typeface="Calibri" panose="020F0502020204030204"/>
              </a:rPr>
              <a:t>Acoustics</a:t>
            </a:r>
          </a:p>
        </p:txBody>
      </p:sp>
      <p:sp>
        <p:nvSpPr>
          <p:cNvPr id="73" name="TextBox 72">
            <a:extLst>
              <a:ext uri="{FF2B5EF4-FFF2-40B4-BE49-F238E27FC236}">
                <a16:creationId xmlns:a16="http://schemas.microsoft.com/office/drawing/2014/main" id="{AE488839-1CDB-B661-4196-3944F596609C}"/>
              </a:ext>
            </a:extLst>
          </p:cNvPr>
          <p:cNvSpPr txBox="1"/>
          <p:nvPr/>
        </p:nvSpPr>
        <p:spPr>
          <a:xfrm>
            <a:off x="3689931" y="3430356"/>
            <a:ext cx="1537517" cy="2431435"/>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Solutions</a:t>
            </a:r>
          </a:p>
          <a:p>
            <a:pPr>
              <a:defRPr/>
            </a:pPr>
            <a:r>
              <a:rPr lang="en-US" sz="950" b="1" dirty="0">
                <a:solidFill>
                  <a:schemeClr val="tx1">
                    <a:lumMod val="85000"/>
                    <a:lumOff val="15000"/>
                  </a:schemeClr>
                </a:solidFill>
                <a:latin typeface="Calibri" panose="020F0502020204030204"/>
              </a:rPr>
              <a:t>Enterprise Application (SAP)</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Implementation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Customization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Support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Dealer Management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Cloud Technologies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Implementation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Customization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a:p>
            <a:pPr>
              <a:defRPr/>
            </a:pPr>
            <a:r>
              <a:rPr lang="en-US" sz="950" b="1" dirty="0">
                <a:solidFill>
                  <a:schemeClr val="tx1">
                    <a:lumMod val="85000"/>
                    <a:lumOff val="15000"/>
                  </a:schemeClr>
                </a:solidFill>
                <a:latin typeface="Calibri" panose="020F0502020204030204"/>
              </a:rPr>
              <a:t>Web/Mobile Applications </a:t>
            </a:r>
          </a:p>
          <a:p>
            <a:pPr>
              <a:defRPr/>
            </a:pPr>
            <a:r>
              <a:rPr lang="en-US" sz="950" b="1" dirty="0">
                <a:solidFill>
                  <a:schemeClr val="tx1">
                    <a:lumMod val="85000"/>
                    <a:lumOff val="15000"/>
                  </a:schemeClr>
                </a:solidFill>
                <a:latin typeface="Calibri" panose="020F0502020204030204"/>
              </a:rPr>
              <a:t>Industry 4.0 / </a:t>
            </a:r>
            <a:r>
              <a:rPr lang="en-US" sz="950" b="1" dirty="0" err="1">
                <a:solidFill>
                  <a:schemeClr val="tx1">
                    <a:lumMod val="85000"/>
                    <a:lumOff val="15000"/>
                  </a:schemeClr>
                </a:solidFill>
                <a:latin typeface="Calibri" panose="020F0502020204030204"/>
              </a:rPr>
              <a:t>IIoT</a:t>
            </a:r>
            <a:endParaRPr lang="en-US" sz="950" b="1" dirty="0">
              <a:solidFill>
                <a:schemeClr val="tx1">
                  <a:lumMod val="85000"/>
                  <a:lumOff val="15000"/>
                </a:schemeClr>
              </a:solidFill>
              <a:latin typeface="Calibri" panose="020F0502020204030204"/>
            </a:endParaRPr>
          </a:p>
          <a:p>
            <a:pPr>
              <a:defRPr/>
            </a:pPr>
            <a:r>
              <a:rPr lang="en-US" sz="950" b="1" dirty="0">
                <a:solidFill>
                  <a:schemeClr val="tx1">
                    <a:lumMod val="85000"/>
                    <a:lumOff val="15000"/>
                  </a:schemeClr>
                </a:solidFill>
                <a:latin typeface="Calibri" panose="020F0502020204030204"/>
              </a:rPr>
              <a:t>Telematics</a:t>
            </a:r>
          </a:p>
        </p:txBody>
      </p:sp>
      <p:sp>
        <p:nvSpPr>
          <p:cNvPr id="91" name="TextBox 90">
            <a:extLst>
              <a:ext uri="{FF2B5EF4-FFF2-40B4-BE49-F238E27FC236}">
                <a16:creationId xmlns:a16="http://schemas.microsoft.com/office/drawing/2014/main" id="{15440AE9-D87F-D551-5E1F-7487ACE6EB31}"/>
              </a:ext>
            </a:extLst>
          </p:cNvPr>
          <p:cNvSpPr txBox="1"/>
          <p:nvPr/>
        </p:nvSpPr>
        <p:spPr>
          <a:xfrm>
            <a:off x="3694446" y="2515864"/>
            <a:ext cx="1615031" cy="82330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950" b="1" dirty="0">
                <a:solidFill>
                  <a:schemeClr val="tx1">
                    <a:lumMod val="85000"/>
                    <a:lumOff val="15000"/>
                  </a:schemeClr>
                </a:solidFill>
                <a:latin typeface="Calibri" panose="020F0502020204030204"/>
              </a:rPr>
              <a:t>Sub-Offering</a:t>
            </a:r>
            <a:r>
              <a:rPr kumimoji="0" lang="en-US" sz="95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a:t>
            </a:r>
            <a:endPar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a:p>
            <a:pPr marL="285750" indent="-285750">
              <a:buFontTx/>
              <a:buChar char="-"/>
              <a:defRPr/>
            </a:pPr>
            <a:r>
              <a:rPr lang="en-US" sz="950" dirty="0">
                <a:solidFill>
                  <a:schemeClr val="tx1">
                    <a:lumMod val="65000"/>
                    <a:lumOff val="35000"/>
                  </a:schemeClr>
                </a:solidFill>
                <a:latin typeface="Calibri" panose="020F0502020204030204"/>
              </a:rPr>
              <a:t>SAP Services ​</a:t>
            </a:r>
          </a:p>
          <a:p>
            <a:pPr marL="285750" indent="-285750">
              <a:buFontTx/>
              <a:buChar char="-"/>
              <a:defRPr/>
            </a:pPr>
            <a:r>
              <a:rPr lang="en-US" sz="950" dirty="0">
                <a:solidFill>
                  <a:schemeClr val="tx1">
                    <a:lumMod val="65000"/>
                    <a:lumOff val="35000"/>
                  </a:schemeClr>
                </a:solidFill>
                <a:latin typeface="Calibri" panose="020F0502020204030204"/>
              </a:rPr>
              <a:t>Application Services ​</a:t>
            </a:r>
          </a:p>
          <a:p>
            <a:pPr marL="285750" indent="-285750">
              <a:buFontTx/>
              <a:buChar char="-"/>
              <a:defRPr/>
            </a:pPr>
            <a:r>
              <a:rPr lang="en-US" sz="950" dirty="0">
                <a:solidFill>
                  <a:schemeClr val="tx1">
                    <a:lumMod val="65000"/>
                    <a:lumOff val="35000"/>
                  </a:schemeClr>
                </a:solidFill>
                <a:latin typeface="Calibri" panose="020F0502020204030204"/>
              </a:rPr>
              <a:t>Digital Consulting and Solutions​</a:t>
            </a:r>
          </a:p>
        </p:txBody>
      </p:sp>
      <p:sp>
        <p:nvSpPr>
          <p:cNvPr id="92" name="TextBox 91">
            <a:extLst>
              <a:ext uri="{FF2B5EF4-FFF2-40B4-BE49-F238E27FC236}">
                <a16:creationId xmlns:a16="http://schemas.microsoft.com/office/drawing/2014/main" id="{099B03CB-D20E-2C8E-CC88-C8496EA3ED19}"/>
              </a:ext>
            </a:extLst>
          </p:cNvPr>
          <p:cNvSpPr txBox="1"/>
          <p:nvPr/>
        </p:nvSpPr>
        <p:spPr>
          <a:xfrm>
            <a:off x="8716679" y="2515864"/>
            <a:ext cx="1855630" cy="969496"/>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Sub-Offering</a:t>
            </a:r>
          </a:p>
          <a:p>
            <a:pPr marL="285750" indent="-285750">
              <a:buFontTx/>
              <a:buChar char="-"/>
              <a:defRPr/>
            </a:pPr>
            <a:r>
              <a:rPr lang="en-US" sz="950" dirty="0">
                <a:solidFill>
                  <a:schemeClr val="tx1">
                    <a:lumMod val="65000"/>
                    <a:lumOff val="35000"/>
                  </a:schemeClr>
                </a:solidFill>
                <a:latin typeface="Calibri" panose="020F0502020204030204"/>
              </a:rPr>
              <a:t>Onboard Charger</a:t>
            </a:r>
          </a:p>
          <a:p>
            <a:pPr marL="285750" indent="-285750">
              <a:buFontTx/>
              <a:buChar char="-"/>
              <a:defRPr/>
            </a:pPr>
            <a:r>
              <a:rPr lang="en-US" sz="950" dirty="0">
                <a:solidFill>
                  <a:schemeClr val="tx1">
                    <a:lumMod val="65000"/>
                    <a:lumOff val="35000"/>
                  </a:schemeClr>
                </a:solidFill>
                <a:latin typeface="Calibri" panose="020F0502020204030204"/>
              </a:rPr>
              <a:t>DC-DC Converters</a:t>
            </a:r>
          </a:p>
          <a:p>
            <a:pPr marL="285750" indent="-285750">
              <a:buFontTx/>
              <a:buChar char="-"/>
              <a:defRPr/>
            </a:pPr>
            <a:r>
              <a:rPr lang="en-US" sz="950" dirty="0">
                <a:solidFill>
                  <a:schemeClr val="tx1">
                    <a:lumMod val="65000"/>
                    <a:lumOff val="35000"/>
                  </a:schemeClr>
                </a:solidFill>
                <a:latin typeface="Calibri" panose="020F0502020204030204"/>
              </a:rPr>
              <a:t>Traction Inverters</a:t>
            </a:r>
          </a:p>
          <a:p>
            <a:pPr marL="285750" indent="-285750">
              <a:buFontTx/>
              <a:buChar char="-"/>
              <a:defRPr/>
            </a:pPr>
            <a:r>
              <a:rPr lang="en-US" sz="950" dirty="0">
                <a:solidFill>
                  <a:schemeClr val="tx1">
                    <a:lumMod val="65000"/>
                    <a:lumOff val="35000"/>
                  </a:schemeClr>
                </a:solidFill>
                <a:latin typeface="Calibri" panose="020F0502020204030204"/>
              </a:rPr>
              <a:t>BDU/PDU</a:t>
            </a:r>
          </a:p>
          <a:p>
            <a:pPr marL="285750" indent="-285750">
              <a:buFontTx/>
              <a:buChar char="-"/>
              <a:defRPr/>
            </a:pPr>
            <a:r>
              <a:rPr lang="en-US" sz="950" dirty="0">
                <a:solidFill>
                  <a:schemeClr val="tx1">
                    <a:lumMod val="65000"/>
                    <a:lumOff val="35000"/>
                  </a:schemeClr>
                </a:solidFill>
                <a:latin typeface="Calibri" panose="020F0502020204030204"/>
              </a:rPr>
              <a:t>BMS</a:t>
            </a:r>
          </a:p>
        </p:txBody>
      </p:sp>
      <p:sp>
        <p:nvSpPr>
          <p:cNvPr id="93" name="TextBox 92">
            <a:extLst>
              <a:ext uri="{FF2B5EF4-FFF2-40B4-BE49-F238E27FC236}">
                <a16:creationId xmlns:a16="http://schemas.microsoft.com/office/drawing/2014/main" id="{4E54D6E5-6995-27D9-3C47-DE71EDEFDFB9}"/>
              </a:ext>
            </a:extLst>
          </p:cNvPr>
          <p:cNvSpPr txBox="1"/>
          <p:nvPr/>
        </p:nvSpPr>
        <p:spPr>
          <a:xfrm>
            <a:off x="8716679" y="3637972"/>
            <a:ext cx="1594067" cy="1700466"/>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Solutions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Full System Development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Hardware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Software (AUTOSAR)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Functional Safety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HW/SW/ Mechanical / Electrical Integration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Prototyping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Testing (MIL/SIL/HIL)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Costing / Sourcing </a:t>
            </a:r>
          </a:p>
        </p:txBody>
      </p:sp>
      <p:sp>
        <p:nvSpPr>
          <p:cNvPr id="94" name="TextBox 93">
            <a:extLst>
              <a:ext uri="{FF2B5EF4-FFF2-40B4-BE49-F238E27FC236}">
                <a16:creationId xmlns:a16="http://schemas.microsoft.com/office/drawing/2014/main" id="{D01B135F-390D-020D-87EF-61655FB91FCF}"/>
              </a:ext>
            </a:extLst>
          </p:cNvPr>
          <p:cNvSpPr txBox="1"/>
          <p:nvPr/>
        </p:nvSpPr>
        <p:spPr>
          <a:xfrm>
            <a:off x="10277327" y="4543226"/>
            <a:ext cx="1914673" cy="1846659"/>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Solutions</a:t>
            </a:r>
          </a:p>
          <a:p>
            <a:pPr marL="285750" indent="-285750">
              <a:buFontTx/>
              <a:buChar char="-"/>
              <a:defRPr/>
            </a:pPr>
            <a:r>
              <a:rPr lang="en-US" altLang="en-US" sz="950" dirty="0">
                <a:solidFill>
                  <a:schemeClr val="tx1">
                    <a:lumMod val="65000"/>
                    <a:lumOff val="35000"/>
                  </a:schemeClr>
                </a:solidFill>
                <a:latin typeface="Calibri" panose="020F0502020204030204"/>
              </a:rPr>
              <a:t>Benchmarking &amp; Targets</a:t>
            </a:r>
          </a:p>
          <a:p>
            <a:pPr marL="285750" indent="-285750">
              <a:buFontTx/>
              <a:buChar char="-"/>
              <a:defRPr/>
            </a:pPr>
            <a:r>
              <a:rPr lang="en-US" altLang="en-US" sz="950" dirty="0">
                <a:solidFill>
                  <a:schemeClr val="tx1">
                    <a:lumMod val="65000"/>
                    <a:lumOff val="35000"/>
                  </a:schemeClr>
                </a:solidFill>
                <a:latin typeface="Calibri" panose="020F0502020204030204"/>
              </a:rPr>
              <a:t>Vehicle Concept &amp; Architecture</a:t>
            </a:r>
          </a:p>
          <a:p>
            <a:pPr marL="285750" indent="-285750">
              <a:buFontTx/>
              <a:buChar char="-"/>
              <a:defRPr/>
            </a:pPr>
            <a:r>
              <a:rPr lang="en-US" altLang="en-US" sz="950" dirty="0">
                <a:solidFill>
                  <a:schemeClr val="tx1">
                    <a:lumMod val="65000"/>
                    <a:lumOff val="35000"/>
                  </a:schemeClr>
                </a:solidFill>
                <a:latin typeface="Calibri" panose="020F0502020204030204"/>
              </a:rPr>
              <a:t>System Sizing, Specs, &amp; Integration</a:t>
            </a:r>
          </a:p>
          <a:p>
            <a:pPr marL="285750" indent="-285750">
              <a:buFontTx/>
              <a:buChar char="-"/>
              <a:defRPr/>
            </a:pPr>
            <a:r>
              <a:rPr lang="en-US" altLang="en-US" sz="950" dirty="0">
                <a:solidFill>
                  <a:schemeClr val="tx1">
                    <a:lumMod val="65000"/>
                    <a:lumOff val="35000"/>
                  </a:schemeClr>
                </a:solidFill>
                <a:latin typeface="Calibri" panose="020F0502020204030204"/>
              </a:rPr>
              <a:t>Electricals &amp; Control Systems</a:t>
            </a:r>
          </a:p>
          <a:p>
            <a:pPr marL="285750" indent="-285750">
              <a:buFontTx/>
              <a:buChar char="-"/>
              <a:defRPr/>
            </a:pPr>
            <a:r>
              <a:rPr lang="en-US" altLang="en-US" sz="950" dirty="0">
                <a:solidFill>
                  <a:schemeClr val="tx1">
                    <a:lumMod val="65000"/>
                    <a:lumOff val="35000"/>
                  </a:schemeClr>
                </a:solidFill>
                <a:latin typeface="Calibri" panose="020F0502020204030204"/>
              </a:rPr>
              <a:t>Costing, Sourcing, &amp; PPAP</a:t>
            </a:r>
          </a:p>
          <a:p>
            <a:pPr marL="285750" indent="-285750">
              <a:buFontTx/>
              <a:buChar char="-"/>
              <a:defRPr/>
            </a:pPr>
            <a:r>
              <a:rPr lang="en-US" altLang="en-US" sz="950" dirty="0">
                <a:solidFill>
                  <a:schemeClr val="tx1">
                    <a:lumMod val="65000"/>
                    <a:lumOff val="35000"/>
                  </a:schemeClr>
                </a:solidFill>
                <a:latin typeface="Calibri" panose="020F0502020204030204"/>
              </a:rPr>
              <a:t>Prototyping &amp; Physical Testing</a:t>
            </a:r>
          </a:p>
          <a:p>
            <a:pPr marL="285750" indent="-285750">
              <a:buFontTx/>
              <a:buChar char="-"/>
              <a:defRPr/>
            </a:pPr>
            <a:r>
              <a:rPr lang="en-US" altLang="en-US" sz="950" dirty="0">
                <a:solidFill>
                  <a:schemeClr val="tx1">
                    <a:lumMod val="65000"/>
                    <a:lumOff val="35000"/>
                  </a:schemeClr>
                </a:solidFill>
                <a:latin typeface="Calibri" panose="020F0502020204030204"/>
              </a:rPr>
              <a:t>Regulatory Compliance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95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BC6309A6-435C-AECC-3546-B0B02C47D5AD}"/>
              </a:ext>
            </a:extLst>
          </p:cNvPr>
          <p:cNvSpPr txBox="1"/>
          <p:nvPr/>
        </p:nvSpPr>
        <p:spPr>
          <a:xfrm>
            <a:off x="10277327" y="2515864"/>
            <a:ext cx="1762329" cy="2077492"/>
          </a:xfrm>
          <a:prstGeom prst="rect">
            <a:avLst/>
          </a:prstGeom>
          <a:noFill/>
        </p:spPr>
        <p:txBody>
          <a:bodyPr wrap="square" rtlCol="0">
            <a:spAutoFit/>
          </a:bodyPr>
          <a:lstStyle/>
          <a:p>
            <a:pPr>
              <a:defRPr/>
            </a:pPr>
            <a:r>
              <a:rPr lang="en-US" sz="950" b="1" dirty="0">
                <a:solidFill>
                  <a:schemeClr val="tx1">
                    <a:lumMod val="85000"/>
                    <a:lumOff val="15000"/>
                  </a:schemeClr>
                </a:solidFill>
                <a:latin typeface="Calibri" panose="020F0502020204030204"/>
              </a:rPr>
              <a:t>Sub-Offering</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Certification / Homologation</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Vehicle Ergo &amp; Integration</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Vehicle Proto &amp; Physical Validation</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Benchmarking, DMU, Cost &amp; BOM  Management</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Chassis Systems</a:t>
            </a:r>
          </a:p>
          <a:p>
            <a:pPr marL="285750" indent="-285750">
              <a:spcBef>
                <a:spcPts val="300"/>
              </a:spcBef>
              <a:buFontTx/>
              <a:buChar char="-"/>
              <a:defRPr/>
            </a:pPr>
            <a:r>
              <a:rPr lang="en-US" sz="950" dirty="0">
                <a:solidFill>
                  <a:schemeClr val="tx1">
                    <a:lumMod val="65000"/>
                    <a:lumOff val="35000"/>
                  </a:schemeClr>
                </a:solidFill>
                <a:latin typeface="Calibri" panose="020F0502020204030204"/>
              </a:rPr>
              <a:t>Vehicle Thermal, E&amp;E, Diagnostics, Software System &amp; Validation </a:t>
            </a:r>
          </a:p>
        </p:txBody>
      </p:sp>
      <p:cxnSp>
        <p:nvCxnSpPr>
          <p:cNvPr id="96" name="Straight Connector 95">
            <a:extLst>
              <a:ext uri="{FF2B5EF4-FFF2-40B4-BE49-F238E27FC236}">
                <a16:creationId xmlns:a16="http://schemas.microsoft.com/office/drawing/2014/main" id="{AC4BF4AE-2AE3-AE96-22A2-0D52043769CF}"/>
              </a:ext>
            </a:extLst>
          </p:cNvPr>
          <p:cNvCxnSpPr>
            <a:cxnSpLocks/>
          </p:cNvCxnSpPr>
          <p:nvPr/>
        </p:nvCxnSpPr>
        <p:spPr>
          <a:xfrm flipH="1">
            <a:off x="528207" y="6304872"/>
            <a:ext cx="115825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45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EA6B-5C9D-4C95-345E-9ED9C9D4F666}"/>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116E50D-037E-5EE7-0D00-E91DAD24B5BE}"/>
              </a:ext>
            </a:extLst>
          </p:cNvPr>
          <p:cNvSpPr/>
          <p:nvPr/>
        </p:nvSpPr>
        <p:spPr>
          <a:xfrm rot="16200000">
            <a:off x="5293365" y="-3238230"/>
            <a:ext cx="1727200" cy="10993119"/>
          </a:xfrm>
          <a:prstGeom prst="rect">
            <a:avLst/>
          </a:prstGeom>
          <a:solidFill>
            <a:srgbClr val="F3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8371BA6-4832-0CA4-2EAB-509762C916BD}"/>
              </a:ext>
            </a:extLst>
          </p:cNvPr>
          <p:cNvSpPr/>
          <p:nvPr/>
        </p:nvSpPr>
        <p:spPr>
          <a:xfrm>
            <a:off x="650240" y="1394730"/>
            <a:ext cx="10962640" cy="1727200"/>
          </a:xfrm>
          <a:prstGeom prst="rect">
            <a:avLst/>
          </a:prstGeom>
          <a:noFill/>
          <a:ln w="12700">
            <a:solidFill>
              <a:schemeClr val="accent5">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BF48E74-1AEC-C073-44C6-FF991F4E4EA5}"/>
              </a:ext>
            </a:extLst>
          </p:cNvPr>
          <p:cNvGrpSpPr/>
          <p:nvPr/>
        </p:nvGrpSpPr>
        <p:grpSpPr>
          <a:xfrm>
            <a:off x="936450" y="1670618"/>
            <a:ext cx="1948990" cy="1066694"/>
            <a:chOff x="936450" y="1670618"/>
            <a:chExt cx="1948990" cy="1066694"/>
          </a:xfrm>
        </p:grpSpPr>
        <p:sp>
          <p:nvSpPr>
            <p:cNvPr id="6" name="Rectangle: Rounded Corners 5">
              <a:extLst>
                <a:ext uri="{FF2B5EF4-FFF2-40B4-BE49-F238E27FC236}">
                  <a16:creationId xmlns:a16="http://schemas.microsoft.com/office/drawing/2014/main" id="{767C0B27-0BBD-9346-6481-217C5E6F7116}"/>
                </a:ext>
              </a:extLst>
            </p:cNvPr>
            <p:cNvSpPr/>
            <p:nvPr/>
          </p:nvSpPr>
          <p:spPr>
            <a:xfrm>
              <a:off x="1008848" y="1863667"/>
              <a:ext cx="1826836" cy="853932"/>
            </a:xfrm>
            <a:prstGeom prst="roundRect">
              <a:avLst>
                <a:gd name="adj" fmla="val 8508"/>
              </a:avLst>
            </a:prstGeom>
            <a:noFill/>
            <a:ln w="19050">
              <a:solidFill>
                <a:srgbClr val="006B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646790E-092A-77FF-9840-B49B413875AB}"/>
                </a:ext>
              </a:extLst>
            </p:cNvPr>
            <p:cNvGrpSpPr/>
            <p:nvPr/>
          </p:nvGrpSpPr>
          <p:grpSpPr>
            <a:xfrm>
              <a:off x="936450" y="1670618"/>
              <a:ext cx="504000" cy="558000"/>
              <a:chOff x="6887560" y="1765312"/>
              <a:chExt cx="875006" cy="758972"/>
            </a:xfrm>
          </p:grpSpPr>
          <p:sp>
            <p:nvSpPr>
              <p:cNvPr id="19" name="Freeform 13">
                <a:extLst>
                  <a:ext uri="{FF2B5EF4-FFF2-40B4-BE49-F238E27FC236}">
                    <a16:creationId xmlns:a16="http://schemas.microsoft.com/office/drawing/2014/main" id="{919716F5-689C-E3C0-63D9-88A3A6475408}"/>
                  </a:ext>
                </a:extLst>
              </p:cNvPr>
              <p:cNvSpPr>
                <a:spLocks/>
              </p:cNvSpPr>
              <p:nvPr/>
            </p:nvSpPr>
            <p:spPr bwMode="auto">
              <a:xfrm>
                <a:off x="6887560" y="1765312"/>
                <a:ext cx="875006" cy="758972"/>
              </a:xfrm>
              <a:custGeom>
                <a:avLst/>
                <a:gdLst>
                  <a:gd name="T0" fmla="*/ 1397 w 2793"/>
                  <a:gd name="T1" fmla="*/ 0 h 3125"/>
                  <a:gd name="T2" fmla="*/ 1234 w 2793"/>
                  <a:gd name="T3" fmla="*/ 44 h 3125"/>
                  <a:gd name="T4" fmla="*/ 163 w 2793"/>
                  <a:gd name="T5" fmla="*/ 662 h 3125"/>
                  <a:gd name="T6" fmla="*/ 0 w 2793"/>
                  <a:gd name="T7" fmla="*/ 944 h 3125"/>
                  <a:gd name="T8" fmla="*/ 0 w 2793"/>
                  <a:gd name="T9" fmla="*/ 2181 h 3125"/>
                  <a:gd name="T10" fmla="*/ 163 w 2793"/>
                  <a:gd name="T11" fmla="*/ 2463 h 3125"/>
                  <a:gd name="T12" fmla="*/ 1234 w 2793"/>
                  <a:gd name="T13" fmla="*/ 3081 h 3125"/>
                  <a:gd name="T14" fmla="*/ 1397 w 2793"/>
                  <a:gd name="T15" fmla="*/ 3125 h 3125"/>
                  <a:gd name="T16" fmla="*/ 1559 w 2793"/>
                  <a:gd name="T17" fmla="*/ 3081 h 3125"/>
                  <a:gd name="T18" fmla="*/ 2630 w 2793"/>
                  <a:gd name="T19" fmla="*/ 2463 h 3125"/>
                  <a:gd name="T20" fmla="*/ 2793 w 2793"/>
                  <a:gd name="T21" fmla="*/ 2181 h 3125"/>
                  <a:gd name="T22" fmla="*/ 2793 w 2793"/>
                  <a:gd name="T23" fmla="*/ 944 h 3125"/>
                  <a:gd name="T24" fmla="*/ 2630 w 2793"/>
                  <a:gd name="T25" fmla="*/ 662 h 3125"/>
                  <a:gd name="T26" fmla="*/ 1559 w 2793"/>
                  <a:gd name="T27" fmla="*/ 44 h 3125"/>
                  <a:gd name="T28" fmla="*/ 1397 w 2793"/>
                  <a:gd name="T29" fmla="*/ 0 h 3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3125">
                    <a:moveTo>
                      <a:pt x="1397" y="0"/>
                    </a:moveTo>
                    <a:cubicBezTo>
                      <a:pt x="1340" y="0"/>
                      <a:pt x="1284" y="15"/>
                      <a:pt x="1234" y="44"/>
                    </a:cubicBezTo>
                    <a:cubicBezTo>
                      <a:pt x="163" y="662"/>
                      <a:pt x="163" y="662"/>
                      <a:pt x="163" y="662"/>
                    </a:cubicBezTo>
                    <a:cubicBezTo>
                      <a:pt x="62" y="720"/>
                      <a:pt x="0" y="828"/>
                      <a:pt x="0" y="944"/>
                    </a:cubicBezTo>
                    <a:cubicBezTo>
                      <a:pt x="0" y="2181"/>
                      <a:pt x="0" y="2181"/>
                      <a:pt x="0" y="2181"/>
                    </a:cubicBezTo>
                    <a:cubicBezTo>
                      <a:pt x="0" y="2297"/>
                      <a:pt x="62" y="2405"/>
                      <a:pt x="163" y="2463"/>
                    </a:cubicBezTo>
                    <a:cubicBezTo>
                      <a:pt x="1234" y="3081"/>
                      <a:pt x="1234" y="3081"/>
                      <a:pt x="1234" y="3081"/>
                    </a:cubicBezTo>
                    <a:cubicBezTo>
                      <a:pt x="1284" y="3110"/>
                      <a:pt x="1340" y="3125"/>
                      <a:pt x="1397" y="3125"/>
                    </a:cubicBezTo>
                    <a:cubicBezTo>
                      <a:pt x="1453" y="3125"/>
                      <a:pt x="1509" y="3110"/>
                      <a:pt x="1559" y="3081"/>
                    </a:cubicBezTo>
                    <a:cubicBezTo>
                      <a:pt x="2630" y="2463"/>
                      <a:pt x="2630" y="2463"/>
                      <a:pt x="2630" y="2463"/>
                    </a:cubicBezTo>
                    <a:cubicBezTo>
                      <a:pt x="2731" y="2405"/>
                      <a:pt x="2793" y="2297"/>
                      <a:pt x="2793" y="2181"/>
                    </a:cubicBezTo>
                    <a:cubicBezTo>
                      <a:pt x="2793" y="944"/>
                      <a:pt x="2793" y="944"/>
                      <a:pt x="2793" y="944"/>
                    </a:cubicBezTo>
                    <a:cubicBezTo>
                      <a:pt x="2793" y="828"/>
                      <a:pt x="2731" y="720"/>
                      <a:pt x="2630" y="662"/>
                    </a:cubicBezTo>
                    <a:cubicBezTo>
                      <a:pt x="1559" y="44"/>
                      <a:pt x="1559" y="44"/>
                      <a:pt x="1559" y="44"/>
                    </a:cubicBezTo>
                    <a:cubicBezTo>
                      <a:pt x="1509" y="15"/>
                      <a:pt x="1453" y="0"/>
                      <a:pt x="1397" y="0"/>
                    </a:cubicBezTo>
                  </a:path>
                </a:pathLst>
              </a:custGeom>
              <a:solidFill>
                <a:srgbClr val="F3F5F7"/>
              </a:solidFill>
              <a:ln w="19050">
                <a:solidFill>
                  <a:srgbClr val="00498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AEF4A42-44A7-3380-0F86-65B84377771B}"/>
                  </a:ext>
                </a:extLst>
              </p:cNvPr>
              <p:cNvPicPr>
                <a:picLocks noChangeAspect="1"/>
              </p:cNvPicPr>
              <p:nvPr/>
            </p:nvPicPr>
            <p:blipFill>
              <a:blip r:embed="rId3" cstate="screen">
                <a:alphaModFix/>
                <a:duotone>
                  <a:prstClr val="black"/>
                  <a:srgbClr val="2B669F">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35986" y="1880148"/>
                <a:ext cx="747957" cy="607527"/>
              </a:xfrm>
              <a:prstGeom prst="rect">
                <a:avLst/>
              </a:prstGeom>
            </p:spPr>
          </p:pic>
        </p:grpSp>
        <p:sp>
          <p:nvSpPr>
            <p:cNvPr id="22" name="TextBox 21">
              <a:extLst>
                <a:ext uri="{FF2B5EF4-FFF2-40B4-BE49-F238E27FC236}">
                  <a16:creationId xmlns:a16="http://schemas.microsoft.com/office/drawing/2014/main" id="{232528DE-1B60-0A1B-6414-4E4B3B4A3674}"/>
                </a:ext>
              </a:extLst>
            </p:cNvPr>
            <p:cNvSpPr txBox="1"/>
            <p:nvPr/>
          </p:nvSpPr>
          <p:spPr>
            <a:xfrm>
              <a:off x="1427119" y="1875538"/>
              <a:ext cx="145832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0E2841">
                      <a:lumMod val="75000"/>
                      <a:lumOff val="25000"/>
                    </a:srgbClr>
                  </a:solidFill>
                  <a:effectLst/>
                  <a:uLnTx/>
                  <a:uFillTx/>
                  <a:latin typeface="Calibri" panose="020F0502020204030204"/>
                  <a:ea typeface="Aptos" panose="020B0004020202020204" pitchFamily="34" charset="0"/>
                  <a:cs typeface="Times New Roman" panose="02020603050405020304" pitchFamily="18" charset="0"/>
                </a:rPr>
                <a:t>Product BOM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0E2841">
                      <a:lumMod val="75000"/>
                      <a:lumOff val="25000"/>
                    </a:srgbClr>
                  </a:solidFill>
                  <a:effectLst/>
                  <a:uLnTx/>
                  <a:uFillTx/>
                  <a:latin typeface="Calibri" panose="020F0502020204030204"/>
                  <a:ea typeface="Aptos" panose="020B0004020202020204" pitchFamily="34" charset="0"/>
                  <a:cs typeface="Times New Roman" panose="02020603050405020304" pitchFamily="18" charset="0"/>
                </a:rPr>
                <a:t>Cost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srgbClr val="2C81CE"/>
                  </a:solidFill>
                  <a:effectLst/>
                  <a:uLnTx/>
                  <a:uFillTx/>
                  <a:latin typeface="Calibri" panose="020F0502020204030204"/>
                  <a:ea typeface="+mn-ea"/>
                  <a:cs typeface="Times New Roman" panose="02020603050405020304" pitchFamily="18" charset="0"/>
                </a:rPr>
                <a:t>7-21%</a:t>
              </a:r>
              <a:endParaRPr kumimoji="0" lang="en-IN" sz="1800" b="0" i="0" u="none" strike="noStrike" kern="1200" cap="none" spc="0" normalizeH="0" baseline="0" noProof="0" dirty="0">
                <a:ln>
                  <a:noFill/>
                </a:ln>
                <a:solidFill>
                  <a:srgbClr val="2C81CE"/>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B48CA16E-6699-8415-5AFC-9954C487D81C}"/>
              </a:ext>
            </a:extLst>
          </p:cNvPr>
          <p:cNvGrpSpPr/>
          <p:nvPr/>
        </p:nvGrpSpPr>
        <p:grpSpPr>
          <a:xfrm>
            <a:off x="5263989" y="1670617"/>
            <a:ext cx="1812688" cy="1055796"/>
            <a:chOff x="649165" y="1638194"/>
            <a:chExt cx="2083874" cy="1200354"/>
          </a:xfrm>
        </p:grpSpPr>
        <p:sp>
          <p:nvSpPr>
            <p:cNvPr id="7" name="Rectangle: Rounded Corners 6">
              <a:extLst>
                <a:ext uri="{FF2B5EF4-FFF2-40B4-BE49-F238E27FC236}">
                  <a16:creationId xmlns:a16="http://schemas.microsoft.com/office/drawing/2014/main" id="{72E924ED-3864-79CE-D89E-513E0987C728}"/>
                </a:ext>
              </a:extLst>
            </p:cNvPr>
            <p:cNvSpPr/>
            <p:nvPr/>
          </p:nvSpPr>
          <p:spPr>
            <a:xfrm>
              <a:off x="707063" y="1850695"/>
              <a:ext cx="2025976" cy="970019"/>
            </a:xfrm>
            <a:prstGeom prst="roundRect">
              <a:avLst>
                <a:gd name="adj" fmla="val 8508"/>
              </a:avLst>
            </a:prstGeom>
            <a:solidFill>
              <a:srgbClr val="F3F5F7"/>
            </a:solidFill>
            <a:ln w="19050">
              <a:solidFill>
                <a:srgbClr val="CF7027"/>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029E8BF-7A18-E647-F1DE-A1FE3CFFE157}"/>
                </a:ext>
              </a:extLst>
            </p:cNvPr>
            <p:cNvGrpSpPr/>
            <p:nvPr/>
          </p:nvGrpSpPr>
          <p:grpSpPr>
            <a:xfrm>
              <a:off x="649165" y="1638194"/>
              <a:ext cx="579401" cy="634400"/>
              <a:chOff x="4232273" y="1603378"/>
              <a:chExt cx="1025300" cy="1122627"/>
            </a:xfrm>
          </p:grpSpPr>
          <p:sp>
            <p:nvSpPr>
              <p:cNvPr id="16" name="Freeform 7">
                <a:extLst>
                  <a:ext uri="{FF2B5EF4-FFF2-40B4-BE49-F238E27FC236}">
                    <a16:creationId xmlns:a16="http://schemas.microsoft.com/office/drawing/2014/main" id="{049A57B9-4CA1-BE00-5B21-2D803A21AA2A}"/>
                  </a:ext>
                </a:extLst>
              </p:cNvPr>
              <p:cNvSpPr>
                <a:spLocks/>
              </p:cNvSpPr>
              <p:nvPr/>
            </p:nvSpPr>
            <p:spPr bwMode="auto">
              <a:xfrm>
                <a:off x="4232273" y="1603378"/>
                <a:ext cx="1025300" cy="1122627"/>
              </a:xfrm>
              <a:custGeom>
                <a:avLst/>
                <a:gdLst>
                  <a:gd name="T0" fmla="*/ 1386 w 2773"/>
                  <a:gd name="T1" fmla="*/ 0 h 3101"/>
                  <a:gd name="T2" fmla="*/ 1225 w 2773"/>
                  <a:gd name="T3" fmla="*/ 43 h 3101"/>
                  <a:gd name="T4" fmla="*/ 162 w 2773"/>
                  <a:gd name="T5" fmla="*/ 657 h 3101"/>
                  <a:gd name="T6" fmla="*/ 0 w 2773"/>
                  <a:gd name="T7" fmla="*/ 937 h 3101"/>
                  <a:gd name="T8" fmla="*/ 0 w 2773"/>
                  <a:gd name="T9" fmla="*/ 2164 h 3101"/>
                  <a:gd name="T10" fmla="*/ 162 w 2773"/>
                  <a:gd name="T11" fmla="*/ 2444 h 3101"/>
                  <a:gd name="T12" fmla="*/ 1225 w 2773"/>
                  <a:gd name="T13" fmla="*/ 3058 h 3101"/>
                  <a:gd name="T14" fmla="*/ 1386 w 2773"/>
                  <a:gd name="T15" fmla="*/ 3101 h 3101"/>
                  <a:gd name="T16" fmla="*/ 1548 w 2773"/>
                  <a:gd name="T17" fmla="*/ 3058 h 3101"/>
                  <a:gd name="T18" fmla="*/ 2611 w 2773"/>
                  <a:gd name="T19" fmla="*/ 2444 h 3101"/>
                  <a:gd name="T20" fmla="*/ 2773 w 2773"/>
                  <a:gd name="T21" fmla="*/ 2164 h 3101"/>
                  <a:gd name="T22" fmla="*/ 2773 w 2773"/>
                  <a:gd name="T23" fmla="*/ 937 h 3101"/>
                  <a:gd name="T24" fmla="*/ 2611 w 2773"/>
                  <a:gd name="T25" fmla="*/ 657 h 3101"/>
                  <a:gd name="T26" fmla="*/ 1548 w 2773"/>
                  <a:gd name="T27" fmla="*/ 43 h 3101"/>
                  <a:gd name="T28" fmla="*/ 1386 w 2773"/>
                  <a:gd name="T29"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73" h="3101">
                    <a:moveTo>
                      <a:pt x="1386" y="0"/>
                    </a:moveTo>
                    <a:cubicBezTo>
                      <a:pt x="1331" y="0"/>
                      <a:pt x="1275" y="14"/>
                      <a:pt x="1225" y="43"/>
                    </a:cubicBezTo>
                    <a:cubicBezTo>
                      <a:pt x="162" y="657"/>
                      <a:pt x="162" y="657"/>
                      <a:pt x="162" y="657"/>
                    </a:cubicBezTo>
                    <a:cubicBezTo>
                      <a:pt x="62" y="714"/>
                      <a:pt x="0" y="821"/>
                      <a:pt x="0" y="937"/>
                    </a:cubicBezTo>
                    <a:cubicBezTo>
                      <a:pt x="0" y="2164"/>
                      <a:pt x="0" y="2164"/>
                      <a:pt x="0" y="2164"/>
                    </a:cubicBezTo>
                    <a:cubicBezTo>
                      <a:pt x="0" y="2280"/>
                      <a:pt x="62" y="2386"/>
                      <a:pt x="162" y="2444"/>
                    </a:cubicBezTo>
                    <a:cubicBezTo>
                      <a:pt x="1225" y="3058"/>
                      <a:pt x="1225" y="3058"/>
                      <a:pt x="1225" y="3058"/>
                    </a:cubicBezTo>
                    <a:cubicBezTo>
                      <a:pt x="1275" y="3087"/>
                      <a:pt x="1331" y="3101"/>
                      <a:pt x="1386" y="3101"/>
                    </a:cubicBezTo>
                    <a:cubicBezTo>
                      <a:pt x="1442" y="3101"/>
                      <a:pt x="1498" y="3087"/>
                      <a:pt x="1548" y="3058"/>
                    </a:cubicBezTo>
                    <a:cubicBezTo>
                      <a:pt x="2611" y="2444"/>
                      <a:pt x="2611" y="2444"/>
                      <a:pt x="2611" y="2444"/>
                    </a:cubicBezTo>
                    <a:cubicBezTo>
                      <a:pt x="2711" y="2386"/>
                      <a:pt x="2773" y="2280"/>
                      <a:pt x="2773" y="2164"/>
                    </a:cubicBezTo>
                    <a:cubicBezTo>
                      <a:pt x="2773" y="937"/>
                      <a:pt x="2773" y="937"/>
                      <a:pt x="2773" y="937"/>
                    </a:cubicBezTo>
                    <a:cubicBezTo>
                      <a:pt x="2773" y="821"/>
                      <a:pt x="2711" y="714"/>
                      <a:pt x="2611" y="657"/>
                    </a:cubicBezTo>
                    <a:cubicBezTo>
                      <a:pt x="1548" y="43"/>
                      <a:pt x="1548" y="43"/>
                      <a:pt x="1548" y="43"/>
                    </a:cubicBezTo>
                    <a:cubicBezTo>
                      <a:pt x="1498" y="14"/>
                      <a:pt x="1442" y="0"/>
                      <a:pt x="1386" y="0"/>
                    </a:cubicBezTo>
                  </a:path>
                </a:pathLst>
              </a:custGeom>
              <a:solidFill>
                <a:srgbClr val="F3F5F7"/>
              </a:solidFill>
              <a:ln w="19050">
                <a:solidFill>
                  <a:srgbClr val="CF7027"/>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6708A09-7FF3-9AC2-FE25-FFB1121D781D}"/>
                  </a:ext>
                </a:extLst>
              </p:cNvPr>
              <p:cNvPicPr>
                <a:picLocks noChangeAspect="1"/>
              </p:cNvPicPr>
              <p:nvPr/>
            </p:nvPicPr>
            <p:blipFill>
              <a:blip r:embed="rId5" cstate="screen">
                <a:duotone>
                  <a:prstClr val="black"/>
                  <a:srgbClr val="CF7027">
                    <a:tint val="45000"/>
                    <a:satMod val="400000"/>
                  </a:srgb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45162" y="1874430"/>
                <a:ext cx="795584" cy="686503"/>
              </a:xfrm>
              <a:prstGeom prst="rect">
                <a:avLst/>
              </a:prstGeom>
            </p:spPr>
          </p:pic>
        </p:grpSp>
        <p:sp>
          <p:nvSpPr>
            <p:cNvPr id="21" name="TextBox 20">
              <a:extLst>
                <a:ext uri="{FF2B5EF4-FFF2-40B4-BE49-F238E27FC236}">
                  <a16:creationId xmlns:a16="http://schemas.microsoft.com/office/drawing/2014/main" id="{235BD78E-EC4C-6FB7-6F03-8DFD4697BDCD}"/>
                </a:ext>
              </a:extLst>
            </p:cNvPr>
            <p:cNvSpPr txBox="1"/>
            <p:nvPr/>
          </p:nvSpPr>
          <p:spPr>
            <a:xfrm>
              <a:off x="1232533" y="1858781"/>
              <a:ext cx="1489678" cy="979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CF7027"/>
                  </a:solidFill>
                  <a:effectLst/>
                  <a:uLnTx/>
                  <a:uFillTx/>
                  <a:latin typeface="Calibri" panose="020F0502020204030204"/>
                  <a:ea typeface="Aptos" panose="020B0004020202020204" pitchFamily="34" charset="0"/>
                  <a:cs typeface="Times New Roman" panose="02020603050405020304" pitchFamily="18" charset="0"/>
                </a:rPr>
                <a:t>R&amp;D Cost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CF7027"/>
                  </a:solidFill>
                  <a:effectLst/>
                  <a:uLnTx/>
                  <a:uFillTx/>
                  <a:latin typeface="Calibri" panose="020F0502020204030204"/>
                  <a:ea typeface="Aptos" panose="020B0004020202020204" pitchFamily="34" charset="0"/>
                  <a:cs typeface="Times New Roman" panose="02020603050405020304" pitchFamily="18" charset="0"/>
                </a:rPr>
                <a:t>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srgbClr val="DA9A23"/>
                  </a:solidFill>
                  <a:effectLst/>
                  <a:uLnTx/>
                  <a:uFillTx/>
                  <a:latin typeface="Calibri" panose="020F0502020204030204"/>
                  <a:ea typeface="+mn-ea"/>
                  <a:cs typeface="Times New Roman" panose="02020603050405020304" pitchFamily="18" charset="0"/>
                </a:rPr>
                <a:t>30-50%</a:t>
              </a:r>
              <a:endParaRPr kumimoji="0" lang="en-IN" sz="1800" b="0" i="0" u="none" strike="noStrike" kern="1200" cap="none" spc="0" normalizeH="0" baseline="0" noProof="0" dirty="0">
                <a:ln>
                  <a:noFill/>
                </a:ln>
                <a:solidFill>
                  <a:srgbClr val="DA9A23"/>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FCF4A055-81F4-8A67-B79F-771AFD24755D}"/>
              </a:ext>
            </a:extLst>
          </p:cNvPr>
          <p:cNvGrpSpPr/>
          <p:nvPr/>
        </p:nvGrpSpPr>
        <p:grpSpPr>
          <a:xfrm>
            <a:off x="3122946" y="1670616"/>
            <a:ext cx="1903537" cy="1055556"/>
            <a:chOff x="2815355" y="4042531"/>
            <a:chExt cx="2345924" cy="1297988"/>
          </a:xfrm>
        </p:grpSpPr>
        <p:sp>
          <p:nvSpPr>
            <p:cNvPr id="49" name="Rectangle: Rounded Corners 48">
              <a:extLst>
                <a:ext uri="{FF2B5EF4-FFF2-40B4-BE49-F238E27FC236}">
                  <a16:creationId xmlns:a16="http://schemas.microsoft.com/office/drawing/2014/main" id="{C795CEF6-EB87-A9C7-5EE2-4C8FB02F7DC3}"/>
                </a:ext>
              </a:extLst>
            </p:cNvPr>
            <p:cNvSpPr/>
            <p:nvPr/>
          </p:nvSpPr>
          <p:spPr>
            <a:xfrm>
              <a:off x="2898584" y="4291363"/>
              <a:ext cx="2238926" cy="1049156"/>
            </a:xfrm>
            <a:prstGeom prst="roundRect">
              <a:avLst>
                <a:gd name="adj" fmla="val 8508"/>
              </a:avLst>
            </a:prstGeom>
            <a:solidFill>
              <a:srgbClr val="F3F5F7"/>
            </a:solidFill>
            <a:ln w="19050">
              <a:solidFill>
                <a:srgbClr val="84BC4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82AB177-AD33-62EF-D4EF-E9AF90C0A41D}"/>
                </a:ext>
              </a:extLst>
            </p:cNvPr>
            <p:cNvSpPr txBox="1"/>
            <p:nvPr/>
          </p:nvSpPr>
          <p:spPr>
            <a:xfrm>
              <a:off x="3436308" y="4275447"/>
              <a:ext cx="1724971" cy="1059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72A238"/>
                  </a:solidFill>
                  <a:effectLst/>
                  <a:uLnTx/>
                  <a:uFillTx/>
                  <a:latin typeface="Calibri" panose="020F0502020204030204"/>
                  <a:ea typeface="+mn-ea"/>
                  <a:cs typeface="Times New Roman" panose="02020603050405020304" pitchFamily="18" charset="0"/>
                </a:rPr>
                <a:t>Faster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72A238"/>
                  </a:solidFill>
                  <a:effectLst/>
                  <a:uLnTx/>
                  <a:uFillTx/>
                  <a:latin typeface="Calibri" panose="020F0502020204030204"/>
                  <a:ea typeface="+mn-ea"/>
                  <a:cs typeface="Times New Roman" panose="02020603050405020304" pitchFamily="18" charset="0"/>
                </a:rPr>
                <a:t>to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srgbClr val="92D050"/>
                  </a:solidFill>
                  <a:effectLst/>
                  <a:uLnTx/>
                  <a:uFillTx/>
                  <a:latin typeface="Calibri" panose="020F0502020204030204"/>
                  <a:ea typeface="+mn-ea"/>
                  <a:cs typeface="Times New Roman" panose="02020603050405020304" pitchFamily="18" charset="0"/>
                </a:rPr>
                <a:t>15 - 33%</a:t>
              </a:r>
              <a:endParaRPr kumimoji="0" lang="en-IN" sz="1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01866FBB-7246-FF9D-2B71-7000D60815BA}"/>
                </a:ext>
              </a:extLst>
            </p:cNvPr>
            <p:cNvGrpSpPr/>
            <p:nvPr/>
          </p:nvGrpSpPr>
          <p:grpSpPr>
            <a:xfrm>
              <a:off x="2815355" y="4042531"/>
              <a:ext cx="621131" cy="687466"/>
              <a:chOff x="2815355" y="4042531"/>
              <a:chExt cx="621131" cy="687466"/>
            </a:xfrm>
          </p:grpSpPr>
          <p:sp>
            <p:nvSpPr>
              <p:cNvPr id="58" name="Freeform 13">
                <a:extLst>
                  <a:ext uri="{FF2B5EF4-FFF2-40B4-BE49-F238E27FC236}">
                    <a16:creationId xmlns:a16="http://schemas.microsoft.com/office/drawing/2014/main" id="{E04F893E-68B0-3E52-5316-0BE1A13CABCE}"/>
                  </a:ext>
                </a:extLst>
              </p:cNvPr>
              <p:cNvSpPr>
                <a:spLocks/>
              </p:cNvSpPr>
              <p:nvPr/>
            </p:nvSpPr>
            <p:spPr bwMode="auto">
              <a:xfrm>
                <a:off x="2815355" y="4042531"/>
                <a:ext cx="621131" cy="687466"/>
              </a:xfrm>
              <a:custGeom>
                <a:avLst/>
                <a:gdLst>
                  <a:gd name="T0" fmla="*/ 1397 w 2793"/>
                  <a:gd name="T1" fmla="*/ 0 h 3125"/>
                  <a:gd name="T2" fmla="*/ 1234 w 2793"/>
                  <a:gd name="T3" fmla="*/ 44 h 3125"/>
                  <a:gd name="T4" fmla="*/ 163 w 2793"/>
                  <a:gd name="T5" fmla="*/ 662 h 3125"/>
                  <a:gd name="T6" fmla="*/ 0 w 2793"/>
                  <a:gd name="T7" fmla="*/ 944 h 3125"/>
                  <a:gd name="T8" fmla="*/ 0 w 2793"/>
                  <a:gd name="T9" fmla="*/ 2181 h 3125"/>
                  <a:gd name="T10" fmla="*/ 163 w 2793"/>
                  <a:gd name="T11" fmla="*/ 2463 h 3125"/>
                  <a:gd name="T12" fmla="*/ 1234 w 2793"/>
                  <a:gd name="T13" fmla="*/ 3081 h 3125"/>
                  <a:gd name="T14" fmla="*/ 1397 w 2793"/>
                  <a:gd name="T15" fmla="*/ 3125 h 3125"/>
                  <a:gd name="T16" fmla="*/ 1559 w 2793"/>
                  <a:gd name="T17" fmla="*/ 3081 h 3125"/>
                  <a:gd name="T18" fmla="*/ 2630 w 2793"/>
                  <a:gd name="T19" fmla="*/ 2463 h 3125"/>
                  <a:gd name="T20" fmla="*/ 2793 w 2793"/>
                  <a:gd name="T21" fmla="*/ 2181 h 3125"/>
                  <a:gd name="T22" fmla="*/ 2793 w 2793"/>
                  <a:gd name="T23" fmla="*/ 944 h 3125"/>
                  <a:gd name="T24" fmla="*/ 2630 w 2793"/>
                  <a:gd name="T25" fmla="*/ 662 h 3125"/>
                  <a:gd name="T26" fmla="*/ 1559 w 2793"/>
                  <a:gd name="T27" fmla="*/ 44 h 3125"/>
                  <a:gd name="T28" fmla="*/ 1397 w 2793"/>
                  <a:gd name="T29" fmla="*/ 0 h 3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3125">
                    <a:moveTo>
                      <a:pt x="1397" y="0"/>
                    </a:moveTo>
                    <a:cubicBezTo>
                      <a:pt x="1340" y="0"/>
                      <a:pt x="1284" y="15"/>
                      <a:pt x="1234" y="44"/>
                    </a:cubicBezTo>
                    <a:cubicBezTo>
                      <a:pt x="163" y="662"/>
                      <a:pt x="163" y="662"/>
                      <a:pt x="163" y="662"/>
                    </a:cubicBezTo>
                    <a:cubicBezTo>
                      <a:pt x="62" y="720"/>
                      <a:pt x="0" y="828"/>
                      <a:pt x="0" y="944"/>
                    </a:cubicBezTo>
                    <a:cubicBezTo>
                      <a:pt x="0" y="2181"/>
                      <a:pt x="0" y="2181"/>
                      <a:pt x="0" y="2181"/>
                    </a:cubicBezTo>
                    <a:cubicBezTo>
                      <a:pt x="0" y="2297"/>
                      <a:pt x="62" y="2405"/>
                      <a:pt x="163" y="2463"/>
                    </a:cubicBezTo>
                    <a:cubicBezTo>
                      <a:pt x="1234" y="3081"/>
                      <a:pt x="1234" y="3081"/>
                      <a:pt x="1234" y="3081"/>
                    </a:cubicBezTo>
                    <a:cubicBezTo>
                      <a:pt x="1284" y="3110"/>
                      <a:pt x="1340" y="3125"/>
                      <a:pt x="1397" y="3125"/>
                    </a:cubicBezTo>
                    <a:cubicBezTo>
                      <a:pt x="1453" y="3125"/>
                      <a:pt x="1509" y="3110"/>
                      <a:pt x="1559" y="3081"/>
                    </a:cubicBezTo>
                    <a:cubicBezTo>
                      <a:pt x="2630" y="2463"/>
                      <a:pt x="2630" y="2463"/>
                      <a:pt x="2630" y="2463"/>
                    </a:cubicBezTo>
                    <a:cubicBezTo>
                      <a:pt x="2731" y="2405"/>
                      <a:pt x="2793" y="2297"/>
                      <a:pt x="2793" y="2181"/>
                    </a:cubicBezTo>
                    <a:cubicBezTo>
                      <a:pt x="2793" y="944"/>
                      <a:pt x="2793" y="944"/>
                      <a:pt x="2793" y="944"/>
                    </a:cubicBezTo>
                    <a:cubicBezTo>
                      <a:pt x="2793" y="828"/>
                      <a:pt x="2731" y="720"/>
                      <a:pt x="2630" y="662"/>
                    </a:cubicBezTo>
                    <a:cubicBezTo>
                      <a:pt x="1559" y="44"/>
                      <a:pt x="1559" y="44"/>
                      <a:pt x="1559" y="44"/>
                    </a:cubicBezTo>
                    <a:cubicBezTo>
                      <a:pt x="1509" y="15"/>
                      <a:pt x="1453" y="0"/>
                      <a:pt x="1397" y="0"/>
                    </a:cubicBezTo>
                  </a:path>
                </a:pathLst>
              </a:custGeom>
              <a:solidFill>
                <a:srgbClr val="F3F5F7"/>
              </a:solidFill>
              <a:ln w="19050">
                <a:solidFill>
                  <a:srgbClr val="84BC4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44202468-E689-D02E-3B0C-5CE8681D1E35}"/>
                  </a:ext>
                </a:extLst>
              </p:cNvPr>
              <p:cNvPicPr>
                <a:picLocks noChangeAspect="1"/>
              </p:cNvPicPr>
              <p:nvPr/>
            </p:nvPicPr>
            <p:blipFill>
              <a:blip r:embed="rId7" cstate="screen">
                <a:duotone>
                  <a:prstClr val="black"/>
                  <a:srgbClr val="72A238">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896654" y="4190357"/>
                <a:ext cx="466304" cy="466307"/>
              </a:xfrm>
              <a:prstGeom prst="rect">
                <a:avLst/>
              </a:prstGeom>
            </p:spPr>
          </p:pic>
        </p:grpSp>
      </p:grpSp>
      <p:grpSp>
        <p:nvGrpSpPr>
          <p:cNvPr id="73" name="Group 72">
            <a:extLst>
              <a:ext uri="{FF2B5EF4-FFF2-40B4-BE49-F238E27FC236}">
                <a16:creationId xmlns:a16="http://schemas.microsoft.com/office/drawing/2014/main" id="{5533ED9A-8434-E011-E6D1-2B0932139F98}"/>
              </a:ext>
            </a:extLst>
          </p:cNvPr>
          <p:cNvGrpSpPr/>
          <p:nvPr/>
        </p:nvGrpSpPr>
        <p:grpSpPr>
          <a:xfrm>
            <a:off x="9473095" y="1670615"/>
            <a:ext cx="1865423" cy="1053300"/>
            <a:chOff x="5080995" y="4046350"/>
            <a:chExt cx="2298952" cy="1295211"/>
          </a:xfrm>
        </p:grpSpPr>
        <p:sp>
          <p:nvSpPr>
            <p:cNvPr id="48" name="Rectangle: Rounded Corners 47">
              <a:extLst>
                <a:ext uri="{FF2B5EF4-FFF2-40B4-BE49-F238E27FC236}">
                  <a16:creationId xmlns:a16="http://schemas.microsoft.com/office/drawing/2014/main" id="{72BAB936-2569-66C2-F1FD-72829EF04601}"/>
                </a:ext>
              </a:extLst>
            </p:cNvPr>
            <p:cNvSpPr/>
            <p:nvPr/>
          </p:nvSpPr>
          <p:spPr>
            <a:xfrm>
              <a:off x="5145024" y="4266374"/>
              <a:ext cx="2234923" cy="1049154"/>
            </a:xfrm>
            <a:prstGeom prst="roundRect">
              <a:avLst>
                <a:gd name="adj" fmla="val 8508"/>
              </a:avLst>
            </a:prstGeom>
            <a:solidFill>
              <a:srgbClr val="F3F5F7"/>
            </a:solidFill>
            <a:ln w="19050">
              <a:solidFill>
                <a:srgbClr val="918B8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1">
              <a:extLst>
                <a:ext uri="{FF2B5EF4-FFF2-40B4-BE49-F238E27FC236}">
                  <a16:creationId xmlns:a16="http://schemas.microsoft.com/office/drawing/2014/main" id="{C7D5E0CB-B6CA-D957-80DC-229D2D6AE227}"/>
                </a:ext>
              </a:extLst>
            </p:cNvPr>
            <p:cNvSpPr>
              <a:spLocks/>
            </p:cNvSpPr>
            <p:nvPr/>
          </p:nvSpPr>
          <p:spPr bwMode="auto">
            <a:xfrm>
              <a:off x="5080995" y="4046350"/>
              <a:ext cx="621131" cy="687600"/>
            </a:xfrm>
            <a:custGeom>
              <a:avLst/>
              <a:gdLst>
                <a:gd name="T0" fmla="*/ 1391 w 2781"/>
                <a:gd name="T1" fmla="*/ 0 h 3112"/>
                <a:gd name="T2" fmla="*/ 1228 w 2781"/>
                <a:gd name="T3" fmla="*/ 44 h 3112"/>
                <a:gd name="T4" fmla="*/ 162 w 2781"/>
                <a:gd name="T5" fmla="*/ 659 h 3112"/>
                <a:gd name="T6" fmla="*/ 0 w 2781"/>
                <a:gd name="T7" fmla="*/ 940 h 3112"/>
                <a:gd name="T8" fmla="*/ 0 w 2781"/>
                <a:gd name="T9" fmla="*/ 2172 h 3112"/>
                <a:gd name="T10" fmla="*/ 162 w 2781"/>
                <a:gd name="T11" fmla="*/ 2452 h 3112"/>
                <a:gd name="T12" fmla="*/ 1228 w 2781"/>
                <a:gd name="T13" fmla="*/ 3068 h 3112"/>
                <a:gd name="T14" fmla="*/ 1391 w 2781"/>
                <a:gd name="T15" fmla="*/ 3112 h 3112"/>
                <a:gd name="T16" fmla="*/ 1553 w 2781"/>
                <a:gd name="T17" fmla="*/ 3068 h 3112"/>
                <a:gd name="T18" fmla="*/ 2619 w 2781"/>
                <a:gd name="T19" fmla="*/ 2452 h 3112"/>
                <a:gd name="T20" fmla="*/ 2781 w 2781"/>
                <a:gd name="T21" fmla="*/ 2172 h 3112"/>
                <a:gd name="T22" fmla="*/ 2781 w 2781"/>
                <a:gd name="T23" fmla="*/ 940 h 3112"/>
                <a:gd name="T24" fmla="*/ 2619 w 2781"/>
                <a:gd name="T25" fmla="*/ 659 h 3112"/>
                <a:gd name="T26" fmla="*/ 1553 w 2781"/>
                <a:gd name="T27" fmla="*/ 44 h 3112"/>
                <a:gd name="T28" fmla="*/ 1391 w 2781"/>
                <a:gd name="T29" fmla="*/ 0 h 3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1" h="3112">
                  <a:moveTo>
                    <a:pt x="1391" y="0"/>
                  </a:moveTo>
                  <a:cubicBezTo>
                    <a:pt x="1335" y="0"/>
                    <a:pt x="1279" y="15"/>
                    <a:pt x="1228" y="44"/>
                  </a:cubicBezTo>
                  <a:cubicBezTo>
                    <a:pt x="162" y="659"/>
                    <a:pt x="162" y="659"/>
                    <a:pt x="162" y="659"/>
                  </a:cubicBezTo>
                  <a:cubicBezTo>
                    <a:pt x="62" y="717"/>
                    <a:pt x="0" y="824"/>
                    <a:pt x="0" y="940"/>
                  </a:cubicBezTo>
                  <a:cubicBezTo>
                    <a:pt x="0" y="2172"/>
                    <a:pt x="0" y="2172"/>
                    <a:pt x="0" y="2172"/>
                  </a:cubicBezTo>
                  <a:cubicBezTo>
                    <a:pt x="0" y="2287"/>
                    <a:pt x="62" y="2395"/>
                    <a:pt x="162" y="2452"/>
                  </a:cubicBezTo>
                  <a:cubicBezTo>
                    <a:pt x="1228" y="3068"/>
                    <a:pt x="1228" y="3068"/>
                    <a:pt x="1228" y="3068"/>
                  </a:cubicBezTo>
                  <a:cubicBezTo>
                    <a:pt x="1279" y="3097"/>
                    <a:pt x="1335" y="3112"/>
                    <a:pt x="1391" y="3112"/>
                  </a:cubicBezTo>
                  <a:cubicBezTo>
                    <a:pt x="1446" y="3112"/>
                    <a:pt x="1502" y="3097"/>
                    <a:pt x="1553" y="3068"/>
                  </a:cubicBezTo>
                  <a:cubicBezTo>
                    <a:pt x="2619" y="2452"/>
                    <a:pt x="2619" y="2452"/>
                    <a:pt x="2619" y="2452"/>
                  </a:cubicBezTo>
                  <a:cubicBezTo>
                    <a:pt x="2719" y="2395"/>
                    <a:pt x="2781" y="2287"/>
                    <a:pt x="2781" y="2172"/>
                  </a:cubicBezTo>
                  <a:cubicBezTo>
                    <a:pt x="2781" y="940"/>
                    <a:pt x="2781" y="940"/>
                    <a:pt x="2781" y="940"/>
                  </a:cubicBezTo>
                  <a:cubicBezTo>
                    <a:pt x="2781" y="824"/>
                    <a:pt x="2719" y="717"/>
                    <a:pt x="2619" y="659"/>
                  </a:cubicBezTo>
                  <a:cubicBezTo>
                    <a:pt x="1553" y="44"/>
                    <a:pt x="1553" y="44"/>
                    <a:pt x="1553" y="44"/>
                  </a:cubicBezTo>
                  <a:cubicBezTo>
                    <a:pt x="1502" y="15"/>
                    <a:pt x="1446" y="0"/>
                    <a:pt x="1391" y="0"/>
                  </a:cubicBezTo>
                </a:path>
              </a:pathLst>
            </a:custGeom>
            <a:solidFill>
              <a:srgbClr val="F3F5F7"/>
            </a:solidFill>
            <a:ln w="19050">
              <a:solidFill>
                <a:srgbClr val="918B8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7EAC025C-4B83-37FE-AB81-0E337A555F7C}"/>
                </a:ext>
              </a:extLst>
            </p:cNvPr>
            <p:cNvSpPr txBox="1"/>
            <p:nvPr/>
          </p:nvSpPr>
          <p:spPr>
            <a:xfrm>
              <a:off x="5730238" y="4281864"/>
              <a:ext cx="1524495" cy="10596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prstClr val="black">
                      <a:lumMod val="75000"/>
                      <a:lumOff val="25000"/>
                    </a:prstClr>
                  </a:solidFill>
                  <a:effectLst/>
                  <a:uLnTx/>
                  <a:uFillTx/>
                  <a:latin typeface="Calibri" panose="020F0502020204030204"/>
                  <a:ea typeface="+mn-ea"/>
                  <a:cs typeface="Times New Roman" panose="02020603050405020304" pitchFamily="18" charset="0"/>
                </a:rPr>
                <a:t>Customer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prstClr val="black">
                      <a:lumMod val="75000"/>
                      <a:lumOff val="25000"/>
                    </a:prstClr>
                  </a:solidFill>
                  <a:effectLst/>
                  <a:uLnTx/>
                  <a:uFillTx/>
                  <a:latin typeface="Calibri" panose="020F0502020204030204"/>
                  <a:ea typeface="+mn-ea"/>
                  <a:cs typeface="Times New Roman" panose="02020603050405020304" pitchFamily="18" charset="0"/>
                </a:rPr>
                <a:t>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prstClr val="black">
                      <a:lumMod val="50000"/>
                      <a:lumOff val="50000"/>
                    </a:prstClr>
                  </a:solidFill>
                  <a:effectLst/>
                  <a:uLnTx/>
                  <a:uFillTx/>
                  <a:latin typeface="Calibri" panose="020F0502020204030204"/>
                  <a:ea typeface="Aptos" panose="020B0004020202020204" pitchFamily="34" charset="0"/>
                  <a:cs typeface="Times New Roman" panose="02020603050405020304" pitchFamily="18" charset="0"/>
                </a:rPr>
                <a:t>4.2/5 </a:t>
              </a:r>
              <a:endParaRPr kumimoji="0" lang="en-GB" sz="2400" b="1" i="0" u="none" strike="noStrike" kern="100" cap="none" spc="0" normalizeH="0" baseline="0" noProof="0" dirty="0">
                <a:ln>
                  <a:noFill/>
                </a:ln>
                <a:solidFill>
                  <a:prstClr val="black">
                    <a:lumMod val="50000"/>
                    <a:lumOff val="50000"/>
                  </a:prstClr>
                </a:solidFill>
                <a:effectLst/>
                <a:uLnTx/>
                <a:uFillTx/>
                <a:latin typeface="Calibri" panose="020F0502020204030204"/>
                <a:ea typeface="Aptos" panose="020B0004020202020204" pitchFamily="34" charset="0"/>
                <a:cs typeface="Times New Roman" panose="02020603050405020304" pitchFamily="18" charset="0"/>
              </a:endParaRPr>
            </a:p>
          </p:txBody>
        </p:sp>
        <p:pic>
          <p:nvPicPr>
            <p:cNvPr id="68" name="Picture 67">
              <a:extLst>
                <a:ext uri="{FF2B5EF4-FFF2-40B4-BE49-F238E27FC236}">
                  <a16:creationId xmlns:a16="http://schemas.microsoft.com/office/drawing/2014/main" id="{D390AA15-B982-7CE2-E4CF-011DAB8BB167}"/>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38569" y="4169408"/>
              <a:ext cx="504000" cy="504000"/>
            </a:xfrm>
            <a:prstGeom prst="rect">
              <a:avLst/>
            </a:prstGeom>
          </p:spPr>
        </p:pic>
      </p:grpSp>
      <p:grpSp>
        <p:nvGrpSpPr>
          <p:cNvPr id="8" name="Group 7">
            <a:extLst>
              <a:ext uri="{FF2B5EF4-FFF2-40B4-BE49-F238E27FC236}">
                <a16:creationId xmlns:a16="http://schemas.microsoft.com/office/drawing/2014/main" id="{29AD073E-F96A-2E47-78BB-07095D74AC6C}"/>
              </a:ext>
            </a:extLst>
          </p:cNvPr>
          <p:cNvGrpSpPr/>
          <p:nvPr/>
        </p:nvGrpSpPr>
        <p:grpSpPr>
          <a:xfrm>
            <a:off x="7314183" y="1670614"/>
            <a:ext cx="1921407" cy="1063015"/>
            <a:chOff x="574037" y="4107858"/>
            <a:chExt cx="2367947" cy="1307159"/>
          </a:xfrm>
        </p:grpSpPr>
        <p:sp>
          <p:nvSpPr>
            <p:cNvPr id="10" name="Rectangle: Rounded Corners 9">
              <a:extLst>
                <a:ext uri="{FF2B5EF4-FFF2-40B4-BE49-F238E27FC236}">
                  <a16:creationId xmlns:a16="http://schemas.microsoft.com/office/drawing/2014/main" id="{FB854F95-7710-2457-FD85-ACBFEB248A3F}"/>
                </a:ext>
              </a:extLst>
            </p:cNvPr>
            <p:cNvSpPr/>
            <p:nvPr/>
          </p:nvSpPr>
          <p:spPr>
            <a:xfrm>
              <a:off x="707061" y="4353827"/>
              <a:ext cx="2234923" cy="1049155"/>
            </a:xfrm>
            <a:prstGeom prst="roundRect">
              <a:avLst>
                <a:gd name="adj" fmla="val 8508"/>
              </a:avLst>
            </a:prstGeom>
            <a:solidFill>
              <a:srgbClr val="F3F5F7"/>
            </a:solidFill>
            <a:ln w="19050">
              <a:solidFill>
                <a:srgbClr val="41507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98FB72A-479A-6505-B89E-B7F95F5038A3}"/>
                </a:ext>
              </a:extLst>
            </p:cNvPr>
            <p:cNvSpPr txBox="1"/>
            <p:nvPr/>
          </p:nvSpPr>
          <p:spPr>
            <a:xfrm>
              <a:off x="1279254" y="4355318"/>
              <a:ext cx="1453785" cy="1059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415071"/>
                  </a:solidFill>
                  <a:effectLst/>
                  <a:uLnTx/>
                  <a:uFillTx/>
                  <a:latin typeface="Calibri" panose="020F0502020204030204"/>
                  <a:ea typeface="+mn-ea"/>
                  <a:cs typeface="Times New Roman" panose="02020603050405020304" pitchFamily="18" charset="0"/>
                </a:rPr>
                <a:t>BCC Sourcing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srgbClr val="44546A">
                      <a:lumMod val="60000"/>
                      <a:lumOff val="40000"/>
                    </a:srgbClr>
                  </a:solidFill>
                  <a:effectLst/>
                  <a:uLnTx/>
                  <a:uFillTx/>
                  <a:latin typeface="Calibri" panose="020F0502020204030204"/>
                  <a:ea typeface="+mn-ea"/>
                  <a:cs typeface="Times New Roman" panose="02020603050405020304" pitchFamily="18" charset="0"/>
                </a:rPr>
                <a:t>14-38%</a:t>
              </a:r>
            </a:p>
          </p:txBody>
        </p:sp>
        <p:grpSp>
          <p:nvGrpSpPr>
            <p:cNvPr id="27" name="Group 26">
              <a:extLst>
                <a:ext uri="{FF2B5EF4-FFF2-40B4-BE49-F238E27FC236}">
                  <a16:creationId xmlns:a16="http://schemas.microsoft.com/office/drawing/2014/main" id="{0A5B8092-93D1-B2CC-4186-5A5ABF0ED780}"/>
                </a:ext>
              </a:extLst>
            </p:cNvPr>
            <p:cNvGrpSpPr/>
            <p:nvPr/>
          </p:nvGrpSpPr>
          <p:grpSpPr>
            <a:xfrm>
              <a:off x="574037" y="4107858"/>
              <a:ext cx="621131" cy="687600"/>
              <a:chOff x="574037" y="4107858"/>
              <a:chExt cx="621131" cy="687600"/>
            </a:xfrm>
          </p:grpSpPr>
          <p:sp>
            <p:nvSpPr>
              <p:cNvPr id="28" name="Freeform 7">
                <a:extLst>
                  <a:ext uri="{FF2B5EF4-FFF2-40B4-BE49-F238E27FC236}">
                    <a16:creationId xmlns:a16="http://schemas.microsoft.com/office/drawing/2014/main" id="{9A34163E-BC14-1C0B-4E61-82F1023FCF38}"/>
                  </a:ext>
                </a:extLst>
              </p:cNvPr>
              <p:cNvSpPr>
                <a:spLocks/>
              </p:cNvSpPr>
              <p:nvPr/>
            </p:nvSpPr>
            <p:spPr bwMode="auto">
              <a:xfrm>
                <a:off x="574037" y="4107858"/>
                <a:ext cx="621131" cy="687600"/>
              </a:xfrm>
              <a:custGeom>
                <a:avLst/>
                <a:gdLst>
                  <a:gd name="T0" fmla="*/ 1386 w 2773"/>
                  <a:gd name="T1" fmla="*/ 0 h 3101"/>
                  <a:gd name="T2" fmla="*/ 1225 w 2773"/>
                  <a:gd name="T3" fmla="*/ 43 h 3101"/>
                  <a:gd name="T4" fmla="*/ 162 w 2773"/>
                  <a:gd name="T5" fmla="*/ 657 h 3101"/>
                  <a:gd name="T6" fmla="*/ 0 w 2773"/>
                  <a:gd name="T7" fmla="*/ 937 h 3101"/>
                  <a:gd name="T8" fmla="*/ 0 w 2773"/>
                  <a:gd name="T9" fmla="*/ 2164 h 3101"/>
                  <a:gd name="T10" fmla="*/ 162 w 2773"/>
                  <a:gd name="T11" fmla="*/ 2444 h 3101"/>
                  <a:gd name="T12" fmla="*/ 1225 w 2773"/>
                  <a:gd name="T13" fmla="*/ 3058 h 3101"/>
                  <a:gd name="T14" fmla="*/ 1386 w 2773"/>
                  <a:gd name="T15" fmla="*/ 3101 h 3101"/>
                  <a:gd name="T16" fmla="*/ 1548 w 2773"/>
                  <a:gd name="T17" fmla="*/ 3058 h 3101"/>
                  <a:gd name="T18" fmla="*/ 2611 w 2773"/>
                  <a:gd name="T19" fmla="*/ 2444 h 3101"/>
                  <a:gd name="T20" fmla="*/ 2773 w 2773"/>
                  <a:gd name="T21" fmla="*/ 2164 h 3101"/>
                  <a:gd name="T22" fmla="*/ 2773 w 2773"/>
                  <a:gd name="T23" fmla="*/ 937 h 3101"/>
                  <a:gd name="T24" fmla="*/ 2611 w 2773"/>
                  <a:gd name="T25" fmla="*/ 657 h 3101"/>
                  <a:gd name="T26" fmla="*/ 1548 w 2773"/>
                  <a:gd name="T27" fmla="*/ 43 h 3101"/>
                  <a:gd name="T28" fmla="*/ 1386 w 2773"/>
                  <a:gd name="T29"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73" h="3101">
                    <a:moveTo>
                      <a:pt x="1386" y="0"/>
                    </a:moveTo>
                    <a:cubicBezTo>
                      <a:pt x="1331" y="0"/>
                      <a:pt x="1275" y="14"/>
                      <a:pt x="1225" y="43"/>
                    </a:cubicBezTo>
                    <a:cubicBezTo>
                      <a:pt x="162" y="657"/>
                      <a:pt x="162" y="657"/>
                      <a:pt x="162" y="657"/>
                    </a:cubicBezTo>
                    <a:cubicBezTo>
                      <a:pt x="62" y="714"/>
                      <a:pt x="0" y="821"/>
                      <a:pt x="0" y="937"/>
                    </a:cubicBezTo>
                    <a:cubicBezTo>
                      <a:pt x="0" y="2164"/>
                      <a:pt x="0" y="2164"/>
                      <a:pt x="0" y="2164"/>
                    </a:cubicBezTo>
                    <a:cubicBezTo>
                      <a:pt x="0" y="2280"/>
                      <a:pt x="62" y="2386"/>
                      <a:pt x="162" y="2444"/>
                    </a:cubicBezTo>
                    <a:cubicBezTo>
                      <a:pt x="1225" y="3058"/>
                      <a:pt x="1225" y="3058"/>
                      <a:pt x="1225" y="3058"/>
                    </a:cubicBezTo>
                    <a:cubicBezTo>
                      <a:pt x="1275" y="3087"/>
                      <a:pt x="1331" y="3101"/>
                      <a:pt x="1386" y="3101"/>
                    </a:cubicBezTo>
                    <a:cubicBezTo>
                      <a:pt x="1442" y="3101"/>
                      <a:pt x="1498" y="3087"/>
                      <a:pt x="1548" y="3058"/>
                    </a:cubicBezTo>
                    <a:cubicBezTo>
                      <a:pt x="2611" y="2444"/>
                      <a:pt x="2611" y="2444"/>
                      <a:pt x="2611" y="2444"/>
                    </a:cubicBezTo>
                    <a:cubicBezTo>
                      <a:pt x="2711" y="2386"/>
                      <a:pt x="2773" y="2280"/>
                      <a:pt x="2773" y="2164"/>
                    </a:cubicBezTo>
                    <a:cubicBezTo>
                      <a:pt x="2773" y="937"/>
                      <a:pt x="2773" y="937"/>
                      <a:pt x="2773" y="937"/>
                    </a:cubicBezTo>
                    <a:cubicBezTo>
                      <a:pt x="2773" y="821"/>
                      <a:pt x="2711" y="714"/>
                      <a:pt x="2611" y="657"/>
                    </a:cubicBezTo>
                    <a:cubicBezTo>
                      <a:pt x="1548" y="43"/>
                      <a:pt x="1548" y="43"/>
                      <a:pt x="1548" y="43"/>
                    </a:cubicBezTo>
                    <a:cubicBezTo>
                      <a:pt x="1498" y="14"/>
                      <a:pt x="1442" y="0"/>
                      <a:pt x="1386" y="0"/>
                    </a:cubicBezTo>
                  </a:path>
                </a:pathLst>
              </a:custGeom>
              <a:solidFill>
                <a:srgbClr val="F3F5F7"/>
              </a:solidFill>
              <a:ln w="19050">
                <a:solidFill>
                  <a:srgbClr val="41507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A8009A91-BD0B-DF99-6891-D28413D7F1F2}"/>
                  </a:ext>
                </a:extLst>
              </p:cNvPr>
              <p:cNvPicPr>
                <a:picLocks noChangeAspect="1"/>
              </p:cNvPicPr>
              <p:nvPr/>
            </p:nvPicPr>
            <p:blipFill>
              <a:blip r:embed="rId11" cstate="screen">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5629" y="4277360"/>
                <a:ext cx="414460" cy="414461"/>
              </a:xfrm>
              <a:prstGeom prst="rect">
                <a:avLst/>
              </a:prstGeom>
            </p:spPr>
          </p:pic>
        </p:grpSp>
      </p:grpSp>
      <p:sp>
        <p:nvSpPr>
          <p:cNvPr id="57" name="Rectangle 56">
            <a:extLst>
              <a:ext uri="{FF2B5EF4-FFF2-40B4-BE49-F238E27FC236}">
                <a16:creationId xmlns:a16="http://schemas.microsoft.com/office/drawing/2014/main" id="{A478605B-C624-FB50-01FC-4FA3F3ED9E03}"/>
              </a:ext>
            </a:extLst>
          </p:cNvPr>
          <p:cNvSpPr/>
          <p:nvPr/>
        </p:nvSpPr>
        <p:spPr>
          <a:xfrm>
            <a:off x="5214888" y="2953794"/>
            <a:ext cx="1762224" cy="342469"/>
          </a:xfrm>
          <a:prstGeom prst="rect">
            <a:avLst/>
          </a:prstGeom>
          <a:solidFill>
            <a:srgbClr val="415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Segoe UI"/>
              </a:rPr>
              <a:t>through </a:t>
            </a:r>
            <a:endParaRPr kumimoji="0" lang="en-IN" sz="1800" b="1" i="0" u="none" strike="noStrike" kern="1200" cap="none" spc="0" normalizeH="0" baseline="0" noProof="0" dirty="0">
              <a:ln>
                <a:noFill/>
              </a:ln>
              <a:solidFill>
                <a:prstClr val="white"/>
              </a:solidFill>
              <a:effectLst/>
              <a:uLnTx/>
              <a:uFillTx/>
              <a:latin typeface="Segoe UI"/>
              <a:ea typeface="+mn-ea"/>
              <a:cs typeface="Segoe UI"/>
            </a:endParaRPr>
          </a:p>
        </p:txBody>
      </p:sp>
      <p:grpSp>
        <p:nvGrpSpPr>
          <p:cNvPr id="163" name="Group 162">
            <a:extLst>
              <a:ext uri="{FF2B5EF4-FFF2-40B4-BE49-F238E27FC236}">
                <a16:creationId xmlns:a16="http://schemas.microsoft.com/office/drawing/2014/main" id="{45DDCD3D-F72E-A931-492F-0BFDA9DDE7CB}"/>
              </a:ext>
            </a:extLst>
          </p:cNvPr>
          <p:cNvGrpSpPr/>
          <p:nvPr/>
        </p:nvGrpSpPr>
        <p:grpSpPr>
          <a:xfrm>
            <a:off x="4826000" y="1146098"/>
            <a:ext cx="2448560" cy="425256"/>
            <a:chOff x="4826000" y="980728"/>
            <a:chExt cx="2448560" cy="425256"/>
          </a:xfrm>
        </p:grpSpPr>
        <p:sp>
          <p:nvSpPr>
            <p:cNvPr id="161" name="Rectangle: Rounded Corners 160">
              <a:extLst>
                <a:ext uri="{FF2B5EF4-FFF2-40B4-BE49-F238E27FC236}">
                  <a16:creationId xmlns:a16="http://schemas.microsoft.com/office/drawing/2014/main" id="{42AE5A87-7EF6-565B-B29F-191A7331106C}"/>
                </a:ext>
              </a:extLst>
            </p:cNvPr>
            <p:cNvSpPr/>
            <p:nvPr/>
          </p:nvSpPr>
          <p:spPr>
            <a:xfrm>
              <a:off x="4826000" y="980728"/>
              <a:ext cx="2448560" cy="425256"/>
            </a:xfrm>
            <a:prstGeom prst="roundRect">
              <a:avLst/>
            </a:prstGeom>
            <a:solidFill>
              <a:schemeClr val="bg1"/>
            </a:solidFill>
            <a:ln w="13970">
              <a:solidFill>
                <a:schemeClr val="accent5">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B92E083-B3EF-1DC0-CCF8-7D9A9DD2D011}"/>
                </a:ext>
              </a:extLst>
            </p:cNvPr>
            <p:cNvSpPr txBox="1"/>
            <p:nvPr/>
          </p:nvSpPr>
          <p:spPr>
            <a:xfrm>
              <a:off x="4911175" y="998072"/>
              <a:ext cx="2284378"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071"/>
                  </a:solidFill>
                  <a:effectLst/>
                  <a:uLnTx/>
                  <a:uFillTx/>
                  <a:latin typeface="Segoe UI"/>
                  <a:ea typeface="+mn-ea"/>
                  <a:cs typeface="Segoe UI"/>
                </a:rPr>
                <a:t>We strive to deliver</a:t>
              </a:r>
              <a:endParaRPr kumimoji="0" lang="en-IN" sz="1800" b="1" i="0" u="none" strike="noStrike" kern="1200" cap="none" spc="0" normalizeH="0" baseline="0" noProof="0" dirty="0">
                <a:ln>
                  <a:noFill/>
                </a:ln>
                <a:solidFill>
                  <a:srgbClr val="415071"/>
                </a:solidFill>
                <a:effectLst/>
                <a:uLnTx/>
                <a:uFillTx/>
                <a:latin typeface="Segoe UI"/>
                <a:ea typeface="+mn-ea"/>
                <a:cs typeface="Segoe UI"/>
              </a:endParaRPr>
            </a:p>
          </p:txBody>
        </p:sp>
      </p:grpSp>
      <p:sp>
        <p:nvSpPr>
          <p:cNvPr id="138" name="object 73">
            <a:extLst>
              <a:ext uri="{FF2B5EF4-FFF2-40B4-BE49-F238E27FC236}">
                <a16:creationId xmlns:a16="http://schemas.microsoft.com/office/drawing/2014/main" id="{2D4B3071-2AD6-4841-D613-7804458F02F9}"/>
              </a:ext>
            </a:extLst>
          </p:cNvPr>
          <p:cNvSpPr txBox="1"/>
          <p:nvPr/>
        </p:nvSpPr>
        <p:spPr>
          <a:xfrm>
            <a:off x="937549" y="3434588"/>
            <a:ext cx="3032567" cy="848950"/>
          </a:xfrm>
          <a:prstGeom prst="rect">
            <a:avLst/>
          </a:prstGeom>
        </p:spPr>
        <p:txBody>
          <a:bodyPr vert="horz" wrap="square" lIns="0" tIns="76200" rIns="0" bIns="0" rtlCol="0">
            <a:spAutoFit/>
          </a:bodyPr>
          <a:lstStyle/>
          <a:p>
            <a:pPr marL="1043305" marR="0" lvl="0" indent="0" algn="r" defTabSz="914400" rtl="0" eaLnBrk="1" fontAlgn="auto" latinLnBrk="0" hangingPunct="1">
              <a:lnSpc>
                <a:spcPct val="100000"/>
              </a:lnSpc>
              <a:spcBef>
                <a:spcPts val="600"/>
              </a:spcBef>
              <a:spcAft>
                <a:spcPts val="0"/>
              </a:spcAft>
              <a:buClrTx/>
              <a:buSzTx/>
              <a:buFontTx/>
              <a:buNone/>
              <a:tabLst/>
              <a:defRPr/>
            </a:pPr>
            <a:r>
              <a:rPr kumimoji="0" sz="1800" b="1" i="0" u="none" strike="noStrike" kern="1200" cap="none" spc="-10" normalizeH="0" baseline="0" noProof="0">
                <a:ln>
                  <a:noFill/>
                </a:ln>
                <a:solidFill>
                  <a:srgbClr val="204F26"/>
                </a:solidFill>
                <a:effectLst/>
                <a:uLnTx/>
                <a:uFillTx/>
                <a:latin typeface="Calibri" panose="020F0502020204030204"/>
                <a:ea typeface="+mn-ea"/>
                <a:cs typeface="Mulish"/>
              </a:rPr>
              <a:t>Simplicity</a:t>
            </a:r>
            <a:r>
              <a:rPr kumimoji="0" lang="en-US" sz="1800" b="1" i="0" u="none" strike="noStrike" kern="1200" cap="none" spc="-10" normalizeH="0" baseline="0" noProof="0">
                <a:ln>
                  <a:noFill/>
                </a:ln>
                <a:solidFill>
                  <a:srgbClr val="FAFAFA"/>
                </a:solidFill>
                <a:effectLst/>
                <a:uLnTx/>
                <a:uFillTx/>
                <a:latin typeface="Calibri" panose="020F0502020204030204"/>
                <a:ea typeface="+mn-ea"/>
                <a:cs typeface="Mulish"/>
              </a:rPr>
              <a:t>.…..</a:t>
            </a:r>
            <a:endParaRPr kumimoji="0" sz="1800" b="0" i="0" u="none" strike="noStrike" kern="1200" cap="none" spc="0" normalizeH="0" baseline="0" noProof="0">
              <a:ln>
                <a:noFill/>
              </a:ln>
              <a:solidFill>
                <a:srgbClr val="FAFAFA"/>
              </a:solidFill>
              <a:effectLst/>
              <a:uLnTx/>
              <a:uFillTx/>
              <a:latin typeface="Calibri" panose="020F0502020204030204"/>
              <a:ea typeface="+mn-ea"/>
              <a:cs typeface="Mulish"/>
            </a:endParaRPr>
          </a:p>
          <a:p>
            <a:pPr marL="12700" marR="0" lvl="0" indent="0" algn="l" defTabSz="914400" rtl="0" eaLnBrk="1" fontAlgn="auto" latinLnBrk="0" hangingPunct="1">
              <a:lnSpc>
                <a:spcPct val="100000"/>
              </a:lnSpc>
              <a:spcBef>
                <a:spcPts val="325"/>
              </a:spcBef>
              <a:spcAft>
                <a:spcPts val="0"/>
              </a:spcAft>
              <a:buClrTx/>
              <a:buSzTx/>
              <a:buFontTx/>
              <a:buNone/>
              <a:tabLst/>
              <a:defRPr/>
            </a:pP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Focus</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on</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core</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functions,</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simplify</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with</a:t>
            </a:r>
            <a:endParaRPr kumimoji="0" sz="1400" b="0" i="0" u="none" strike="noStrike" kern="1200" cap="none" spc="0" normalizeH="0" baseline="0" noProof="0">
              <a:ln>
                <a:noFill/>
              </a:ln>
              <a:solidFill>
                <a:prstClr val="black"/>
              </a:solidFill>
              <a:effectLst/>
              <a:uLnTx/>
              <a:uFillTx/>
              <a:latin typeface="Calibri" panose="020F0502020204030204"/>
              <a:ea typeface="+mn-ea"/>
              <a:cs typeface="Mulish Medium"/>
            </a:endParaRPr>
          </a:p>
          <a:p>
            <a:pPr marL="12700" marR="0" lvl="0" indent="0" algn="l" defTabSz="914400" rtl="0" eaLnBrk="1" fontAlgn="auto" latinLnBrk="0" hangingPunct="1">
              <a:lnSpc>
                <a:spcPct val="100000"/>
              </a:lnSpc>
              <a:spcBef>
                <a:spcPts val="240"/>
              </a:spcBef>
              <a:spcAft>
                <a:spcPts val="0"/>
              </a:spcAft>
              <a:buClrTx/>
              <a:buSzTx/>
              <a:buFontTx/>
              <a:buNone/>
              <a:tabLst/>
              <a:defRPr/>
            </a:pPr>
            <a:r>
              <a:rPr kumimoji="0" sz="1400" b="0" i="0" u="none" strike="noStrike" kern="1200" cap="none" spc="-10" normalizeH="0" baseline="0" noProof="0">
                <a:ln>
                  <a:noFill/>
                </a:ln>
                <a:solidFill>
                  <a:srgbClr val="231F20"/>
                </a:solidFill>
                <a:effectLst/>
                <a:uLnTx/>
                <a:uFillTx/>
                <a:latin typeface="Calibri" panose="020F0502020204030204"/>
                <a:ea typeface="+mn-ea"/>
                <a:cs typeface="Mulish Medium"/>
              </a:rPr>
              <a:t>3-</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click</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setups,</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and</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use</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integrated</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10" normalizeH="0" baseline="0" noProof="0">
                <a:ln>
                  <a:noFill/>
                </a:ln>
                <a:solidFill>
                  <a:srgbClr val="231F20"/>
                </a:solidFill>
                <a:effectLst/>
                <a:uLnTx/>
                <a:uFillTx/>
                <a:latin typeface="Calibri" panose="020F0502020204030204"/>
                <a:ea typeface="+mn-ea"/>
                <a:cs typeface="Mulish Medium"/>
              </a:rPr>
              <a:t>designs</a:t>
            </a:r>
            <a:endParaRPr kumimoji="0" sz="1200" b="0" i="0" u="none" strike="noStrike" kern="1200" cap="none" spc="0" normalizeH="0" baseline="0" noProof="0">
              <a:ln>
                <a:noFill/>
              </a:ln>
              <a:solidFill>
                <a:prstClr val="black"/>
              </a:solidFill>
              <a:effectLst/>
              <a:uLnTx/>
              <a:uFillTx/>
              <a:latin typeface="Calibri" panose="020F0502020204030204"/>
              <a:ea typeface="+mn-ea"/>
              <a:cs typeface="Mulish Medium"/>
            </a:endParaRPr>
          </a:p>
        </p:txBody>
      </p:sp>
      <p:sp>
        <p:nvSpPr>
          <p:cNvPr id="140" name="object 74">
            <a:extLst>
              <a:ext uri="{FF2B5EF4-FFF2-40B4-BE49-F238E27FC236}">
                <a16:creationId xmlns:a16="http://schemas.microsoft.com/office/drawing/2014/main" id="{F0D477BC-72EB-7802-F8B9-A0C4A590133D}"/>
              </a:ext>
            </a:extLst>
          </p:cNvPr>
          <p:cNvSpPr txBox="1"/>
          <p:nvPr/>
        </p:nvSpPr>
        <p:spPr>
          <a:xfrm>
            <a:off x="590310" y="4417802"/>
            <a:ext cx="3402956" cy="916213"/>
          </a:xfrm>
          <a:prstGeom prst="rect">
            <a:avLst/>
          </a:prstGeom>
        </p:spPr>
        <p:txBody>
          <a:bodyPr vert="horz" wrap="square" lIns="0" tIns="93980" rIns="0" bIns="0" rtlCol="0" anchor="t">
            <a:spAutoFit/>
          </a:bodyPr>
          <a:lstStyle/>
          <a:p>
            <a:pPr marL="12700" marR="0" lvl="0" indent="0" algn="r" defTabSz="914400" rtl="0" eaLnBrk="1" fontAlgn="auto" latinLnBrk="0" hangingPunct="1">
              <a:lnSpc>
                <a:spcPct val="100000"/>
              </a:lnSpc>
              <a:spcBef>
                <a:spcPts val="740"/>
              </a:spcBef>
              <a:spcAft>
                <a:spcPts val="0"/>
              </a:spcAft>
              <a:buClrTx/>
              <a:buSzTx/>
              <a:buFontTx/>
              <a:buNone/>
              <a:tabLst/>
              <a:defRPr/>
            </a:pPr>
            <a:r>
              <a:rPr kumimoji="0" sz="1800" b="1" i="0" u="none" strike="noStrike" kern="1200" cap="none" spc="0" normalizeH="0" baseline="0" noProof="0">
                <a:ln>
                  <a:noFill/>
                </a:ln>
                <a:solidFill>
                  <a:srgbClr val="1F4283"/>
                </a:solidFill>
                <a:effectLst/>
                <a:uLnTx/>
                <a:uFillTx/>
                <a:latin typeface="Calibri" panose="020F0502020204030204"/>
                <a:ea typeface="+mn-ea"/>
                <a:cs typeface="Mulish"/>
              </a:rPr>
              <a:t>Speciﬁcation and </a:t>
            </a:r>
            <a:r>
              <a:rPr kumimoji="0" sz="1800" b="1" i="0" u="none" strike="noStrike" kern="1200" cap="none" spc="-10" normalizeH="0" baseline="0" noProof="0">
                <a:ln>
                  <a:noFill/>
                </a:ln>
                <a:solidFill>
                  <a:srgbClr val="1F4283"/>
                </a:solidFill>
                <a:effectLst/>
                <a:uLnTx/>
                <a:uFillTx/>
                <a:latin typeface="Calibri" panose="020F0502020204030204"/>
                <a:ea typeface="+mn-ea"/>
                <a:cs typeface="Mulish"/>
              </a:rPr>
              <a:t>Substitution</a:t>
            </a:r>
            <a:endParaRPr kumimoji="0" sz="1800" b="0" i="0" u="none" strike="noStrike" kern="1200" cap="none" spc="0" normalizeH="0" baseline="0" noProof="0">
              <a:ln>
                <a:noFill/>
              </a:ln>
              <a:solidFill>
                <a:prstClr val="black"/>
              </a:solidFill>
              <a:effectLst/>
              <a:uLnTx/>
              <a:uFillTx/>
              <a:latin typeface="Calibri" panose="020F0502020204030204"/>
              <a:ea typeface="+mn-ea"/>
              <a:cs typeface="Mulish"/>
            </a:endParaRPr>
          </a:p>
          <a:p>
            <a:pPr marL="234950" marR="5080" lvl="0" indent="0" algn="r" defTabSz="914400" rtl="0" eaLnBrk="1" fontAlgn="auto" latinLnBrk="0" hangingPunct="1">
              <a:lnSpc>
                <a:spcPct val="125000"/>
              </a:lnSpc>
              <a:spcBef>
                <a:spcPts val="175"/>
              </a:spcBef>
              <a:spcAft>
                <a:spcPts val="0"/>
              </a:spcAft>
              <a:buClrTx/>
              <a:buSzTx/>
              <a:buFontTx/>
              <a:buNone/>
              <a:tabLst/>
              <a:defRPr/>
            </a:pP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Align</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lang="en-US" sz="1400" b="0" i="0" u="none" strike="noStrike" kern="1200" cap="none" spc="-25" normalizeH="0" baseline="0" noProof="0">
                <a:ln>
                  <a:noFill/>
                </a:ln>
                <a:solidFill>
                  <a:srgbClr val="231F20"/>
                </a:solidFill>
                <a:effectLst/>
                <a:uLnTx/>
                <a:uFillTx/>
                <a:latin typeface="Calibri" panose="020F0502020204030204"/>
                <a:ea typeface="+mn-ea"/>
                <a:cs typeface="Mulish Medium"/>
              </a:rPr>
              <a:t>localized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specs</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to</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target</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markets</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10" normalizeH="0" baseline="0" noProof="0">
                <a:ln>
                  <a:noFill/>
                </a:ln>
                <a:solidFill>
                  <a:srgbClr val="231F20"/>
                </a:solidFill>
                <a:effectLst/>
                <a:uLnTx/>
                <a:uFillTx/>
                <a:latin typeface="Calibri" panose="020F0502020204030204"/>
                <a:ea typeface="+mn-ea"/>
                <a:cs typeface="Mulish Medium"/>
              </a:rPr>
              <a:t>using cost-</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effective</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materials</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without</a:t>
            </a:r>
            <a:r>
              <a:rPr kumimoji="0" sz="1400" b="0" i="0" u="none" strike="noStrike" kern="1200" cap="none" spc="-20"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a:ln>
                  <a:noFill/>
                </a:ln>
                <a:solidFill>
                  <a:srgbClr val="231F20"/>
                </a:solidFill>
                <a:effectLst/>
                <a:uLnTx/>
                <a:uFillTx/>
                <a:latin typeface="Calibri" panose="020F0502020204030204"/>
                <a:ea typeface="+mn-ea"/>
                <a:cs typeface="Mulish Medium"/>
              </a:rPr>
              <a:t>quality</a:t>
            </a:r>
            <a:r>
              <a:rPr kumimoji="0" sz="1400" b="0" i="0" u="none" strike="noStrike" kern="1200" cap="none" spc="-25" normalizeH="0" baseline="0" noProof="0">
                <a:ln>
                  <a:noFill/>
                </a:ln>
                <a:solidFill>
                  <a:srgbClr val="231F20"/>
                </a:solidFill>
                <a:effectLst/>
                <a:uLnTx/>
                <a:uFillTx/>
                <a:latin typeface="Calibri" panose="020F0502020204030204"/>
                <a:ea typeface="+mn-ea"/>
                <a:cs typeface="Mulish Medium"/>
              </a:rPr>
              <a:t> </a:t>
            </a:r>
            <a:r>
              <a:rPr kumimoji="0" sz="1400" b="0" i="0" u="none" strike="noStrike" kern="1200" cap="none" spc="-10" normalizeH="0" baseline="0" noProof="0">
                <a:ln>
                  <a:noFill/>
                </a:ln>
                <a:solidFill>
                  <a:srgbClr val="231F20"/>
                </a:solidFill>
                <a:effectLst/>
                <a:uLnTx/>
                <a:uFillTx/>
                <a:latin typeface="Calibri" panose="020F0502020204030204"/>
                <a:ea typeface="+mn-ea"/>
                <a:cs typeface="Mulish Medium"/>
              </a:rPr>
              <a:t>loss</a:t>
            </a:r>
            <a:endParaRPr kumimoji="0" sz="1200" b="0" i="0" u="none" strike="noStrike" kern="1200" cap="none" spc="-10" normalizeH="0" baseline="0" noProof="0">
              <a:ln>
                <a:noFill/>
              </a:ln>
              <a:solidFill>
                <a:srgbClr val="231F20"/>
              </a:solidFill>
              <a:effectLst/>
              <a:uLnTx/>
              <a:uFillTx/>
              <a:latin typeface="Calibri" panose="020F0502020204030204"/>
              <a:ea typeface="Calibri"/>
              <a:cs typeface="Mulish Medium"/>
            </a:endParaRPr>
          </a:p>
        </p:txBody>
      </p:sp>
      <p:sp>
        <p:nvSpPr>
          <p:cNvPr id="141" name="object 75">
            <a:extLst>
              <a:ext uri="{FF2B5EF4-FFF2-40B4-BE49-F238E27FC236}">
                <a16:creationId xmlns:a16="http://schemas.microsoft.com/office/drawing/2014/main" id="{F20EB5A0-3818-99F8-E449-19DCA9A64F79}"/>
              </a:ext>
            </a:extLst>
          </p:cNvPr>
          <p:cNvSpPr txBox="1"/>
          <p:nvPr/>
        </p:nvSpPr>
        <p:spPr>
          <a:xfrm>
            <a:off x="934720" y="5407310"/>
            <a:ext cx="3680148" cy="848950"/>
          </a:xfrm>
          <a:prstGeom prst="rect">
            <a:avLst/>
          </a:prstGeom>
        </p:spPr>
        <p:txBody>
          <a:bodyPr vert="horz" wrap="square" lIns="0" tIns="76200" rIns="0" bIns="0" rtlCol="0" anchor="t">
            <a:spAutoFit/>
          </a:bodyPr>
          <a:lstStyle/>
          <a:p>
            <a:pPr marL="12700" marR="0" lvl="0" indent="0" algn="r" defTabSz="914400" rtl="0" eaLnBrk="1" fontAlgn="auto" latinLnBrk="0" hangingPunct="1">
              <a:lnSpc>
                <a:spcPct val="100000"/>
              </a:lnSpc>
              <a:spcBef>
                <a:spcPts val="325"/>
              </a:spcBef>
              <a:spcAft>
                <a:spcPts val="0"/>
              </a:spcAft>
              <a:buClrTx/>
              <a:buSzTx/>
              <a:buFontTx/>
              <a:buNone/>
              <a:tabLst/>
              <a:defRPr/>
            </a:pPr>
            <a:r>
              <a:rPr kumimoji="0" lang="en-IN" sz="1800" b="1" i="0" u="none" strike="noStrike" kern="1200" cap="none" spc="-10" normalizeH="0" baseline="0" noProof="0" dirty="0">
                <a:ln>
                  <a:noFill/>
                </a:ln>
                <a:solidFill>
                  <a:srgbClr val="204F26"/>
                </a:solidFill>
                <a:effectLst/>
                <a:uLnTx/>
                <a:uFillTx/>
                <a:latin typeface="Calibri" panose="020F0502020204030204"/>
                <a:ea typeface="+mn-ea"/>
                <a:cs typeface="+mn-cs"/>
              </a:rPr>
              <a:t>Standardization and Scalability</a:t>
            </a:r>
          </a:p>
          <a:p>
            <a:pPr marL="12700" marR="0" lvl="0" indent="0" algn="r" defTabSz="914400" rtl="0" eaLnBrk="1" fontAlgn="auto" latinLnBrk="0" hangingPunct="1">
              <a:lnSpc>
                <a:spcPct val="100000"/>
              </a:lnSpc>
              <a:spcBef>
                <a:spcPts val="325"/>
              </a:spcBef>
              <a:spcAft>
                <a:spcPts val="0"/>
              </a:spcAft>
              <a:buClrTx/>
              <a:buSzTx/>
              <a:buFontTx/>
              <a:buNone/>
              <a:tabLst/>
              <a:defRPr/>
            </a:pP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Scale</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in</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homogeneous</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markets</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20" normalizeH="0" baseline="0" noProof="0" dirty="0">
                <a:ln>
                  <a:noFill/>
                </a:ln>
                <a:solidFill>
                  <a:srgbClr val="231F20"/>
                </a:solidFill>
                <a:effectLst/>
                <a:uLnTx/>
                <a:uFillTx/>
                <a:latin typeface="Calibri" panose="020F0502020204030204"/>
                <a:ea typeface="+mn-ea"/>
                <a:cs typeface="Mulish Medium"/>
              </a:rPr>
              <a:t>with</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ulish Medium"/>
            </a:endParaRPr>
          </a:p>
          <a:p>
            <a:pPr marL="12700" marR="0" lvl="0" indent="0" algn="r" defTabSz="914400" rtl="0" eaLnBrk="1" fontAlgn="auto" latinLnBrk="0" hangingPunct="1">
              <a:lnSpc>
                <a:spcPct val="100000"/>
              </a:lnSpc>
              <a:spcBef>
                <a:spcPts val="240"/>
              </a:spcBef>
              <a:spcAft>
                <a:spcPts val="0"/>
              </a:spcAft>
              <a:buClrTx/>
              <a:buSzTx/>
              <a:buFontTx/>
              <a:buNone/>
              <a:tabLst/>
              <a:defRPr/>
            </a:pP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ﬂexible</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resources</a:t>
            </a:r>
            <a:r>
              <a:rPr kumimoji="0" sz="1400" b="0" i="0" u="none" strike="noStrike" kern="1200" cap="none" spc="-25"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for</a:t>
            </a:r>
            <a:r>
              <a:rPr kumimoji="0" sz="1400" b="0" i="0" u="none" strike="noStrike" kern="1200" cap="none" spc="-30"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ulish Medium"/>
              </a:rPr>
              <a:t>customer</a:t>
            </a:r>
            <a:r>
              <a:rPr kumimoji="0" sz="1400" b="0" i="0" u="none" strike="noStrike" kern="1200" cap="none" spc="-25" normalizeH="0" baseline="0" noProof="0" dirty="0">
                <a:ln>
                  <a:noFill/>
                </a:ln>
                <a:solidFill>
                  <a:srgbClr val="231F20"/>
                </a:solidFill>
                <a:effectLst/>
                <a:uLnTx/>
                <a:uFillTx/>
                <a:latin typeface="Calibri" panose="020F0502020204030204"/>
                <a:ea typeface="+mn-ea"/>
                <a:cs typeface="Mulish Medium"/>
              </a:rPr>
              <a:t> </a:t>
            </a:r>
            <a:r>
              <a:rPr kumimoji="0" sz="1400" b="0" i="0" u="none" strike="noStrike" kern="1200" cap="none" spc="-10" normalizeH="0" baseline="0" noProof="0" dirty="0">
                <a:ln>
                  <a:noFill/>
                </a:ln>
                <a:solidFill>
                  <a:srgbClr val="231F20"/>
                </a:solidFill>
                <a:effectLst/>
                <a:uLnTx/>
                <a:uFillTx/>
                <a:latin typeface="Calibri" panose="020F0502020204030204"/>
                <a:ea typeface="+mn-ea"/>
                <a:cs typeface="Mulish Medium"/>
              </a:rPr>
              <a:t>needs</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ulish Medium"/>
            </a:endParaRPr>
          </a:p>
        </p:txBody>
      </p:sp>
      <p:sp>
        <p:nvSpPr>
          <p:cNvPr id="144" name="object 76">
            <a:extLst>
              <a:ext uri="{FF2B5EF4-FFF2-40B4-BE49-F238E27FC236}">
                <a16:creationId xmlns:a16="http://schemas.microsoft.com/office/drawing/2014/main" id="{E537012E-CA53-7013-6E08-24B52D7A7631}"/>
              </a:ext>
            </a:extLst>
          </p:cNvPr>
          <p:cNvSpPr txBox="1"/>
          <p:nvPr/>
        </p:nvSpPr>
        <p:spPr>
          <a:xfrm>
            <a:off x="3650808" y="6061987"/>
            <a:ext cx="5035992" cy="616131"/>
          </a:xfrm>
          <a:prstGeom prst="rect">
            <a:avLst/>
          </a:prstGeom>
        </p:spPr>
        <p:txBody>
          <a:bodyPr vert="horz" wrap="square" lIns="0" tIns="76200" rIns="0" bIns="0" rtlCol="0" anchor="t">
            <a:spAutoFit/>
          </a:bodyPr>
          <a:lstStyle/>
          <a:p>
            <a:pPr marL="12700" marR="0" lvl="0" indent="0" algn="ctr" defTabSz="914400" rtl="0" eaLnBrk="1" fontAlgn="auto" latinLnBrk="0" hangingPunct="1">
              <a:lnSpc>
                <a:spcPct val="100000"/>
              </a:lnSpc>
              <a:spcBef>
                <a:spcPts val="740"/>
              </a:spcBef>
              <a:spcAft>
                <a:spcPts val="0"/>
              </a:spcAft>
              <a:buClrTx/>
              <a:buSzTx/>
              <a:buFontTx/>
              <a:buNone/>
              <a:tabLst/>
              <a:defRPr/>
            </a:pPr>
            <a:r>
              <a:rPr kumimoji="0" sz="1800" b="1" i="0" u="none" strike="noStrike" kern="1200" cap="none" spc="0" normalizeH="0" baseline="0" noProof="0" dirty="0">
                <a:ln>
                  <a:noFill/>
                </a:ln>
                <a:solidFill>
                  <a:srgbClr val="1F4283"/>
                </a:solidFill>
                <a:effectLst/>
                <a:uLnTx/>
                <a:uFillTx/>
                <a:latin typeface="Calibri" panose="020F0502020204030204"/>
                <a:ea typeface="+mn-ea"/>
                <a:cs typeface="+mn-cs"/>
              </a:rPr>
              <a:t>S</a:t>
            </a:r>
            <a:r>
              <a:rPr kumimoji="0" lang="en-US" sz="1800" b="1" i="0" u="none" strike="noStrike" kern="1200" cap="none" spc="0" normalizeH="0" baseline="0" noProof="0" dirty="0">
                <a:ln>
                  <a:noFill/>
                </a:ln>
                <a:solidFill>
                  <a:srgbClr val="1F4283"/>
                </a:solidFill>
                <a:effectLst/>
                <a:uLnTx/>
                <a:uFillTx/>
                <a:latin typeface="Calibri" panose="020F0502020204030204"/>
                <a:ea typeface="+mn-ea"/>
                <a:cs typeface="+mn-cs"/>
              </a:rPr>
              <a:t>erviceability</a:t>
            </a:r>
            <a:endParaRPr kumimoji="0" sz="1800" b="1" i="0" u="none" strike="noStrike" kern="1200" cap="none" spc="0" normalizeH="0" baseline="0" noProof="0" dirty="0">
              <a:ln>
                <a:noFill/>
              </a:ln>
              <a:solidFill>
                <a:srgbClr val="1F4283"/>
              </a:solidFill>
              <a:effectLst/>
              <a:uLnTx/>
              <a:uFillTx/>
              <a:latin typeface="Calibri" panose="020F0502020204030204"/>
              <a:ea typeface="+mn-ea"/>
              <a:cs typeface="+mn-cs"/>
            </a:endParaRPr>
          </a:p>
          <a:p>
            <a:pPr marL="12700" marR="5080" lvl="0" indent="38735" algn="ctr" defTabSz="914400" rtl="0" eaLnBrk="1" fontAlgn="auto" latinLnBrk="0" hangingPunct="1">
              <a:lnSpc>
                <a:spcPct val="125000"/>
              </a:lnSpc>
              <a:spcBef>
                <a:spcPts val="85"/>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Calibri" panose="020F0502020204030204"/>
                <a:ea typeface="Calibri" panose="020F0502020204030204"/>
                <a:cs typeface="Calibri" panose="020F0502020204030204"/>
              </a:rPr>
              <a:t>Enabling seamless integration and efficient engineering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77">
            <a:extLst>
              <a:ext uri="{FF2B5EF4-FFF2-40B4-BE49-F238E27FC236}">
                <a16:creationId xmlns:a16="http://schemas.microsoft.com/office/drawing/2014/main" id="{7E731A7D-59B4-1663-2DCD-69923860CFBC}"/>
              </a:ext>
            </a:extLst>
          </p:cNvPr>
          <p:cNvSpPr txBox="1"/>
          <p:nvPr/>
        </p:nvSpPr>
        <p:spPr>
          <a:xfrm>
            <a:off x="7623651" y="5285646"/>
            <a:ext cx="2851437" cy="954685"/>
          </a:xfrm>
          <a:prstGeom prst="rect">
            <a:avLst/>
          </a:prstGeom>
        </p:spPr>
        <p:txBody>
          <a:bodyPr vert="horz" wrap="square" lIns="0" tIns="76200" rIns="0" bIns="0" rtlCol="0" anchor="t">
            <a:spAutoFit/>
          </a:bodyPr>
          <a:lstStyle/>
          <a:p>
            <a:pPr marL="12700" marR="5080" lvl="0" indent="0" algn="l" defTabSz="914400" rtl="0" eaLnBrk="1" fontAlgn="auto" latinLnBrk="0" hangingPunct="1">
              <a:lnSpc>
                <a:spcPct val="125000"/>
              </a:lnSpc>
              <a:spcBef>
                <a:spcPts val="85"/>
              </a:spcBef>
              <a:spcAft>
                <a:spcPts val="0"/>
              </a:spcAft>
              <a:buClrTx/>
              <a:buSzTx/>
              <a:buFontTx/>
              <a:buNone/>
              <a:tabLst/>
              <a:defRPr/>
            </a:pPr>
            <a:r>
              <a:rPr kumimoji="0" lang="en-IN" sz="1800" b="1" i="0" u="none" strike="noStrike" kern="1200" cap="none" spc="-10" normalizeH="0" baseline="0" noProof="0">
                <a:ln>
                  <a:noFill/>
                </a:ln>
                <a:solidFill>
                  <a:srgbClr val="204F26"/>
                </a:solidFill>
                <a:effectLst/>
                <a:uLnTx/>
                <a:uFillTx/>
                <a:latin typeface="Calibri" panose="020F0502020204030204"/>
                <a:ea typeface="+mn-ea"/>
                <a:cs typeface="+mn-cs"/>
              </a:rPr>
              <a:t>Simulation</a:t>
            </a:r>
          </a:p>
          <a:p>
            <a:pPr marL="12700" marR="5080" lvl="0" indent="0" algn="l" defTabSz="914400" rtl="0" eaLnBrk="1" fontAlgn="auto" latinLnBrk="0" hangingPunct="1">
              <a:lnSpc>
                <a:spcPct val="125000"/>
              </a:lnSpc>
              <a:spcBef>
                <a:spcPts val="85"/>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Use simulation led engineering to minimize prototyping and testing</a:t>
            </a:r>
            <a:endParaRPr kumimoji="0" lang="en-US" sz="14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sp>
        <p:nvSpPr>
          <p:cNvPr id="148" name="object 78">
            <a:extLst>
              <a:ext uri="{FF2B5EF4-FFF2-40B4-BE49-F238E27FC236}">
                <a16:creationId xmlns:a16="http://schemas.microsoft.com/office/drawing/2014/main" id="{9A7E3F36-81B0-639F-0D45-FB2EE5F7A8A0}"/>
              </a:ext>
            </a:extLst>
          </p:cNvPr>
          <p:cNvSpPr txBox="1"/>
          <p:nvPr/>
        </p:nvSpPr>
        <p:spPr>
          <a:xfrm>
            <a:off x="8283354" y="4417802"/>
            <a:ext cx="2738794" cy="885435"/>
          </a:xfrm>
          <a:prstGeom prst="rect">
            <a:avLst/>
          </a:prstGeom>
        </p:spPr>
        <p:txBody>
          <a:bodyPr vert="horz" wrap="square" lIns="0" tIns="76200" rIns="0" bIns="0" rtlCol="0" anchor="t">
            <a:spAutoFit/>
          </a:bodyPr>
          <a:lstStyle/>
          <a:p>
            <a:pPr marL="12700" marR="0" lvl="0" indent="0" algn="l" defTabSz="914400" rtl="0" eaLnBrk="1" fontAlgn="auto" latinLnBrk="0" hangingPunct="1">
              <a:lnSpc>
                <a:spcPct val="100000"/>
              </a:lnSpc>
              <a:spcBef>
                <a:spcPts val="740"/>
              </a:spcBef>
              <a:spcAft>
                <a:spcPts val="0"/>
              </a:spcAft>
              <a:buClrTx/>
              <a:buSzTx/>
              <a:buFontTx/>
              <a:buNone/>
              <a:tabLst/>
              <a:defRPr/>
            </a:pPr>
            <a:r>
              <a:rPr kumimoji="0" sz="1800" b="1" i="0" u="none" strike="noStrike" kern="1200" cap="none" spc="0" normalizeH="0" baseline="0" noProof="0" dirty="0">
                <a:ln>
                  <a:noFill/>
                </a:ln>
                <a:solidFill>
                  <a:srgbClr val="1F4283"/>
                </a:solidFill>
                <a:effectLst/>
                <a:uLnTx/>
                <a:uFillTx/>
                <a:latin typeface="Calibri" panose="020F0502020204030204"/>
                <a:ea typeface="+mn-ea"/>
                <a:cs typeface="+mn-cs"/>
              </a:rPr>
              <a:t>Sourcing and Seriali</a:t>
            </a:r>
            <a:r>
              <a:rPr kumimoji="0" lang="en-US" sz="1800" b="1" i="0" u="none" strike="noStrike" kern="1200" cap="none" spc="0" normalizeH="0" baseline="0" noProof="0" dirty="0">
                <a:ln>
                  <a:noFill/>
                </a:ln>
                <a:solidFill>
                  <a:srgbClr val="1F4283"/>
                </a:solidFill>
                <a:effectLst/>
                <a:uLnTx/>
                <a:uFillTx/>
                <a:latin typeface="Calibri" panose="020F0502020204030204"/>
                <a:ea typeface="+mn-ea"/>
                <a:cs typeface="+mn-cs"/>
              </a:rPr>
              <a:t>z</a:t>
            </a:r>
            <a:r>
              <a:rPr kumimoji="0" sz="1800" b="1" i="0" u="none" strike="noStrike" kern="1200" cap="none" spc="0" normalizeH="0" baseline="0" noProof="0" dirty="0">
                <a:ln>
                  <a:noFill/>
                </a:ln>
                <a:solidFill>
                  <a:srgbClr val="1F4283"/>
                </a:solidFill>
                <a:effectLst/>
                <a:uLnTx/>
                <a:uFillTx/>
                <a:latin typeface="Calibri" panose="020F0502020204030204"/>
                <a:ea typeface="+mn-ea"/>
                <a:cs typeface="+mn-cs"/>
              </a:rPr>
              <a:t>ation</a:t>
            </a:r>
          </a:p>
          <a:p>
            <a:pPr marL="19685" marR="99695" lvl="0" indent="0" algn="l" defTabSz="914400" rtl="0" eaLnBrk="1" fontAlgn="auto" latinLnBrk="0" hangingPunct="1">
              <a:lnSpc>
                <a:spcPct val="125000"/>
              </a:lnSpc>
              <a:spcBef>
                <a:spcPts val="85"/>
              </a:spcBef>
              <a:spcAft>
                <a:spcPts val="0"/>
              </a:spcAft>
              <a:buClrTx/>
              <a:buSzTx/>
              <a:buFontTx/>
              <a:buNone/>
              <a:tabLst/>
              <a:defRPr/>
            </a:pPr>
            <a:r>
              <a:rPr kumimoji="0" sz="1400" b="0" i="0" u="none" strike="noStrike" kern="1200" cap="none" spc="0" normalizeH="0" baseline="0" noProof="0" dirty="0">
                <a:ln>
                  <a:noFill/>
                </a:ln>
                <a:solidFill>
                  <a:srgbClr val="231F20"/>
                </a:solidFill>
                <a:effectLst/>
                <a:uLnTx/>
                <a:uFillTx/>
                <a:latin typeface="Calibri" panose="020F0502020204030204"/>
                <a:ea typeface="+mn-ea"/>
                <a:cs typeface="+mn-cs"/>
              </a:rPr>
              <a:t>Optimi</a:t>
            </a:r>
            <a:r>
              <a:rPr kumimoji="0" lang="en-US" sz="1400" b="0" i="0" u="none" strike="noStrike" kern="1200" cap="none" spc="0" normalizeH="0" baseline="0" noProof="0" dirty="0">
                <a:ln>
                  <a:noFill/>
                </a:ln>
                <a:solidFill>
                  <a:srgbClr val="231F20"/>
                </a:solidFill>
                <a:effectLst/>
                <a:uLnTx/>
                <a:uFillTx/>
                <a:latin typeface="Calibri" panose="020F0502020204030204"/>
                <a:ea typeface="+mn-ea"/>
                <a:cs typeface="+mn-cs"/>
              </a:rPr>
              <a:t>z</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n-cs"/>
              </a:rPr>
              <a:t>e sourcing, industriali</a:t>
            </a:r>
            <a:r>
              <a:rPr kumimoji="0" lang="en-US" sz="1400" b="0" i="0" u="none" strike="noStrike" kern="1200" cap="none" spc="0" normalizeH="0" baseline="0" noProof="0" dirty="0">
                <a:ln>
                  <a:noFill/>
                </a:ln>
                <a:solidFill>
                  <a:srgbClr val="231F20"/>
                </a:solidFill>
                <a:effectLst/>
                <a:uLnTx/>
                <a:uFillTx/>
                <a:latin typeface="Calibri" panose="020F0502020204030204"/>
                <a:ea typeface="+mn-ea"/>
                <a:cs typeface="+mn-cs"/>
              </a:rPr>
              <a:t>z</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n-cs"/>
              </a:rPr>
              <a:t>ation, and locali</a:t>
            </a:r>
            <a:r>
              <a:rPr kumimoji="0" lang="en-US" sz="1400" b="0" i="0" u="none" strike="noStrike" kern="1200" cap="none" spc="0" normalizeH="0" baseline="0" noProof="0" dirty="0">
                <a:ln>
                  <a:noFill/>
                </a:ln>
                <a:solidFill>
                  <a:srgbClr val="231F20"/>
                </a:solidFill>
                <a:effectLst/>
                <a:uLnTx/>
                <a:uFillTx/>
                <a:latin typeface="Calibri" panose="020F0502020204030204"/>
                <a:ea typeface="+mn-ea"/>
                <a:cs typeface="+mn-cs"/>
              </a:rPr>
              <a:t>z</a:t>
            </a:r>
            <a:r>
              <a:rPr kumimoji="0" sz="1400" b="0" i="0" u="none" strike="noStrike" kern="1200" cap="none" spc="0" normalizeH="0" baseline="0" noProof="0" dirty="0">
                <a:ln>
                  <a:noFill/>
                </a:ln>
                <a:solidFill>
                  <a:srgbClr val="231F20"/>
                </a:solidFill>
                <a:effectLst/>
                <a:uLnTx/>
                <a:uFillTx/>
                <a:latin typeface="Calibri" panose="020F0502020204030204"/>
                <a:ea typeface="+mn-ea"/>
                <a:cs typeface="+mn-cs"/>
              </a:rPr>
              <a:t>e to cut logistics costs</a:t>
            </a:r>
            <a:endParaRPr kumimoji="0" sz="1400" b="0" i="0" u="none" strike="noStrike" kern="1200" cap="none" spc="0" normalizeH="0" baseline="0" noProof="0" dirty="0">
              <a:ln>
                <a:noFill/>
              </a:ln>
              <a:solidFill>
                <a:srgbClr val="231F20"/>
              </a:solidFill>
              <a:effectLst/>
              <a:uLnTx/>
              <a:uFillTx/>
              <a:latin typeface="Calibri" panose="020F0502020204030204"/>
              <a:ea typeface="Calibri"/>
              <a:cs typeface="Calibri"/>
            </a:endParaRPr>
          </a:p>
        </p:txBody>
      </p:sp>
      <p:sp>
        <p:nvSpPr>
          <p:cNvPr id="151" name="object 79">
            <a:extLst>
              <a:ext uri="{FF2B5EF4-FFF2-40B4-BE49-F238E27FC236}">
                <a16:creationId xmlns:a16="http://schemas.microsoft.com/office/drawing/2014/main" id="{DE60A274-B370-5C0F-0536-6F7FA739CB76}"/>
              </a:ext>
            </a:extLst>
          </p:cNvPr>
          <p:cNvSpPr txBox="1"/>
          <p:nvPr/>
        </p:nvSpPr>
        <p:spPr>
          <a:xfrm>
            <a:off x="8541742" y="3434588"/>
            <a:ext cx="2477357" cy="848950"/>
          </a:xfrm>
          <a:prstGeom prst="rect">
            <a:avLst/>
          </a:prstGeom>
        </p:spPr>
        <p:txBody>
          <a:bodyPr vert="horz" wrap="square" lIns="0" tIns="76200" rIns="0" bIns="0" rtlCol="0" anchor="t">
            <a:spAutoFit/>
          </a:bodyPr>
          <a:lstStyle/>
          <a:p>
            <a:pPr marL="12700" marR="0" lvl="0" indent="0" algn="l" defTabSz="914400" rtl="0" eaLnBrk="1" fontAlgn="auto" latinLnBrk="0" hangingPunct="1">
              <a:lnSpc>
                <a:spcPct val="100000"/>
              </a:lnSpc>
              <a:spcBef>
                <a:spcPts val="600"/>
              </a:spcBef>
              <a:spcAft>
                <a:spcPts val="0"/>
              </a:spcAft>
              <a:buClrTx/>
              <a:buSzTx/>
              <a:buFontTx/>
              <a:buNone/>
              <a:tabLst/>
              <a:defRPr/>
            </a:pPr>
            <a:r>
              <a:rPr kumimoji="0" sz="1800" b="1" i="0" u="none" strike="noStrike" kern="1200" cap="none" spc="-10" normalizeH="0" baseline="0" noProof="0">
                <a:ln>
                  <a:noFill/>
                </a:ln>
                <a:solidFill>
                  <a:srgbClr val="204F26"/>
                </a:solidFill>
                <a:effectLst/>
                <a:uLnTx/>
                <a:uFillTx/>
                <a:latin typeface="Calibri" panose="020F0502020204030204"/>
                <a:ea typeface="+mn-ea"/>
                <a:cs typeface="+mn-cs"/>
              </a:rPr>
              <a:t>Sustainability</a:t>
            </a:r>
          </a:p>
          <a:p>
            <a:pPr marL="12700" marR="0" lvl="0" indent="0" algn="l" defTabSz="914400" rtl="0" eaLnBrk="1" fontAlgn="auto" latinLnBrk="0" hangingPunct="1">
              <a:lnSpc>
                <a:spcPct val="100000"/>
              </a:lnSpc>
              <a:spcBef>
                <a:spcPts val="325"/>
              </a:spcBef>
              <a:spcAft>
                <a:spcPts val="0"/>
              </a:spcAft>
              <a:buClrTx/>
              <a:buSzTx/>
              <a:buFontTx/>
              <a:buNone/>
              <a:tabLst/>
              <a:defRPr/>
            </a:pPr>
            <a:r>
              <a:rPr kumimoji="0" sz="1400" b="0" i="0" u="none" strike="noStrike" kern="1200" cap="none" spc="0" normalizeH="0" baseline="0" noProof="0">
                <a:ln>
                  <a:noFill/>
                </a:ln>
                <a:solidFill>
                  <a:srgbClr val="231F20"/>
                </a:solidFill>
                <a:effectLst/>
                <a:uLnTx/>
                <a:uFillTx/>
                <a:latin typeface="Calibri" panose="020F0502020204030204"/>
                <a:ea typeface="+mn-ea"/>
                <a:cs typeface="+mn-cs"/>
              </a:rPr>
              <a:t>Minimi</a:t>
            </a:r>
            <a:r>
              <a:rPr kumimoji="0" lang="en-US" sz="1400" b="0" i="0" u="none" strike="noStrike" kern="1200" cap="none" spc="0" normalizeH="0" baseline="0" noProof="0">
                <a:ln>
                  <a:noFill/>
                </a:ln>
                <a:solidFill>
                  <a:srgbClr val="231F20"/>
                </a:solidFill>
                <a:effectLst/>
                <a:uLnTx/>
                <a:uFillTx/>
                <a:latin typeface="Calibri" panose="020F0502020204030204"/>
                <a:ea typeface="+mn-ea"/>
                <a:cs typeface="+mn-cs"/>
              </a:rPr>
              <a:t>z</a:t>
            </a:r>
            <a:r>
              <a:rPr kumimoji="0" sz="1400" b="0" i="0" u="none" strike="noStrike" kern="1200" cap="none" spc="0" normalizeH="0" baseline="0" noProof="0">
                <a:ln>
                  <a:noFill/>
                </a:ln>
                <a:solidFill>
                  <a:srgbClr val="231F20"/>
                </a:solidFill>
                <a:effectLst/>
                <a:uLnTx/>
                <a:uFillTx/>
                <a:latin typeface="Calibri" panose="020F0502020204030204"/>
                <a:ea typeface="+mn-ea"/>
                <a:cs typeface="+mn-cs"/>
              </a:rPr>
              <a:t>e waste, use recyclables,</a:t>
            </a:r>
          </a:p>
          <a:p>
            <a:pPr marL="12700" marR="0" lvl="0" indent="0" algn="l" defTabSz="914400" rtl="0" eaLnBrk="1" fontAlgn="auto" latinLnBrk="0" hangingPunct="1">
              <a:lnSpc>
                <a:spcPct val="100000"/>
              </a:lnSpc>
              <a:spcBef>
                <a:spcPts val="240"/>
              </a:spcBef>
              <a:spcAft>
                <a:spcPts val="0"/>
              </a:spcAft>
              <a:buClrTx/>
              <a:buSzTx/>
              <a:buFontTx/>
              <a:buNone/>
              <a:tabLst/>
              <a:defRPr/>
            </a:pPr>
            <a:r>
              <a:rPr kumimoji="0" sz="1400" b="0" i="0" u="none" strike="noStrike" kern="1200" cap="none" spc="0" normalizeH="0" baseline="0" noProof="0">
                <a:ln>
                  <a:noFill/>
                </a:ln>
                <a:solidFill>
                  <a:srgbClr val="231F20"/>
                </a:solidFill>
                <a:effectLst/>
                <a:uLnTx/>
                <a:uFillTx/>
                <a:latin typeface="Calibri" panose="020F0502020204030204"/>
                <a:ea typeface="+mn-ea"/>
                <a:cs typeface="+mn-cs"/>
              </a:rPr>
              <a:t>and design for longevity</a:t>
            </a:r>
            <a:endParaRPr kumimoji="0" sz="1400" b="0" i="0" u="none" strike="noStrike" kern="1200" cap="none" spc="0" normalizeH="0" baseline="0" noProof="0">
              <a:ln>
                <a:noFill/>
              </a:ln>
              <a:solidFill>
                <a:srgbClr val="231F20"/>
              </a:solidFill>
              <a:effectLst/>
              <a:uLnTx/>
              <a:uFillTx/>
              <a:latin typeface="Calibri" panose="020F0502020204030204"/>
              <a:ea typeface="Calibri"/>
              <a:cs typeface="Calibri"/>
            </a:endParaRPr>
          </a:p>
        </p:txBody>
      </p:sp>
      <p:pic>
        <p:nvPicPr>
          <p:cNvPr id="165" name="Graphic 164">
            <a:extLst>
              <a:ext uri="{FF2B5EF4-FFF2-40B4-BE49-F238E27FC236}">
                <a16:creationId xmlns:a16="http://schemas.microsoft.com/office/drawing/2014/main" id="{31C58AB1-26E6-FB82-A998-26147A86AAE9}"/>
              </a:ext>
            </a:extLst>
          </p:cNvPr>
          <p:cNvPicPr>
            <a:picLocks noChangeAspect="1"/>
          </p:cNvPicPr>
          <p:nvPr/>
        </p:nvPicPr>
        <p:blipFill>
          <a:blip r:embed="rId13">
            <a:extLst>
              <a:ext uri="{96DAC541-7B7A-43D3-8B79-37D633B846F1}">
                <asvg:svgBlip xmlns:asvg="http://schemas.microsoft.com/office/drawing/2016/SVG/main" r:embed="rId14"/>
              </a:ext>
            </a:extLst>
          </a:blip>
          <a:srcRect t="7255"/>
          <a:stretch/>
        </p:blipFill>
        <p:spPr>
          <a:xfrm>
            <a:off x="3866325" y="3316667"/>
            <a:ext cx="4519796" cy="2725588"/>
          </a:xfrm>
          <a:prstGeom prst="rect">
            <a:avLst/>
          </a:prstGeom>
        </p:spPr>
      </p:pic>
      <p:cxnSp>
        <p:nvCxnSpPr>
          <p:cNvPr id="166" name="Straight Connector 165">
            <a:extLst>
              <a:ext uri="{FF2B5EF4-FFF2-40B4-BE49-F238E27FC236}">
                <a16:creationId xmlns:a16="http://schemas.microsoft.com/office/drawing/2014/main" id="{1ACE599D-1EBE-65A0-9D37-710304F6AF9F}"/>
              </a:ext>
            </a:extLst>
          </p:cNvPr>
          <p:cNvCxnSpPr>
            <a:cxnSpLocks/>
          </p:cNvCxnSpPr>
          <p:nvPr/>
        </p:nvCxnSpPr>
        <p:spPr>
          <a:xfrm flipH="1">
            <a:off x="3300971" y="3289120"/>
            <a:ext cx="5557520" cy="0"/>
          </a:xfrm>
          <a:prstGeom prst="line">
            <a:avLst/>
          </a:prstGeom>
          <a:noFill/>
          <a:ln w="12700"/>
        </p:spPr>
        <p:style>
          <a:lnRef idx="2">
            <a:schemeClr val="accent1">
              <a:shade val="15000"/>
            </a:schemeClr>
          </a:lnRef>
          <a:fillRef idx="1">
            <a:schemeClr val="accent1"/>
          </a:fillRef>
          <a:effectRef idx="0">
            <a:schemeClr val="accent1"/>
          </a:effectRef>
          <a:fontRef idx="minor">
            <a:schemeClr val="lt1"/>
          </a:fontRef>
        </p:style>
      </p:cxnSp>
      <p:sp>
        <p:nvSpPr>
          <p:cNvPr id="169" name="TextBox 168">
            <a:extLst>
              <a:ext uri="{FF2B5EF4-FFF2-40B4-BE49-F238E27FC236}">
                <a16:creationId xmlns:a16="http://schemas.microsoft.com/office/drawing/2014/main" id="{471D1ED9-66BF-E07D-4745-5478D65D5119}"/>
              </a:ext>
            </a:extLst>
          </p:cNvPr>
          <p:cNvSpPr txBox="1"/>
          <p:nvPr/>
        </p:nvSpPr>
        <p:spPr>
          <a:xfrm>
            <a:off x="3964040" y="3572780"/>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S1</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EAABB712-E471-1A6E-8220-A50B34F5E612}"/>
              </a:ext>
            </a:extLst>
          </p:cNvPr>
          <p:cNvSpPr txBox="1"/>
          <p:nvPr/>
        </p:nvSpPr>
        <p:spPr>
          <a:xfrm>
            <a:off x="4235367" y="4590907"/>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S2</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03F87062-4FB9-E695-B511-A73E20F2AE97}"/>
              </a:ext>
            </a:extLst>
          </p:cNvPr>
          <p:cNvSpPr txBox="1"/>
          <p:nvPr/>
        </p:nvSpPr>
        <p:spPr>
          <a:xfrm>
            <a:off x="4981155" y="5322562"/>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S3</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03B1AFDA-EDB8-5AA2-BA57-CC0C30340FA6}"/>
              </a:ext>
            </a:extLst>
          </p:cNvPr>
          <p:cNvSpPr txBox="1"/>
          <p:nvPr/>
        </p:nvSpPr>
        <p:spPr>
          <a:xfrm>
            <a:off x="5989267" y="5610594"/>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S4</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B8D32AC3-5B8E-3FBB-F9DF-B6670E5555D1}"/>
              </a:ext>
            </a:extLst>
          </p:cNvPr>
          <p:cNvSpPr txBox="1"/>
          <p:nvPr/>
        </p:nvSpPr>
        <p:spPr>
          <a:xfrm>
            <a:off x="7008954" y="5322562"/>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S5</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3CA5B506-FFDF-4266-1355-1AB18768392B}"/>
              </a:ext>
            </a:extLst>
          </p:cNvPr>
          <p:cNvSpPr txBox="1"/>
          <p:nvPr/>
        </p:nvSpPr>
        <p:spPr>
          <a:xfrm>
            <a:off x="7668601" y="4602482"/>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S6</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TextBox 178">
            <a:extLst>
              <a:ext uri="{FF2B5EF4-FFF2-40B4-BE49-F238E27FC236}">
                <a16:creationId xmlns:a16="http://schemas.microsoft.com/office/drawing/2014/main" id="{42F961EE-B7EB-EF03-098D-0976FA788EE3}"/>
              </a:ext>
            </a:extLst>
          </p:cNvPr>
          <p:cNvSpPr txBox="1"/>
          <p:nvPr/>
        </p:nvSpPr>
        <p:spPr>
          <a:xfrm>
            <a:off x="4648520" y="4054808"/>
            <a:ext cx="2898174" cy="992579"/>
          </a:xfrm>
          <a:prstGeom prst="rect">
            <a:avLst/>
          </a:prstGeom>
          <a:noFill/>
        </p:spPr>
        <p:txBody>
          <a:bodyPr wrap="square">
            <a:spAutoFit/>
          </a:bodyPr>
          <a:lstStyle/>
          <a:p>
            <a:pPr marL="9525" marR="0" lvl="0" indent="0" algn="ctr" defTabSz="914400" rtl="0" eaLnBrk="1" fontAlgn="auto" latinLnBrk="0" hangingPunct="1">
              <a:lnSpc>
                <a:spcPct val="100000"/>
              </a:lnSpc>
              <a:spcBef>
                <a:spcPts val="250"/>
              </a:spcBef>
              <a:spcAft>
                <a:spcPts val="0"/>
              </a:spcAft>
              <a:buClrTx/>
              <a:buSzTx/>
              <a:buFontTx/>
              <a:buNone/>
              <a:tabLst/>
              <a:defRPr/>
            </a:pPr>
            <a:r>
              <a:rPr kumimoji="0" lang="en-US" sz="3200" b="1" i="0" u="none" strike="noStrike" kern="1200" cap="none" spc="-10" normalizeH="0" baseline="0" noProof="0">
                <a:ln>
                  <a:noFill/>
                </a:ln>
                <a:solidFill>
                  <a:srgbClr val="383636"/>
                </a:solidFill>
                <a:effectLst/>
                <a:uLnTx/>
                <a:uFillTx/>
                <a:latin typeface="Calibri" panose="020F0502020204030204"/>
                <a:ea typeface="+mn-ea"/>
                <a:cs typeface="Mulish Black"/>
              </a:rPr>
              <a:t>7-</a:t>
            </a:r>
            <a:r>
              <a:rPr kumimoji="0" lang="en-US" sz="3200" b="1" i="0" u="none" strike="noStrike" kern="1200" cap="none" spc="-25" normalizeH="0" baseline="0" noProof="0">
                <a:ln>
                  <a:noFill/>
                </a:ln>
                <a:solidFill>
                  <a:srgbClr val="383636"/>
                </a:solidFill>
                <a:effectLst/>
                <a:uLnTx/>
                <a:uFillTx/>
                <a:latin typeface="Calibri" panose="020F0502020204030204"/>
                <a:ea typeface="+mn-ea"/>
                <a:cs typeface="Mulish Black"/>
              </a:rPr>
              <a:t>21%</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ulish Black"/>
            </a:endParaRPr>
          </a:p>
          <a:p>
            <a:pPr marL="0" marR="11430" lvl="0" indent="0" algn="ctr" defTabSz="914400" rtl="0" eaLnBrk="1" fontAlgn="auto" latinLnBrk="0" hangingPunct="1">
              <a:lnSpc>
                <a:spcPct val="100000"/>
              </a:lnSpc>
              <a:spcBef>
                <a:spcPts val="80"/>
              </a:spcBef>
              <a:spcAft>
                <a:spcPts val="0"/>
              </a:spcAft>
              <a:buClrTx/>
              <a:buSzTx/>
              <a:buFontTx/>
              <a:buNone/>
              <a:tabLst/>
              <a:defRPr/>
            </a:pPr>
            <a:r>
              <a:rPr kumimoji="0" lang="en-US" sz="1200" b="1" i="0" u="none" strike="noStrike" kern="1200" cap="none" spc="0" normalizeH="0" baseline="0" noProof="0">
                <a:ln>
                  <a:noFill/>
                </a:ln>
                <a:solidFill>
                  <a:srgbClr val="383636"/>
                </a:solidFill>
                <a:effectLst/>
                <a:uLnTx/>
                <a:uFillTx/>
                <a:latin typeface="Calibri" panose="020F0502020204030204"/>
                <a:ea typeface="+mn-ea"/>
                <a:cs typeface="Mulish Black"/>
              </a:rPr>
              <a:t>Product </a:t>
            </a:r>
            <a:r>
              <a:rPr kumimoji="0" lang="en-US" sz="1200" b="1" i="0" u="none" strike="noStrike" kern="1200" cap="none" spc="-25" normalizeH="0" baseline="0" noProof="0">
                <a:ln>
                  <a:noFill/>
                </a:ln>
                <a:solidFill>
                  <a:srgbClr val="383636"/>
                </a:solidFill>
                <a:effectLst/>
                <a:uLnTx/>
                <a:uFillTx/>
                <a:latin typeface="Calibri" panose="020F0502020204030204"/>
                <a:ea typeface="+mn-ea"/>
                <a:cs typeface="Mulish Black"/>
              </a:rPr>
              <a:t>BOM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ulish Black"/>
            </a:endParaRPr>
          </a:p>
          <a:p>
            <a:pPr marL="9525" marR="0" lvl="0" indent="0" algn="ctr" defTabSz="914400" rtl="0" eaLnBrk="1" fontAlgn="auto" latinLnBrk="0" hangingPunct="1">
              <a:lnSpc>
                <a:spcPct val="100000"/>
              </a:lnSpc>
              <a:spcBef>
                <a:spcPts val="240"/>
              </a:spcBef>
              <a:spcAft>
                <a:spcPts val="0"/>
              </a:spcAft>
              <a:buClrTx/>
              <a:buSzTx/>
              <a:buFontTx/>
              <a:buNone/>
              <a:tabLst/>
              <a:defRPr/>
            </a:pPr>
            <a:r>
              <a:rPr kumimoji="0" lang="en-US" sz="1200" b="1" i="0" u="none" strike="noStrike" kern="1200" cap="none" spc="0" normalizeH="0" baseline="0" noProof="0">
                <a:ln>
                  <a:noFill/>
                </a:ln>
                <a:solidFill>
                  <a:srgbClr val="383636"/>
                </a:solidFill>
                <a:effectLst/>
                <a:uLnTx/>
                <a:uFillTx/>
                <a:latin typeface="Calibri" panose="020F0502020204030204"/>
                <a:ea typeface="+mn-ea"/>
                <a:cs typeface="Mulish Black"/>
              </a:rPr>
              <a:t>Cost </a:t>
            </a:r>
            <a:r>
              <a:rPr kumimoji="0" lang="en-US" sz="1200" b="1" i="0" u="none" strike="noStrike" kern="1200" cap="none" spc="-10" normalizeH="0" baseline="0" noProof="0">
                <a:ln>
                  <a:noFill/>
                </a:ln>
                <a:solidFill>
                  <a:srgbClr val="383636"/>
                </a:solidFill>
                <a:effectLst/>
                <a:uLnTx/>
                <a:uFillTx/>
                <a:latin typeface="Calibri" panose="020F0502020204030204"/>
                <a:ea typeface="+mn-ea"/>
                <a:cs typeface="Mulish Black"/>
              </a:rPr>
              <a:t>Reduction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ulish Black"/>
            </a:endParaRPr>
          </a:p>
        </p:txBody>
      </p:sp>
      <p:sp>
        <p:nvSpPr>
          <p:cNvPr id="176" name="TextBox 175">
            <a:extLst>
              <a:ext uri="{FF2B5EF4-FFF2-40B4-BE49-F238E27FC236}">
                <a16:creationId xmlns:a16="http://schemas.microsoft.com/office/drawing/2014/main" id="{84436F6C-9499-D15E-24ED-A43D2FF0700E}"/>
              </a:ext>
            </a:extLst>
          </p:cNvPr>
          <p:cNvSpPr txBox="1"/>
          <p:nvPr/>
        </p:nvSpPr>
        <p:spPr>
          <a:xfrm>
            <a:off x="7919350" y="3607505"/>
            <a:ext cx="363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10" normalizeH="0" baseline="0" noProof="0">
                <a:ln>
                  <a:noFill/>
                </a:ln>
                <a:solidFill>
                  <a:srgbClr val="204F26"/>
                </a:solidFill>
                <a:effectLst/>
                <a:uLnTx/>
                <a:uFillTx/>
                <a:latin typeface="Calibri" panose="020F0502020204030204"/>
                <a:ea typeface="+mn-ea"/>
                <a:cs typeface="Mulish"/>
              </a:rPr>
              <a:t>S7</a:t>
            </a:r>
            <a:endParaRPr kumimoji="0" lang="en-IN"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object 80">
            <a:extLst>
              <a:ext uri="{FF2B5EF4-FFF2-40B4-BE49-F238E27FC236}">
                <a16:creationId xmlns:a16="http://schemas.microsoft.com/office/drawing/2014/main" id="{D7E593FC-8A09-10A7-E97E-7C4522AB68EC}"/>
              </a:ext>
            </a:extLst>
          </p:cNvPr>
          <p:cNvSpPr txBox="1"/>
          <p:nvPr/>
        </p:nvSpPr>
        <p:spPr>
          <a:xfrm>
            <a:off x="4984732" y="3405422"/>
            <a:ext cx="2191388" cy="645690"/>
          </a:xfrm>
          <a:prstGeom prst="rect">
            <a:avLst/>
          </a:prstGeom>
        </p:spPr>
        <p:txBody>
          <a:bodyPr vert="horz" wrap="square" lIns="0" tIns="17145" rIns="0" bIns="0" rtlCol="0">
            <a:spAutoFit/>
          </a:bodyPr>
          <a:lstStyle/>
          <a:p>
            <a:pPr marL="12700" marR="0" lvl="0" indent="0" algn="ctr" defTabSz="914400" rtl="0" eaLnBrk="1" fontAlgn="auto" latinLnBrk="0" hangingPunct="1">
              <a:lnSpc>
                <a:spcPct val="100000"/>
              </a:lnSpc>
              <a:spcBef>
                <a:spcPts val="135"/>
              </a:spcBef>
              <a:spcAft>
                <a:spcPts val="0"/>
              </a:spcAft>
              <a:buClrTx/>
              <a:buSzTx/>
              <a:buFontTx/>
              <a:buNone/>
              <a:tabLst/>
              <a:defRPr/>
            </a:pPr>
            <a:r>
              <a:rPr kumimoji="0" sz="2000" b="1" i="0" u="none" strike="noStrike" kern="1200" cap="none" spc="0" normalizeH="0" baseline="0" noProof="0">
                <a:ln>
                  <a:noFill/>
                </a:ln>
                <a:solidFill>
                  <a:srgbClr val="007AA0"/>
                </a:solidFill>
                <a:effectLst/>
                <a:uLnTx/>
                <a:uFillTx/>
                <a:latin typeface="Calibri" panose="020F0502020204030204"/>
                <a:ea typeface="+mn-ea"/>
                <a:cs typeface="Mulish Black"/>
              </a:rPr>
              <a:t>Hinduja</a:t>
            </a:r>
            <a:r>
              <a:rPr kumimoji="0" sz="2000" b="1" i="0" u="none" strike="noStrike" kern="1200" cap="none" spc="140" normalizeH="0" baseline="0" noProof="0">
                <a:ln>
                  <a:noFill/>
                </a:ln>
                <a:solidFill>
                  <a:srgbClr val="007AA0"/>
                </a:solidFill>
                <a:effectLst/>
                <a:uLnTx/>
                <a:uFillTx/>
                <a:latin typeface="Calibri" panose="020F0502020204030204"/>
                <a:ea typeface="+mn-ea"/>
                <a:cs typeface="Mulish Black"/>
              </a:rPr>
              <a:t> </a:t>
            </a:r>
            <a:r>
              <a:rPr kumimoji="0" sz="2000" b="1" i="0" u="none" strike="noStrike" kern="1200" cap="none" spc="-10" normalizeH="0" baseline="0" noProof="0">
                <a:ln>
                  <a:noFill/>
                </a:ln>
                <a:solidFill>
                  <a:srgbClr val="007AA0"/>
                </a:solidFill>
                <a:effectLst/>
                <a:uLnTx/>
                <a:uFillTx/>
                <a:latin typeface="Calibri" panose="020F0502020204030204"/>
                <a:ea typeface="+mn-ea"/>
                <a:cs typeface="Mulish Black"/>
              </a:rPr>
              <a:t>Tech‘s</a:t>
            </a:r>
            <a:endParaRPr kumimoji="0" lang="en-US" sz="2000" b="1" i="0" u="none" strike="noStrike" kern="1200" cap="none" spc="-10" normalizeH="0" baseline="0" noProof="0">
              <a:ln>
                <a:noFill/>
              </a:ln>
              <a:solidFill>
                <a:srgbClr val="007AA0"/>
              </a:solidFill>
              <a:effectLst/>
              <a:uLnTx/>
              <a:uFillTx/>
              <a:latin typeface="Calibri" panose="020F0502020204030204"/>
              <a:ea typeface="+mn-ea"/>
              <a:cs typeface="Mulish Black"/>
            </a:endParaRPr>
          </a:p>
          <a:p>
            <a:pPr marL="12700" marR="0" lvl="0" indent="0" algn="ctr" defTabSz="914400" rtl="0" eaLnBrk="1" fontAlgn="auto" latinLnBrk="0" hangingPunct="1">
              <a:lnSpc>
                <a:spcPct val="100000"/>
              </a:lnSpc>
              <a:spcBef>
                <a:spcPts val="135"/>
              </a:spcBef>
              <a:spcAft>
                <a:spcPts val="0"/>
              </a:spcAft>
              <a:buClrTx/>
              <a:buSzTx/>
              <a:buFontTx/>
              <a:buNone/>
              <a:tabLst/>
              <a:defRPr/>
            </a:pPr>
            <a:r>
              <a:rPr kumimoji="0" lang="en-IN" sz="2000" b="1" i="0" u="none" strike="noStrike" kern="1200" cap="none" spc="0" normalizeH="0" baseline="0" noProof="0">
                <a:ln>
                  <a:noFill/>
                </a:ln>
                <a:solidFill>
                  <a:srgbClr val="007AA0"/>
                </a:solidFill>
                <a:effectLst/>
                <a:uLnTx/>
                <a:uFillTx/>
                <a:latin typeface="Calibri" panose="020F0502020204030204"/>
                <a:ea typeface="+mn-ea"/>
                <a:cs typeface="Mulish Black"/>
              </a:rPr>
              <a:t>Frugal</a:t>
            </a:r>
            <a:r>
              <a:rPr kumimoji="0" lang="en-IN" sz="2000" b="1" i="0" u="none" strike="noStrike" kern="1200" cap="none" spc="85" normalizeH="0" baseline="0" noProof="0">
                <a:ln>
                  <a:noFill/>
                </a:ln>
                <a:solidFill>
                  <a:srgbClr val="007AA0"/>
                </a:solidFill>
                <a:effectLst/>
                <a:uLnTx/>
                <a:uFillTx/>
                <a:latin typeface="Calibri" panose="020F0502020204030204"/>
                <a:ea typeface="+mn-ea"/>
                <a:cs typeface="Mulish Black"/>
              </a:rPr>
              <a:t> </a:t>
            </a:r>
            <a:r>
              <a:rPr kumimoji="0" lang="en-IN" sz="2000" b="1" i="0" u="none" strike="noStrike" kern="1200" cap="none" spc="0" normalizeH="0" baseline="0" noProof="0">
                <a:ln>
                  <a:noFill/>
                </a:ln>
                <a:solidFill>
                  <a:srgbClr val="007AA0"/>
                </a:solidFill>
                <a:effectLst/>
                <a:uLnTx/>
                <a:uFillTx/>
                <a:latin typeface="Calibri" panose="020F0502020204030204"/>
                <a:ea typeface="+mn-ea"/>
                <a:cs typeface="Mulish Black"/>
              </a:rPr>
              <a:t>7S</a:t>
            </a:r>
            <a:r>
              <a:rPr kumimoji="0" lang="en-IN" sz="2000" b="1" i="0" u="none" strike="noStrike" kern="1200" cap="none" spc="85" normalizeH="0" baseline="0" noProof="0">
                <a:ln>
                  <a:noFill/>
                </a:ln>
                <a:solidFill>
                  <a:srgbClr val="007AA0"/>
                </a:solidFill>
                <a:effectLst/>
                <a:uLnTx/>
                <a:uFillTx/>
                <a:latin typeface="Calibri" panose="020F0502020204030204"/>
                <a:ea typeface="+mn-ea"/>
                <a:cs typeface="Mulish Black"/>
              </a:rPr>
              <a:t> </a:t>
            </a:r>
            <a:r>
              <a:rPr kumimoji="0" lang="en-IN" sz="2000" b="1" i="0" u="none" strike="noStrike" kern="1200" cap="none" spc="-10" normalizeH="0" baseline="0" noProof="0">
                <a:ln>
                  <a:noFill/>
                </a:ln>
                <a:solidFill>
                  <a:srgbClr val="007AA0"/>
                </a:solidFill>
                <a:effectLst/>
                <a:uLnTx/>
                <a:uFillTx/>
                <a:latin typeface="Calibri" panose="020F0502020204030204"/>
                <a:ea typeface="+mn-ea"/>
                <a:cs typeface="Mulish Black"/>
              </a:rPr>
              <a:t>Model</a:t>
            </a:r>
            <a:endParaRPr kumimoji="0" lang="en-IN" sz="2000" b="0" i="0" u="none" strike="noStrike" kern="1200" cap="none" spc="0" normalizeH="0" baseline="0" noProof="0">
              <a:ln>
                <a:noFill/>
              </a:ln>
              <a:solidFill>
                <a:prstClr val="black"/>
              </a:solidFill>
              <a:effectLst/>
              <a:uLnTx/>
              <a:uFillTx/>
              <a:latin typeface="Calibri" panose="020F0502020204030204"/>
              <a:ea typeface="+mn-ea"/>
              <a:cs typeface="Mulish Black"/>
            </a:endParaRPr>
          </a:p>
        </p:txBody>
      </p:sp>
      <p:sp>
        <p:nvSpPr>
          <p:cNvPr id="178" name="object 82">
            <a:extLst>
              <a:ext uri="{FF2B5EF4-FFF2-40B4-BE49-F238E27FC236}">
                <a16:creationId xmlns:a16="http://schemas.microsoft.com/office/drawing/2014/main" id="{54888814-4B69-27BB-6301-CC19780A36D3}"/>
              </a:ext>
            </a:extLst>
          </p:cNvPr>
          <p:cNvSpPr txBox="1"/>
          <p:nvPr/>
        </p:nvSpPr>
        <p:spPr>
          <a:xfrm>
            <a:off x="5266656" y="3893144"/>
            <a:ext cx="1620107" cy="213520"/>
          </a:xfrm>
          <a:prstGeom prst="rect">
            <a:avLst/>
          </a:prstGeom>
        </p:spPr>
        <p:txBody>
          <a:bodyPr vert="horz" wrap="square" lIns="0" tIns="28575" rIns="0" bIns="0" rtlCol="0">
            <a:spAutoFit/>
          </a:bodyPr>
          <a:lstStyle/>
          <a:p>
            <a:pPr marL="0" marR="0" lvl="0" indent="0" algn="ctr" defTabSz="914400" rtl="0" eaLnBrk="1" fontAlgn="auto" latinLnBrk="0" hangingPunct="1">
              <a:lnSpc>
                <a:spcPct val="100000"/>
              </a:lnSpc>
              <a:spcBef>
                <a:spcPts val="225"/>
              </a:spcBef>
              <a:spcAft>
                <a:spcPts val="0"/>
              </a:spcAft>
              <a:buClrTx/>
              <a:buSzTx/>
              <a:buFontTx/>
              <a:buNone/>
              <a:tabLst>
                <a:tab pos="1241425" algn="l"/>
              </a:tabLst>
              <a:defRPr/>
            </a:pPr>
            <a:r>
              <a:rPr kumimoji="0" sz="1200" b="0" i="0" u="sng" strike="noStrike" kern="1200" cap="none" spc="0" normalizeH="0" baseline="0" noProof="0">
                <a:ln>
                  <a:noFill/>
                </a:ln>
                <a:solidFill>
                  <a:srgbClr val="231F20"/>
                </a:solidFill>
                <a:effectLst/>
                <a:uLnTx/>
                <a:uFill>
                  <a:solidFill>
                    <a:srgbClr val="007AA0"/>
                  </a:solidFill>
                </a:uFill>
                <a:latin typeface="Calibri" panose="020F0502020204030204"/>
                <a:ea typeface="+mn-ea"/>
                <a:cs typeface="Mulish Medium"/>
              </a:rPr>
              <a:t>	</a:t>
            </a:r>
            <a:endParaRPr kumimoji="0" sz="1200" b="0" i="0" u="none" strike="noStrike" kern="1200" cap="none" spc="0" normalizeH="0" baseline="0" noProof="0">
              <a:ln>
                <a:noFill/>
              </a:ln>
              <a:solidFill>
                <a:prstClr val="black"/>
              </a:solidFill>
              <a:effectLst/>
              <a:uLnTx/>
              <a:uFillTx/>
              <a:latin typeface="Calibri" panose="020F0502020204030204"/>
              <a:ea typeface="+mn-ea"/>
              <a:cs typeface="Mulish Medium"/>
            </a:endParaRPr>
          </a:p>
        </p:txBody>
      </p:sp>
      <p:sp>
        <p:nvSpPr>
          <p:cNvPr id="3" name="Title 2">
            <a:extLst>
              <a:ext uri="{FF2B5EF4-FFF2-40B4-BE49-F238E27FC236}">
                <a16:creationId xmlns:a16="http://schemas.microsoft.com/office/drawing/2014/main" id="{883D60C9-771A-642D-ADA9-B81D1F8DEFF3}"/>
              </a:ext>
            </a:extLst>
          </p:cNvPr>
          <p:cNvSpPr>
            <a:spLocks noGrp="1"/>
          </p:cNvSpPr>
          <p:nvPr>
            <p:ph type="title"/>
          </p:nvPr>
        </p:nvSpPr>
        <p:spPr>
          <a:xfrm>
            <a:off x="418322" y="330701"/>
            <a:ext cx="9628503" cy="535531"/>
          </a:xfrm>
        </p:spPr>
        <p:txBody>
          <a:bodyPr/>
          <a:lstStyle/>
          <a:p>
            <a:r>
              <a:rPr lang="en-IN" dirty="0"/>
              <a:t>Our Value Proposition</a:t>
            </a:r>
          </a:p>
        </p:txBody>
      </p:sp>
    </p:spTree>
    <p:extLst>
      <p:ext uri="{BB962C8B-B14F-4D97-AF65-F5344CB8AC3E}">
        <p14:creationId xmlns:p14="http://schemas.microsoft.com/office/powerpoint/2010/main" val="20180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63"/>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1000"/>
                                        <p:tgtEl>
                                          <p:spTgt spid="5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1000"/>
                                        <p:tgtEl>
                                          <p:spTgt spid="71"/>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1000"/>
                                        <p:tgtEl>
                                          <p:spTgt spid="73"/>
                                        </p:tgtEl>
                                      </p:cBhvr>
                                    </p:animEffect>
                                  </p:childTnLst>
                                </p:cTn>
                              </p:par>
                            </p:childTnLst>
                          </p:cTn>
                        </p:par>
                        <p:par>
                          <p:cTn id="31" fill="hold">
                            <p:stCondLst>
                              <p:cond delay="6500"/>
                            </p:stCondLst>
                            <p:childTnLst>
                              <p:par>
                                <p:cTn id="32" presetID="22" presetClass="entr" presetSubtype="1" fill="hold" grpId="0" nodeType="after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up)">
                                      <p:cBhvr>
                                        <p:cTn id="34" dur="1500"/>
                                        <p:tgtEl>
                                          <p:spTgt spid="56"/>
                                        </p:tgtEl>
                                      </p:cBhvr>
                                    </p:animEffect>
                                  </p:childTnLst>
                                </p:cTn>
                              </p:par>
                            </p:childTnLst>
                          </p:cTn>
                        </p:par>
                        <p:par>
                          <p:cTn id="35" fill="hold">
                            <p:stCondLst>
                              <p:cond delay="8000"/>
                            </p:stCondLst>
                            <p:childTnLst>
                              <p:par>
                                <p:cTn id="36" presetID="16" presetClass="entr" presetSubtype="37" fill="hold" nodeType="after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barn(outVertical)">
                                      <p:cBhvr>
                                        <p:cTn id="38" dur="1000"/>
                                        <p:tgtEl>
                                          <p:spTgt spid="16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1000"/>
                                        <p:tgtEl>
                                          <p:spTgt spid="57"/>
                                        </p:tgtEl>
                                      </p:cBhvr>
                                    </p:animEffect>
                                  </p:childTnLst>
                                </p:cTn>
                              </p:par>
                            </p:childTnLst>
                          </p:cTn>
                        </p:par>
                        <p:par>
                          <p:cTn id="42" fill="hold">
                            <p:stCondLst>
                              <p:cond delay="9000"/>
                            </p:stCondLst>
                            <p:childTnLst>
                              <p:par>
                                <p:cTn id="43" presetID="22" presetClass="entr" presetSubtype="1" fill="hold" nodeType="afterEffect">
                                  <p:stCondLst>
                                    <p:cond delay="0"/>
                                  </p:stCondLst>
                                  <p:childTnLst>
                                    <p:set>
                                      <p:cBhvr>
                                        <p:cTn id="44" dur="1" fill="hold">
                                          <p:stCondLst>
                                            <p:cond delay="0"/>
                                          </p:stCondLst>
                                        </p:cTn>
                                        <p:tgtEl>
                                          <p:spTgt spid="165"/>
                                        </p:tgtEl>
                                        <p:attrNameLst>
                                          <p:attrName>style.visibility</p:attrName>
                                        </p:attrNameLst>
                                      </p:cBhvr>
                                      <p:to>
                                        <p:strVal val="visible"/>
                                      </p:to>
                                    </p:set>
                                    <p:animEffect transition="in" filter="wipe(up)">
                                      <p:cBhvr>
                                        <p:cTn id="45" dur="1000"/>
                                        <p:tgtEl>
                                          <p:spTgt spid="165"/>
                                        </p:tgtEl>
                                      </p:cBhvr>
                                    </p:animEffect>
                                  </p:childTnLst>
                                </p:cTn>
                              </p:par>
                            </p:childTnLst>
                          </p:cTn>
                        </p:par>
                        <p:par>
                          <p:cTn id="46" fill="hold">
                            <p:stCondLst>
                              <p:cond delay="10000"/>
                            </p:stCondLst>
                            <p:childTnLst>
                              <p:par>
                                <p:cTn id="47" presetID="10" presetClass="entr" presetSubtype="0" fill="hold" grpId="0" nodeType="afterEffect">
                                  <p:stCondLst>
                                    <p:cond delay="0"/>
                                  </p:stCondLst>
                                  <p:childTnLst>
                                    <p:set>
                                      <p:cBhvr>
                                        <p:cTn id="48" dur="1" fill="hold">
                                          <p:stCondLst>
                                            <p:cond delay="0"/>
                                          </p:stCondLst>
                                        </p:cTn>
                                        <p:tgtEl>
                                          <p:spTgt spid="177"/>
                                        </p:tgtEl>
                                        <p:attrNameLst>
                                          <p:attrName>style.visibility</p:attrName>
                                        </p:attrNameLst>
                                      </p:cBhvr>
                                      <p:to>
                                        <p:strVal val="visible"/>
                                      </p:to>
                                    </p:set>
                                    <p:animEffect transition="in" filter="fade">
                                      <p:cBhvr>
                                        <p:cTn id="49" dur="500"/>
                                        <p:tgtEl>
                                          <p:spTgt spid="177"/>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169"/>
                                        </p:tgtEl>
                                        <p:attrNameLst>
                                          <p:attrName>style.visibility</p:attrName>
                                        </p:attrNameLst>
                                      </p:cBhvr>
                                      <p:to>
                                        <p:strVal val="visible"/>
                                      </p:to>
                                    </p:set>
                                    <p:animEffect transition="in" filter="fade">
                                      <p:cBhvr>
                                        <p:cTn id="53" dur="1000"/>
                                        <p:tgtEl>
                                          <p:spTgt spid="169"/>
                                        </p:tgtEl>
                                      </p:cBhvr>
                                    </p:animEffect>
                                  </p:childTnLst>
                                </p:cTn>
                              </p:par>
                            </p:childTnLst>
                          </p:cTn>
                        </p:par>
                        <p:par>
                          <p:cTn id="54" fill="hold">
                            <p:stCondLst>
                              <p:cond delay="11500"/>
                            </p:stCondLst>
                            <p:childTnLst>
                              <p:par>
                                <p:cTn id="55" presetID="22" presetClass="entr" presetSubtype="2" fill="hold" grpId="0" nodeType="after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wipe(right)">
                                      <p:cBhvr>
                                        <p:cTn id="57" dur="1000"/>
                                        <p:tgtEl>
                                          <p:spTgt spid="138"/>
                                        </p:tgtEl>
                                      </p:cBhvr>
                                    </p:animEffect>
                                  </p:childTnLst>
                                </p:cTn>
                              </p:par>
                            </p:childTnLst>
                          </p:cTn>
                        </p:par>
                        <p:par>
                          <p:cTn id="58" fill="hold">
                            <p:stCondLst>
                              <p:cond delay="12500"/>
                            </p:stCondLst>
                            <p:childTnLst>
                              <p:par>
                                <p:cTn id="59" presetID="10" presetClass="entr" presetSubtype="0" fill="hold" grpId="0" nodeType="after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fade">
                                      <p:cBhvr>
                                        <p:cTn id="61" dur="1000"/>
                                        <p:tgtEl>
                                          <p:spTgt spid="170"/>
                                        </p:tgtEl>
                                      </p:cBhvr>
                                    </p:animEffect>
                                  </p:childTnLst>
                                </p:cTn>
                              </p:par>
                            </p:childTnLst>
                          </p:cTn>
                        </p:par>
                        <p:par>
                          <p:cTn id="62" fill="hold">
                            <p:stCondLst>
                              <p:cond delay="13500"/>
                            </p:stCondLst>
                            <p:childTnLst>
                              <p:par>
                                <p:cTn id="63" presetID="22" presetClass="entr" presetSubtype="2" fill="hold" grpId="0" nodeType="after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wipe(right)">
                                      <p:cBhvr>
                                        <p:cTn id="65" dur="1000"/>
                                        <p:tgtEl>
                                          <p:spTgt spid="140"/>
                                        </p:tgtEl>
                                      </p:cBhvr>
                                    </p:animEffect>
                                  </p:childTnLst>
                                </p:cTn>
                              </p:par>
                            </p:childTnLst>
                          </p:cTn>
                        </p:par>
                        <p:par>
                          <p:cTn id="66" fill="hold">
                            <p:stCondLst>
                              <p:cond delay="14500"/>
                            </p:stCondLst>
                            <p:childTnLst>
                              <p:par>
                                <p:cTn id="67" presetID="10" presetClass="entr" presetSubtype="0" fill="hold" grpId="0" nodeType="afterEffect">
                                  <p:stCondLst>
                                    <p:cond delay="0"/>
                                  </p:stCondLst>
                                  <p:childTnLst>
                                    <p:set>
                                      <p:cBhvr>
                                        <p:cTn id="68" dur="1" fill="hold">
                                          <p:stCondLst>
                                            <p:cond delay="0"/>
                                          </p:stCondLst>
                                        </p:cTn>
                                        <p:tgtEl>
                                          <p:spTgt spid="171"/>
                                        </p:tgtEl>
                                        <p:attrNameLst>
                                          <p:attrName>style.visibility</p:attrName>
                                        </p:attrNameLst>
                                      </p:cBhvr>
                                      <p:to>
                                        <p:strVal val="visible"/>
                                      </p:to>
                                    </p:set>
                                    <p:animEffect transition="in" filter="fade">
                                      <p:cBhvr>
                                        <p:cTn id="69" dur="1000"/>
                                        <p:tgtEl>
                                          <p:spTgt spid="171"/>
                                        </p:tgtEl>
                                      </p:cBhvr>
                                    </p:animEffect>
                                  </p:childTnLst>
                                </p:cTn>
                              </p:par>
                            </p:childTnLst>
                          </p:cTn>
                        </p:par>
                        <p:par>
                          <p:cTn id="70" fill="hold">
                            <p:stCondLst>
                              <p:cond delay="15500"/>
                            </p:stCondLst>
                            <p:childTnLst>
                              <p:par>
                                <p:cTn id="71" presetID="22" presetClass="entr" presetSubtype="2" fill="hold" grpId="0" nodeType="afterEffect">
                                  <p:stCondLst>
                                    <p:cond delay="0"/>
                                  </p:stCondLst>
                                  <p:childTnLst>
                                    <p:set>
                                      <p:cBhvr>
                                        <p:cTn id="72" dur="1" fill="hold">
                                          <p:stCondLst>
                                            <p:cond delay="0"/>
                                          </p:stCondLst>
                                        </p:cTn>
                                        <p:tgtEl>
                                          <p:spTgt spid="141"/>
                                        </p:tgtEl>
                                        <p:attrNameLst>
                                          <p:attrName>style.visibility</p:attrName>
                                        </p:attrNameLst>
                                      </p:cBhvr>
                                      <p:to>
                                        <p:strVal val="visible"/>
                                      </p:to>
                                    </p:set>
                                    <p:animEffect transition="in" filter="wipe(right)">
                                      <p:cBhvr>
                                        <p:cTn id="73" dur="1000"/>
                                        <p:tgtEl>
                                          <p:spTgt spid="141"/>
                                        </p:tgtEl>
                                      </p:cBhvr>
                                    </p:animEffect>
                                  </p:childTnLst>
                                </p:cTn>
                              </p:par>
                            </p:childTnLst>
                          </p:cTn>
                        </p:par>
                        <p:par>
                          <p:cTn id="74" fill="hold">
                            <p:stCondLst>
                              <p:cond delay="16500"/>
                            </p:stCondLst>
                            <p:childTnLst>
                              <p:par>
                                <p:cTn id="75" presetID="10" presetClass="entr" presetSubtype="0" fill="hold" grpId="0" nodeType="afterEffect">
                                  <p:stCondLst>
                                    <p:cond delay="0"/>
                                  </p:stCondLst>
                                  <p:childTnLst>
                                    <p:set>
                                      <p:cBhvr>
                                        <p:cTn id="76" dur="1" fill="hold">
                                          <p:stCondLst>
                                            <p:cond delay="0"/>
                                          </p:stCondLst>
                                        </p:cTn>
                                        <p:tgtEl>
                                          <p:spTgt spid="172"/>
                                        </p:tgtEl>
                                        <p:attrNameLst>
                                          <p:attrName>style.visibility</p:attrName>
                                        </p:attrNameLst>
                                      </p:cBhvr>
                                      <p:to>
                                        <p:strVal val="visible"/>
                                      </p:to>
                                    </p:set>
                                    <p:animEffect transition="in" filter="fade">
                                      <p:cBhvr>
                                        <p:cTn id="77" dur="1000"/>
                                        <p:tgtEl>
                                          <p:spTgt spid="172"/>
                                        </p:tgtEl>
                                      </p:cBhvr>
                                    </p:animEffect>
                                  </p:childTnLst>
                                </p:cTn>
                              </p:par>
                            </p:childTnLst>
                          </p:cTn>
                        </p:par>
                        <p:par>
                          <p:cTn id="78" fill="hold">
                            <p:stCondLst>
                              <p:cond delay="17500"/>
                            </p:stCondLst>
                            <p:childTnLst>
                              <p:par>
                                <p:cTn id="79" presetID="22" presetClass="entr" presetSubtype="1" fill="hold" grpId="0" nodeType="afterEffect">
                                  <p:stCondLst>
                                    <p:cond delay="0"/>
                                  </p:stCondLst>
                                  <p:childTnLst>
                                    <p:set>
                                      <p:cBhvr>
                                        <p:cTn id="80" dur="1" fill="hold">
                                          <p:stCondLst>
                                            <p:cond delay="0"/>
                                          </p:stCondLst>
                                        </p:cTn>
                                        <p:tgtEl>
                                          <p:spTgt spid="144"/>
                                        </p:tgtEl>
                                        <p:attrNameLst>
                                          <p:attrName>style.visibility</p:attrName>
                                        </p:attrNameLst>
                                      </p:cBhvr>
                                      <p:to>
                                        <p:strVal val="visible"/>
                                      </p:to>
                                    </p:set>
                                    <p:animEffect transition="in" filter="wipe(up)">
                                      <p:cBhvr>
                                        <p:cTn id="81" dur="1000"/>
                                        <p:tgtEl>
                                          <p:spTgt spid="144"/>
                                        </p:tgtEl>
                                      </p:cBhvr>
                                    </p:animEffect>
                                  </p:childTnLst>
                                </p:cTn>
                              </p:par>
                            </p:childTnLst>
                          </p:cTn>
                        </p:par>
                        <p:par>
                          <p:cTn id="82" fill="hold">
                            <p:stCondLst>
                              <p:cond delay="18500"/>
                            </p:stCondLst>
                            <p:childTnLst>
                              <p:par>
                                <p:cTn id="83" presetID="10" presetClass="entr" presetSubtype="0" fill="hold" grpId="0" nodeType="afterEffect">
                                  <p:stCondLst>
                                    <p:cond delay="0"/>
                                  </p:stCondLst>
                                  <p:childTnLst>
                                    <p:set>
                                      <p:cBhvr>
                                        <p:cTn id="84" dur="1" fill="hold">
                                          <p:stCondLst>
                                            <p:cond delay="0"/>
                                          </p:stCondLst>
                                        </p:cTn>
                                        <p:tgtEl>
                                          <p:spTgt spid="174"/>
                                        </p:tgtEl>
                                        <p:attrNameLst>
                                          <p:attrName>style.visibility</p:attrName>
                                        </p:attrNameLst>
                                      </p:cBhvr>
                                      <p:to>
                                        <p:strVal val="visible"/>
                                      </p:to>
                                    </p:set>
                                    <p:animEffect transition="in" filter="fade">
                                      <p:cBhvr>
                                        <p:cTn id="85" dur="1000"/>
                                        <p:tgtEl>
                                          <p:spTgt spid="174"/>
                                        </p:tgtEl>
                                      </p:cBhvr>
                                    </p:animEffect>
                                  </p:childTnLst>
                                </p:cTn>
                              </p:par>
                            </p:childTnLst>
                          </p:cTn>
                        </p:par>
                        <p:par>
                          <p:cTn id="86" fill="hold">
                            <p:stCondLst>
                              <p:cond delay="19500"/>
                            </p:stCondLst>
                            <p:childTnLst>
                              <p:par>
                                <p:cTn id="87" presetID="22" presetClass="entr" presetSubtype="8" fill="hold" grpId="0" nodeType="afterEffect">
                                  <p:stCondLst>
                                    <p:cond delay="0"/>
                                  </p:stCondLst>
                                  <p:childTnLst>
                                    <p:set>
                                      <p:cBhvr>
                                        <p:cTn id="88" dur="1" fill="hold">
                                          <p:stCondLst>
                                            <p:cond delay="0"/>
                                          </p:stCondLst>
                                        </p:cTn>
                                        <p:tgtEl>
                                          <p:spTgt spid="147"/>
                                        </p:tgtEl>
                                        <p:attrNameLst>
                                          <p:attrName>style.visibility</p:attrName>
                                        </p:attrNameLst>
                                      </p:cBhvr>
                                      <p:to>
                                        <p:strVal val="visible"/>
                                      </p:to>
                                    </p:set>
                                    <p:animEffect transition="in" filter="wipe(left)">
                                      <p:cBhvr>
                                        <p:cTn id="89" dur="1000"/>
                                        <p:tgtEl>
                                          <p:spTgt spid="147"/>
                                        </p:tgtEl>
                                      </p:cBhvr>
                                    </p:animEffect>
                                  </p:childTnLst>
                                </p:cTn>
                              </p:par>
                            </p:childTnLst>
                          </p:cTn>
                        </p:par>
                        <p:par>
                          <p:cTn id="90" fill="hold">
                            <p:stCondLst>
                              <p:cond delay="20500"/>
                            </p:stCondLst>
                            <p:childTnLst>
                              <p:par>
                                <p:cTn id="91" presetID="10" presetClass="entr" presetSubtype="0" fill="hold" grpId="0" nodeType="afterEffect">
                                  <p:stCondLst>
                                    <p:cond delay="0"/>
                                  </p:stCondLst>
                                  <p:childTnLst>
                                    <p:set>
                                      <p:cBhvr>
                                        <p:cTn id="92" dur="1" fill="hold">
                                          <p:stCondLst>
                                            <p:cond delay="0"/>
                                          </p:stCondLst>
                                        </p:cTn>
                                        <p:tgtEl>
                                          <p:spTgt spid="175"/>
                                        </p:tgtEl>
                                        <p:attrNameLst>
                                          <p:attrName>style.visibility</p:attrName>
                                        </p:attrNameLst>
                                      </p:cBhvr>
                                      <p:to>
                                        <p:strVal val="visible"/>
                                      </p:to>
                                    </p:set>
                                    <p:animEffect transition="in" filter="fade">
                                      <p:cBhvr>
                                        <p:cTn id="93" dur="1000"/>
                                        <p:tgtEl>
                                          <p:spTgt spid="175"/>
                                        </p:tgtEl>
                                      </p:cBhvr>
                                    </p:animEffect>
                                  </p:childTnLst>
                                </p:cTn>
                              </p:par>
                            </p:childTnLst>
                          </p:cTn>
                        </p:par>
                        <p:par>
                          <p:cTn id="94" fill="hold">
                            <p:stCondLst>
                              <p:cond delay="21500"/>
                            </p:stCondLst>
                            <p:childTnLst>
                              <p:par>
                                <p:cTn id="95" presetID="22" presetClass="entr" presetSubtype="8" fill="hold" grpId="0" nodeType="afterEffect">
                                  <p:stCondLst>
                                    <p:cond delay="0"/>
                                  </p:stCondLst>
                                  <p:childTnLst>
                                    <p:set>
                                      <p:cBhvr>
                                        <p:cTn id="96" dur="1" fill="hold">
                                          <p:stCondLst>
                                            <p:cond delay="0"/>
                                          </p:stCondLst>
                                        </p:cTn>
                                        <p:tgtEl>
                                          <p:spTgt spid="148"/>
                                        </p:tgtEl>
                                        <p:attrNameLst>
                                          <p:attrName>style.visibility</p:attrName>
                                        </p:attrNameLst>
                                      </p:cBhvr>
                                      <p:to>
                                        <p:strVal val="visible"/>
                                      </p:to>
                                    </p:set>
                                    <p:animEffect transition="in" filter="wipe(left)">
                                      <p:cBhvr>
                                        <p:cTn id="97" dur="1000"/>
                                        <p:tgtEl>
                                          <p:spTgt spid="148"/>
                                        </p:tgtEl>
                                      </p:cBhvr>
                                    </p:animEffect>
                                  </p:childTnLst>
                                </p:cTn>
                              </p:par>
                            </p:childTnLst>
                          </p:cTn>
                        </p:par>
                        <p:par>
                          <p:cTn id="98" fill="hold">
                            <p:stCondLst>
                              <p:cond delay="22500"/>
                            </p:stCondLst>
                            <p:childTnLst>
                              <p:par>
                                <p:cTn id="99" presetID="10" presetClass="entr" presetSubtype="0" fill="hold" grpId="0" nodeType="afterEffect">
                                  <p:stCondLst>
                                    <p:cond delay="0"/>
                                  </p:stCondLst>
                                  <p:childTnLst>
                                    <p:set>
                                      <p:cBhvr>
                                        <p:cTn id="100" dur="1" fill="hold">
                                          <p:stCondLst>
                                            <p:cond delay="0"/>
                                          </p:stCondLst>
                                        </p:cTn>
                                        <p:tgtEl>
                                          <p:spTgt spid="176"/>
                                        </p:tgtEl>
                                        <p:attrNameLst>
                                          <p:attrName>style.visibility</p:attrName>
                                        </p:attrNameLst>
                                      </p:cBhvr>
                                      <p:to>
                                        <p:strVal val="visible"/>
                                      </p:to>
                                    </p:set>
                                    <p:animEffect transition="in" filter="fade">
                                      <p:cBhvr>
                                        <p:cTn id="101" dur="1000"/>
                                        <p:tgtEl>
                                          <p:spTgt spid="176"/>
                                        </p:tgtEl>
                                      </p:cBhvr>
                                    </p:animEffect>
                                  </p:childTnLst>
                                </p:cTn>
                              </p:par>
                            </p:childTnLst>
                          </p:cTn>
                        </p:par>
                        <p:par>
                          <p:cTn id="102" fill="hold">
                            <p:stCondLst>
                              <p:cond delay="23500"/>
                            </p:stCondLst>
                            <p:childTnLst>
                              <p:par>
                                <p:cTn id="103" presetID="22" presetClass="entr" presetSubtype="8" fill="hold" grpId="0" nodeType="afterEffect">
                                  <p:stCondLst>
                                    <p:cond delay="0"/>
                                  </p:stCondLst>
                                  <p:childTnLst>
                                    <p:set>
                                      <p:cBhvr>
                                        <p:cTn id="104" dur="1" fill="hold">
                                          <p:stCondLst>
                                            <p:cond delay="0"/>
                                          </p:stCondLst>
                                        </p:cTn>
                                        <p:tgtEl>
                                          <p:spTgt spid="151"/>
                                        </p:tgtEl>
                                        <p:attrNameLst>
                                          <p:attrName>style.visibility</p:attrName>
                                        </p:attrNameLst>
                                      </p:cBhvr>
                                      <p:to>
                                        <p:strVal val="visible"/>
                                      </p:to>
                                    </p:set>
                                    <p:animEffect transition="in" filter="wipe(left)">
                                      <p:cBhvr>
                                        <p:cTn id="105" dur="1000"/>
                                        <p:tgtEl>
                                          <p:spTgt spid="151"/>
                                        </p:tgtEl>
                                      </p:cBhvr>
                                    </p:animEffect>
                                  </p:childTnLst>
                                </p:cTn>
                              </p:par>
                            </p:childTnLst>
                          </p:cTn>
                        </p:par>
                        <p:par>
                          <p:cTn id="106" fill="hold">
                            <p:stCondLst>
                              <p:cond delay="24500"/>
                            </p:stCondLst>
                            <p:childTnLst>
                              <p:par>
                                <p:cTn id="107" presetID="16" presetClass="entr" presetSubtype="37" fill="hold" grpId="0" nodeType="afterEffect">
                                  <p:stCondLst>
                                    <p:cond delay="0"/>
                                  </p:stCondLst>
                                  <p:childTnLst>
                                    <p:set>
                                      <p:cBhvr>
                                        <p:cTn id="108" dur="1" fill="hold">
                                          <p:stCondLst>
                                            <p:cond delay="0"/>
                                          </p:stCondLst>
                                        </p:cTn>
                                        <p:tgtEl>
                                          <p:spTgt spid="178"/>
                                        </p:tgtEl>
                                        <p:attrNameLst>
                                          <p:attrName>style.visibility</p:attrName>
                                        </p:attrNameLst>
                                      </p:cBhvr>
                                      <p:to>
                                        <p:strVal val="visible"/>
                                      </p:to>
                                    </p:set>
                                    <p:animEffect transition="in" filter="barn(outVertical)">
                                      <p:cBhvr>
                                        <p:cTn id="109" dur="1000"/>
                                        <p:tgtEl>
                                          <p:spTgt spid="178"/>
                                        </p:tgtEl>
                                      </p:cBhvr>
                                    </p:animEffect>
                                  </p:childTnLst>
                                </p:cTn>
                              </p:par>
                            </p:childTnLst>
                          </p:cTn>
                        </p:par>
                        <p:par>
                          <p:cTn id="110" fill="hold">
                            <p:stCondLst>
                              <p:cond delay="25500"/>
                            </p:stCondLst>
                            <p:childTnLst>
                              <p:par>
                                <p:cTn id="111" presetID="14" presetClass="entr" presetSubtype="10" fill="hold" grpId="0" nodeType="afterEffect">
                                  <p:stCondLst>
                                    <p:cond delay="0"/>
                                  </p:stCondLst>
                                  <p:childTnLst>
                                    <p:set>
                                      <p:cBhvr>
                                        <p:cTn id="112" dur="1" fill="hold">
                                          <p:stCondLst>
                                            <p:cond delay="0"/>
                                          </p:stCondLst>
                                        </p:cTn>
                                        <p:tgtEl>
                                          <p:spTgt spid="179"/>
                                        </p:tgtEl>
                                        <p:attrNameLst>
                                          <p:attrName>style.visibility</p:attrName>
                                        </p:attrNameLst>
                                      </p:cBhvr>
                                      <p:to>
                                        <p:strVal val="visible"/>
                                      </p:to>
                                    </p:set>
                                    <p:animEffect transition="in" filter="randombar(horizontal)">
                                      <p:cBhvr>
                                        <p:cTn id="113"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57" grpId="0" animBg="1"/>
      <p:bldP spid="138" grpId="0"/>
      <p:bldP spid="140" grpId="0"/>
      <p:bldP spid="141" grpId="0"/>
      <p:bldP spid="144" grpId="0"/>
      <p:bldP spid="147" grpId="0"/>
      <p:bldP spid="148" grpId="0"/>
      <p:bldP spid="151" grpId="0"/>
      <p:bldP spid="169" grpId="0"/>
      <p:bldP spid="170" grpId="0"/>
      <p:bldP spid="171" grpId="0"/>
      <p:bldP spid="172" grpId="0"/>
      <p:bldP spid="174" grpId="0"/>
      <p:bldP spid="175" grpId="0"/>
      <p:bldP spid="179" grpId="0"/>
      <p:bldP spid="176" grpId="0"/>
      <p:bldP spid="177" grpId="0"/>
      <p:bldP spid="1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257D8-E0AD-53C0-CB9E-D19A37784414}"/>
            </a:ext>
          </a:extLst>
        </p:cNvPr>
        <p:cNvGrpSpPr/>
        <p:nvPr/>
      </p:nvGrpSpPr>
      <p:grpSpPr>
        <a:xfrm>
          <a:off x="0" y="0"/>
          <a:ext cx="0" cy="0"/>
          <a:chOff x="0" y="0"/>
          <a:chExt cx="0" cy="0"/>
        </a:xfrm>
      </p:grpSpPr>
      <p:sp>
        <p:nvSpPr>
          <p:cNvPr id="1408" name="Title 1407">
            <a:extLst>
              <a:ext uri="{FF2B5EF4-FFF2-40B4-BE49-F238E27FC236}">
                <a16:creationId xmlns:a16="http://schemas.microsoft.com/office/drawing/2014/main" id="{2F969F5F-2898-637D-AF23-63CECD2E6C68}"/>
              </a:ext>
            </a:extLst>
          </p:cNvPr>
          <p:cNvSpPr>
            <a:spLocks noGrp="1"/>
          </p:cNvSpPr>
          <p:nvPr>
            <p:ph type="title"/>
          </p:nvPr>
        </p:nvSpPr>
        <p:spPr>
          <a:xfrm>
            <a:off x="418322" y="330701"/>
            <a:ext cx="9628503" cy="535531"/>
          </a:xfrm>
        </p:spPr>
        <p:txBody>
          <a:bodyPr/>
          <a:lstStyle/>
          <a:p>
            <a:r>
              <a:rPr lang="en-IN" dirty="0"/>
              <a:t>Our Global Footprint</a:t>
            </a:r>
          </a:p>
        </p:txBody>
      </p:sp>
      <p:grpSp>
        <p:nvGrpSpPr>
          <p:cNvPr id="6" name="Group 5">
            <a:extLst>
              <a:ext uri="{FF2B5EF4-FFF2-40B4-BE49-F238E27FC236}">
                <a16:creationId xmlns:a16="http://schemas.microsoft.com/office/drawing/2014/main" id="{F5EC0372-71AA-273B-764E-8F2630658031}"/>
              </a:ext>
            </a:extLst>
          </p:cNvPr>
          <p:cNvGrpSpPr/>
          <p:nvPr/>
        </p:nvGrpSpPr>
        <p:grpSpPr>
          <a:xfrm>
            <a:off x="130460" y="1006133"/>
            <a:ext cx="11832141" cy="5448089"/>
            <a:chOff x="130460" y="1006133"/>
            <a:chExt cx="11832141" cy="5448089"/>
          </a:xfrm>
        </p:grpSpPr>
        <p:pic>
          <p:nvPicPr>
            <p:cNvPr id="11" name="Graphic 10">
              <a:extLst>
                <a:ext uri="{FF2B5EF4-FFF2-40B4-BE49-F238E27FC236}">
                  <a16:creationId xmlns:a16="http://schemas.microsoft.com/office/drawing/2014/main" id="{0E6E74BD-82DC-DEC0-6622-17F1E31BA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1965" y="1977887"/>
              <a:ext cx="10575235" cy="4253948"/>
            </a:xfrm>
            <a:prstGeom prst="rect">
              <a:avLst/>
            </a:prstGeom>
          </p:spPr>
        </p:pic>
        <p:sp>
          <p:nvSpPr>
            <p:cNvPr id="12" name="Rectangle: Rounded Corners 11">
              <a:extLst>
                <a:ext uri="{FF2B5EF4-FFF2-40B4-BE49-F238E27FC236}">
                  <a16:creationId xmlns:a16="http://schemas.microsoft.com/office/drawing/2014/main" id="{E0360320-C9BA-668E-4DEF-DC625749EA60}"/>
                </a:ext>
              </a:extLst>
            </p:cNvPr>
            <p:cNvSpPr>
              <a:spLocks/>
            </p:cNvSpPr>
            <p:nvPr/>
          </p:nvSpPr>
          <p:spPr>
            <a:xfrm>
              <a:off x="2917657" y="6046440"/>
              <a:ext cx="6153395" cy="407782"/>
            </a:xfrm>
            <a:prstGeom prst="roundRect">
              <a:avLst>
                <a:gd name="adj" fmla="val 22107"/>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513EDF50-0D43-5563-3C10-90D6B7C21E8B}"/>
                </a:ext>
              </a:extLst>
            </p:cNvPr>
            <p:cNvSpPr txBox="1">
              <a:spLocks/>
            </p:cNvSpPr>
            <p:nvPr/>
          </p:nvSpPr>
          <p:spPr>
            <a:xfrm>
              <a:off x="3252184" y="6115956"/>
              <a:ext cx="1118934" cy="271869"/>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Corporate HQ</a:t>
              </a:r>
            </a:p>
          </p:txBody>
        </p:sp>
        <p:sp>
          <p:nvSpPr>
            <p:cNvPr id="16" name="TextBox 15">
              <a:extLst>
                <a:ext uri="{FF2B5EF4-FFF2-40B4-BE49-F238E27FC236}">
                  <a16:creationId xmlns:a16="http://schemas.microsoft.com/office/drawing/2014/main" id="{9EB5B70C-0B6D-DCA0-4A4E-319EEF00E73A}"/>
                </a:ext>
              </a:extLst>
            </p:cNvPr>
            <p:cNvSpPr txBox="1">
              <a:spLocks/>
            </p:cNvSpPr>
            <p:nvPr/>
          </p:nvSpPr>
          <p:spPr>
            <a:xfrm>
              <a:off x="4459521" y="6115956"/>
              <a:ext cx="939912" cy="271869"/>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Sales Office</a:t>
              </a:r>
            </a:p>
          </p:txBody>
        </p:sp>
        <p:sp>
          <p:nvSpPr>
            <p:cNvPr id="19" name="TextBox 18">
              <a:extLst>
                <a:ext uri="{FF2B5EF4-FFF2-40B4-BE49-F238E27FC236}">
                  <a16:creationId xmlns:a16="http://schemas.microsoft.com/office/drawing/2014/main" id="{5DB35AD2-B900-22CA-B831-45DEB7F26642}"/>
                </a:ext>
              </a:extLst>
            </p:cNvPr>
            <p:cNvSpPr txBox="1">
              <a:spLocks/>
            </p:cNvSpPr>
            <p:nvPr/>
          </p:nvSpPr>
          <p:spPr>
            <a:xfrm>
              <a:off x="5542205" y="6115956"/>
              <a:ext cx="1198707" cy="271869"/>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Delivery Centre</a:t>
              </a:r>
            </a:p>
          </p:txBody>
        </p:sp>
        <p:pic>
          <p:nvPicPr>
            <p:cNvPr id="22" name="Graphic 21">
              <a:extLst>
                <a:ext uri="{FF2B5EF4-FFF2-40B4-BE49-F238E27FC236}">
                  <a16:creationId xmlns:a16="http://schemas.microsoft.com/office/drawing/2014/main" id="{AC02F0F8-3518-01ED-C58C-2FA4B05245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8013" y="6178774"/>
              <a:ext cx="117465" cy="191654"/>
            </a:xfrm>
            <a:prstGeom prst="rect">
              <a:avLst/>
            </a:prstGeom>
          </p:spPr>
        </p:pic>
        <p:pic>
          <p:nvPicPr>
            <p:cNvPr id="41" name="Graphic 40">
              <a:extLst>
                <a:ext uri="{FF2B5EF4-FFF2-40B4-BE49-F238E27FC236}">
                  <a16:creationId xmlns:a16="http://schemas.microsoft.com/office/drawing/2014/main" id="{9CD99E72-C8AD-44DE-1E4C-5D5F1AEA5B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8747" y="6152756"/>
              <a:ext cx="200339" cy="196332"/>
            </a:xfrm>
            <a:prstGeom prst="rect">
              <a:avLst/>
            </a:prstGeom>
          </p:spPr>
        </p:pic>
        <p:sp>
          <p:nvSpPr>
            <p:cNvPr id="1409" name="TextBox 1408">
              <a:extLst>
                <a:ext uri="{FF2B5EF4-FFF2-40B4-BE49-F238E27FC236}">
                  <a16:creationId xmlns:a16="http://schemas.microsoft.com/office/drawing/2014/main" id="{A617FF8A-C322-3C10-9667-1F0B25B70E1C}"/>
                </a:ext>
              </a:extLst>
            </p:cNvPr>
            <p:cNvSpPr txBox="1">
              <a:spLocks/>
            </p:cNvSpPr>
            <p:nvPr/>
          </p:nvSpPr>
          <p:spPr>
            <a:xfrm>
              <a:off x="6866382" y="6115956"/>
              <a:ext cx="1364551" cy="271869"/>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Overall Headcount</a:t>
              </a:r>
            </a:p>
          </p:txBody>
        </p:sp>
        <p:pic>
          <p:nvPicPr>
            <p:cNvPr id="1410" name="Graphic 18" descr="User with solid fill">
              <a:extLst>
                <a:ext uri="{FF2B5EF4-FFF2-40B4-BE49-F238E27FC236}">
                  <a16:creationId xmlns:a16="http://schemas.microsoft.com/office/drawing/2014/main" id="{28E18E96-4185-E808-6A01-622B650893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1342" y="6128851"/>
              <a:ext cx="210990" cy="210990"/>
            </a:xfrm>
            <a:prstGeom prst="rect">
              <a:avLst/>
            </a:prstGeom>
          </p:spPr>
        </p:pic>
        <p:sp>
          <p:nvSpPr>
            <p:cNvPr id="1411" name="TextBox 1410">
              <a:extLst>
                <a:ext uri="{FF2B5EF4-FFF2-40B4-BE49-F238E27FC236}">
                  <a16:creationId xmlns:a16="http://schemas.microsoft.com/office/drawing/2014/main" id="{B11A7B1A-213B-26EE-AB27-D51788004876}"/>
                </a:ext>
              </a:extLst>
            </p:cNvPr>
            <p:cNvSpPr txBox="1">
              <a:spLocks/>
            </p:cNvSpPr>
            <p:nvPr/>
          </p:nvSpPr>
          <p:spPr>
            <a:xfrm>
              <a:off x="8429653" y="6115956"/>
              <a:ext cx="554327" cy="271869"/>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Labs</a:t>
              </a:r>
            </a:p>
          </p:txBody>
        </p:sp>
        <p:grpSp>
          <p:nvGrpSpPr>
            <p:cNvPr id="1412" name="Group 1411">
              <a:extLst>
                <a:ext uri="{FF2B5EF4-FFF2-40B4-BE49-F238E27FC236}">
                  <a16:creationId xmlns:a16="http://schemas.microsoft.com/office/drawing/2014/main" id="{14B1E911-7C0B-8897-7C1A-235620CFEC68}"/>
                </a:ext>
              </a:extLst>
            </p:cNvPr>
            <p:cNvGrpSpPr/>
            <p:nvPr/>
          </p:nvGrpSpPr>
          <p:grpSpPr>
            <a:xfrm>
              <a:off x="4279900" y="6132017"/>
              <a:ext cx="3887533" cy="256618"/>
              <a:chOff x="4279900" y="6055997"/>
              <a:chExt cx="3887533" cy="398225"/>
            </a:xfrm>
          </p:grpSpPr>
          <p:cxnSp>
            <p:nvCxnSpPr>
              <p:cNvPr id="2235" name="Straight Connector 2234">
                <a:extLst>
                  <a:ext uri="{FF2B5EF4-FFF2-40B4-BE49-F238E27FC236}">
                    <a16:creationId xmlns:a16="http://schemas.microsoft.com/office/drawing/2014/main" id="{3DFD72C1-0BA6-60B0-9AEB-C1E0EB76399A}"/>
                  </a:ext>
                </a:extLst>
              </p:cNvPr>
              <p:cNvCxnSpPr>
                <a:cxnSpLocks/>
              </p:cNvCxnSpPr>
              <p:nvPr/>
            </p:nvCxnSpPr>
            <p:spPr>
              <a:xfrm>
                <a:off x="4279900" y="6055997"/>
                <a:ext cx="0" cy="398225"/>
              </a:xfrm>
              <a:prstGeom prst="line">
                <a:avLst/>
              </a:prstGeom>
              <a:ln w="952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36" name="Straight Connector 2235">
                <a:extLst>
                  <a:ext uri="{FF2B5EF4-FFF2-40B4-BE49-F238E27FC236}">
                    <a16:creationId xmlns:a16="http://schemas.microsoft.com/office/drawing/2014/main" id="{9FD32E3B-73D1-0027-39A8-37ECA7FD4199}"/>
                  </a:ext>
                </a:extLst>
              </p:cNvPr>
              <p:cNvCxnSpPr>
                <a:cxnSpLocks/>
              </p:cNvCxnSpPr>
              <p:nvPr/>
            </p:nvCxnSpPr>
            <p:spPr>
              <a:xfrm>
                <a:off x="5361333" y="6055997"/>
                <a:ext cx="0" cy="398225"/>
              </a:xfrm>
              <a:prstGeom prst="line">
                <a:avLst/>
              </a:prstGeom>
              <a:ln w="952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37" name="Straight Connector 2236">
                <a:extLst>
                  <a:ext uri="{FF2B5EF4-FFF2-40B4-BE49-F238E27FC236}">
                    <a16:creationId xmlns:a16="http://schemas.microsoft.com/office/drawing/2014/main" id="{A98F900D-9196-E785-78BF-9CF9D7424617}"/>
                  </a:ext>
                </a:extLst>
              </p:cNvPr>
              <p:cNvCxnSpPr>
                <a:cxnSpLocks/>
              </p:cNvCxnSpPr>
              <p:nvPr/>
            </p:nvCxnSpPr>
            <p:spPr>
              <a:xfrm>
                <a:off x="6663877" y="6055997"/>
                <a:ext cx="0" cy="398225"/>
              </a:xfrm>
              <a:prstGeom prst="line">
                <a:avLst/>
              </a:prstGeom>
              <a:ln w="952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38" name="Straight Connector 2237">
                <a:extLst>
                  <a:ext uri="{FF2B5EF4-FFF2-40B4-BE49-F238E27FC236}">
                    <a16:creationId xmlns:a16="http://schemas.microsoft.com/office/drawing/2014/main" id="{4CE18A2B-F2D5-5F23-AE3F-89C7CC625875}"/>
                  </a:ext>
                </a:extLst>
              </p:cNvPr>
              <p:cNvCxnSpPr>
                <a:cxnSpLocks/>
              </p:cNvCxnSpPr>
              <p:nvPr/>
            </p:nvCxnSpPr>
            <p:spPr>
              <a:xfrm>
                <a:off x="8167433" y="6055997"/>
                <a:ext cx="0" cy="398225"/>
              </a:xfrm>
              <a:prstGeom prst="line">
                <a:avLst/>
              </a:prstGeom>
              <a:ln w="9525">
                <a:solidFill>
                  <a:srgbClr val="0070C0"/>
                </a:solidFill>
              </a:ln>
            </p:spPr>
            <p:style>
              <a:lnRef idx="2">
                <a:schemeClr val="accent1"/>
              </a:lnRef>
              <a:fillRef idx="0">
                <a:schemeClr val="accent1"/>
              </a:fillRef>
              <a:effectRef idx="1">
                <a:schemeClr val="accent1"/>
              </a:effectRef>
              <a:fontRef idx="minor">
                <a:schemeClr val="tx1"/>
              </a:fontRef>
            </p:style>
          </p:cxnSp>
        </p:grpSp>
        <p:grpSp>
          <p:nvGrpSpPr>
            <p:cNvPr id="1413" name="Group 1412">
              <a:extLst>
                <a:ext uri="{FF2B5EF4-FFF2-40B4-BE49-F238E27FC236}">
                  <a16:creationId xmlns:a16="http://schemas.microsoft.com/office/drawing/2014/main" id="{E8BE9DF1-F529-FC20-6C64-99917B182DA5}"/>
                </a:ext>
              </a:extLst>
            </p:cNvPr>
            <p:cNvGrpSpPr/>
            <p:nvPr/>
          </p:nvGrpSpPr>
          <p:grpSpPr>
            <a:xfrm>
              <a:off x="638357" y="3807527"/>
              <a:ext cx="2388330" cy="1205521"/>
              <a:chOff x="697992" y="3737954"/>
              <a:chExt cx="2388330" cy="1205521"/>
            </a:xfrm>
          </p:grpSpPr>
          <p:sp>
            <p:nvSpPr>
              <p:cNvPr id="2219" name="Rectangle: Rounded Corners 2218">
                <a:extLst>
                  <a:ext uri="{FF2B5EF4-FFF2-40B4-BE49-F238E27FC236}">
                    <a16:creationId xmlns:a16="http://schemas.microsoft.com/office/drawing/2014/main" id="{8D5A7F31-9930-529E-D700-C1449C7B365B}"/>
                  </a:ext>
                </a:extLst>
              </p:cNvPr>
              <p:cNvSpPr>
                <a:spLocks/>
              </p:cNvSpPr>
              <p:nvPr/>
            </p:nvSpPr>
            <p:spPr>
              <a:xfrm>
                <a:off x="972571" y="4170955"/>
                <a:ext cx="1599179" cy="772520"/>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20" name="TextBox 2219">
                <a:extLst>
                  <a:ext uri="{FF2B5EF4-FFF2-40B4-BE49-F238E27FC236}">
                    <a16:creationId xmlns:a16="http://schemas.microsoft.com/office/drawing/2014/main" id="{FBDA4410-6C63-2713-30F7-655024A0A02B}"/>
                  </a:ext>
                </a:extLst>
              </p:cNvPr>
              <p:cNvSpPr txBox="1">
                <a:spLocks/>
              </p:cNvSpPr>
              <p:nvPr/>
            </p:nvSpPr>
            <p:spPr>
              <a:xfrm>
                <a:off x="1223860" y="4533342"/>
                <a:ext cx="11922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Monterrey</a:t>
                </a:r>
              </a:p>
            </p:txBody>
          </p:sp>
          <p:sp>
            <p:nvSpPr>
              <p:cNvPr id="2221" name="TextBox 2220">
                <a:extLst>
                  <a:ext uri="{FF2B5EF4-FFF2-40B4-BE49-F238E27FC236}">
                    <a16:creationId xmlns:a16="http://schemas.microsoft.com/office/drawing/2014/main" id="{789ED75A-ADD6-24B4-894C-80200CF60A6A}"/>
                  </a:ext>
                </a:extLst>
              </p:cNvPr>
              <p:cNvSpPr txBox="1">
                <a:spLocks/>
              </p:cNvSpPr>
              <p:nvPr/>
            </p:nvSpPr>
            <p:spPr>
              <a:xfrm>
                <a:off x="1223859" y="4303803"/>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Mexico</a:t>
                </a:r>
              </a:p>
            </p:txBody>
          </p:sp>
          <p:sp>
            <p:nvSpPr>
              <p:cNvPr id="2222" name="Oval 2221">
                <a:extLst>
                  <a:ext uri="{FF2B5EF4-FFF2-40B4-BE49-F238E27FC236}">
                    <a16:creationId xmlns:a16="http://schemas.microsoft.com/office/drawing/2014/main" id="{ECD0EAD6-3ECB-0193-0E76-8D4293900FCC}"/>
                  </a:ext>
                </a:extLst>
              </p:cNvPr>
              <p:cNvSpPr>
                <a:spLocks/>
              </p:cNvSpPr>
              <p:nvPr/>
            </p:nvSpPr>
            <p:spPr>
              <a:xfrm>
                <a:off x="697992" y="4291858"/>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223" name="Picture 4" descr="Flagge von Mexiko Icon - Country flags">
                <a:extLst>
                  <a:ext uri="{FF2B5EF4-FFF2-40B4-BE49-F238E27FC236}">
                    <a16:creationId xmlns:a16="http://schemas.microsoft.com/office/drawing/2014/main" id="{975B2249-9FEB-0514-DFF1-7E639717BBB5}"/>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708243" y="4306559"/>
                <a:ext cx="502579" cy="502579"/>
              </a:xfrm>
              <a:prstGeom prst="rect">
                <a:avLst/>
              </a:prstGeom>
              <a:noFill/>
              <a:extLst>
                <a:ext uri="{909E8E84-426E-40DD-AFC4-6F175D3DCCD1}">
                  <a14:hiddenFill xmlns:a14="http://schemas.microsoft.com/office/drawing/2010/main">
                    <a:solidFill>
                      <a:srgbClr val="FFFFFF"/>
                    </a:solidFill>
                  </a14:hiddenFill>
                </a:ext>
              </a:extLst>
            </p:spPr>
          </p:pic>
          <p:cxnSp>
            <p:nvCxnSpPr>
              <p:cNvPr id="2224" name="Connector: Elbow 2223">
                <a:extLst>
                  <a:ext uri="{FF2B5EF4-FFF2-40B4-BE49-F238E27FC236}">
                    <a16:creationId xmlns:a16="http://schemas.microsoft.com/office/drawing/2014/main" id="{9903BA74-3AA0-BB60-8157-A55EDB67F074}"/>
                  </a:ext>
                </a:extLst>
              </p:cNvPr>
              <p:cNvCxnSpPr>
                <a:cxnSpLocks/>
              </p:cNvCxnSpPr>
              <p:nvPr/>
            </p:nvCxnSpPr>
            <p:spPr>
              <a:xfrm rot="5400000" flipH="1" flipV="1">
                <a:off x="2440290" y="3956008"/>
                <a:ext cx="741165" cy="457610"/>
              </a:xfrm>
              <a:prstGeom prst="bentConnector3">
                <a:avLst>
                  <a:gd name="adj1" fmla="val 1679"/>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225" name="Graphic 2224">
                <a:extLst>
                  <a:ext uri="{FF2B5EF4-FFF2-40B4-BE49-F238E27FC236}">
                    <a16:creationId xmlns:a16="http://schemas.microsoft.com/office/drawing/2014/main" id="{1A8DA0E6-32E8-ABE0-63EF-8CF11ECD1E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9432" y="4572856"/>
                <a:ext cx="117465" cy="191654"/>
              </a:xfrm>
              <a:prstGeom prst="rect">
                <a:avLst/>
              </a:prstGeom>
            </p:spPr>
          </p:pic>
          <p:grpSp>
            <p:nvGrpSpPr>
              <p:cNvPr id="2226" name="Graphic 239">
                <a:extLst>
                  <a:ext uri="{FF2B5EF4-FFF2-40B4-BE49-F238E27FC236}">
                    <a16:creationId xmlns:a16="http://schemas.microsoft.com/office/drawing/2014/main" id="{D7527518-2A1C-E762-245C-720F78A2CA16}"/>
                  </a:ext>
                </a:extLst>
              </p:cNvPr>
              <p:cNvGrpSpPr/>
              <p:nvPr/>
            </p:nvGrpSpPr>
            <p:grpSpPr>
              <a:xfrm>
                <a:off x="1941565" y="4572521"/>
                <a:ext cx="113682" cy="183960"/>
                <a:chOff x="1814618" y="2702551"/>
                <a:chExt cx="113682" cy="183960"/>
              </a:xfrm>
            </p:grpSpPr>
            <p:sp>
              <p:nvSpPr>
                <p:cNvPr id="2229" name="Freeform: Shape 2228">
                  <a:extLst>
                    <a:ext uri="{FF2B5EF4-FFF2-40B4-BE49-F238E27FC236}">
                      <a16:creationId xmlns:a16="http://schemas.microsoft.com/office/drawing/2014/main" id="{F541B032-D86A-5FF9-D987-B0FB4336EE8F}"/>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0" name="Freeform: Shape 2229">
                  <a:extLst>
                    <a:ext uri="{FF2B5EF4-FFF2-40B4-BE49-F238E27FC236}">
                      <a16:creationId xmlns:a16="http://schemas.microsoft.com/office/drawing/2014/main" id="{9CC7863A-FCEE-83CA-E662-CBA5845FF30A}"/>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31" name="Graphic 239">
                  <a:extLst>
                    <a:ext uri="{FF2B5EF4-FFF2-40B4-BE49-F238E27FC236}">
                      <a16:creationId xmlns:a16="http://schemas.microsoft.com/office/drawing/2014/main" id="{3B2A4C03-433D-BFF0-38B5-2411667B8DEA}"/>
                    </a:ext>
                  </a:extLst>
                </p:cNvPr>
                <p:cNvGrpSpPr/>
                <p:nvPr/>
              </p:nvGrpSpPr>
              <p:grpSpPr>
                <a:xfrm>
                  <a:off x="1828578" y="2716495"/>
                  <a:ext cx="85779" cy="88901"/>
                  <a:chOff x="1828578" y="2716495"/>
                  <a:chExt cx="85779" cy="88901"/>
                </a:xfrm>
              </p:grpSpPr>
              <p:sp>
                <p:nvSpPr>
                  <p:cNvPr id="2233" name="Freeform: Shape 2232">
                    <a:extLst>
                      <a:ext uri="{FF2B5EF4-FFF2-40B4-BE49-F238E27FC236}">
                        <a16:creationId xmlns:a16="http://schemas.microsoft.com/office/drawing/2014/main" id="{363F4E1F-58F5-30DA-D1BE-28496720095E}"/>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4" name="Freeform: Shape 2233">
                    <a:extLst>
                      <a:ext uri="{FF2B5EF4-FFF2-40B4-BE49-F238E27FC236}">
                        <a16:creationId xmlns:a16="http://schemas.microsoft.com/office/drawing/2014/main" id="{1DDC7FED-7F50-1626-F900-4DD59FB0B8FF}"/>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32" name="Freeform: Shape 2231">
                  <a:extLst>
                    <a:ext uri="{FF2B5EF4-FFF2-40B4-BE49-F238E27FC236}">
                      <a16:creationId xmlns:a16="http://schemas.microsoft.com/office/drawing/2014/main" id="{F4E7B880-ABCD-8BE5-7ECC-64FC4925BDF6}"/>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27" name="Oval 2226">
                <a:extLst>
                  <a:ext uri="{FF2B5EF4-FFF2-40B4-BE49-F238E27FC236}">
                    <a16:creationId xmlns:a16="http://schemas.microsoft.com/office/drawing/2014/main" id="{0E4FFE55-DAAD-5281-4D8A-CF73E33437E0}"/>
                  </a:ext>
                </a:extLst>
              </p:cNvPr>
              <p:cNvSpPr/>
              <p:nvPr/>
            </p:nvSpPr>
            <p:spPr>
              <a:xfrm>
                <a:off x="3000597" y="3737954"/>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28" name="Oval 2227">
                <a:extLst>
                  <a:ext uri="{FF2B5EF4-FFF2-40B4-BE49-F238E27FC236}">
                    <a16:creationId xmlns:a16="http://schemas.microsoft.com/office/drawing/2014/main" id="{A8961424-2461-3AD4-B0F2-81A89AED6552}"/>
                  </a:ext>
                </a:extLst>
              </p:cNvPr>
              <p:cNvSpPr/>
              <p:nvPr/>
            </p:nvSpPr>
            <p:spPr>
              <a:xfrm>
                <a:off x="2519061" y="4501204"/>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14" name="Group 1413">
              <a:extLst>
                <a:ext uri="{FF2B5EF4-FFF2-40B4-BE49-F238E27FC236}">
                  <a16:creationId xmlns:a16="http://schemas.microsoft.com/office/drawing/2014/main" id="{82A30184-B76F-6D6D-4E48-D8B308CF0576}"/>
                </a:ext>
              </a:extLst>
            </p:cNvPr>
            <p:cNvGrpSpPr/>
            <p:nvPr/>
          </p:nvGrpSpPr>
          <p:grpSpPr>
            <a:xfrm>
              <a:off x="3992318" y="2874233"/>
              <a:ext cx="2175671" cy="772520"/>
              <a:chOff x="3922744" y="2864294"/>
              <a:chExt cx="2175671" cy="772520"/>
            </a:xfrm>
          </p:grpSpPr>
          <p:sp>
            <p:nvSpPr>
              <p:cNvPr id="2204" name="Rectangle: Rounded Corners 2203">
                <a:extLst>
                  <a:ext uri="{FF2B5EF4-FFF2-40B4-BE49-F238E27FC236}">
                    <a16:creationId xmlns:a16="http://schemas.microsoft.com/office/drawing/2014/main" id="{65D81A4C-B5DD-5F89-0282-83AC7008FFC8}"/>
                  </a:ext>
                </a:extLst>
              </p:cNvPr>
              <p:cNvSpPr>
                <a:spLocks/>
              </p:cNvSpPr>
              <p:nvPr/>
            </p:nvSpPr>
            <p:spPr>
              <a:xfrm>
                <a:off x="4205589" y="2864294"/>
                <a:ext cx="1334853" cy="772520"/>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05" name="TextBox 2204">
                <a:extLst>
                  <a:ext uri="{FF2B5EF4-FFF2-40B4-BE49-F238E27FC236}">
                    <a16:creationId xmlns:a16="http://schemas.microsoft.com/office/drawing/2014/main" id="{28BDF842-CF90-F08C-C9B7-7B4926F8DC2C}"/>
                  </a:ext>
                </a:extLst>
              </p:cNvPr>
              <p:cNvSpPr txBox="1">
                <a:spLocks/>
              </p:cNvSpPr>
              <p:nvPr/>
            </p:nvSpPr>
            <p:spPr>
              <a:xfrm>
                <a:off x="4456878" y="3226681"/>
                <a:ext cx="11922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Paris</a:t>
                </a:r>
              </a:p>
            </p:txBody>
          </p:sp>
          <p:sp>
            <p:nvSpPr>
              <p:cNvPr id="2206" name="TextBox 2205">
                <a:extLst>
                  <a:ext uri="{FF2B5EF4-FFF2-40B4-BE49-F238E27FC236}">
                    <a16:creationId xmlns:a16="http://schemas.microsoft.com/office/drawing/2014/main" id="{8BFA10DA-F747-C194-3417-DE5CD567A022}"/>
                  </a:ext>
                </a:extLst>
              </p:cNvPr>
              <p:cNvSpPr txBox="1">
                <a:spLocks/>
              </p:cNvSpPr>
              <p:nvPr/>
            </p:nvSpPr>
            <p:spPr>
              <a:xfrm>
                <a:off x="4456877" y="2997142"/>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France</a:t>
                </a:r>
              </a:p>
            </p:txBody>
          </p:sp>
          <p:sp>
            <p:nvSpPr>
              <p:cNvPr id="2207" name="Oval 2206">
                <a:extLst>
                  <a:ext uri="{FF2B5EF4-FFF2-40B4-BE49-F238E27FC236}">
                    <a16:creationId xmlns:a16="http://schemas.microsoft.com/office/drawing/2014/main" id="{7F801007-1A7A-1E6D-61DA-97CD59EA9F69}"/>
                  </a:ext>
                </a:extLst>
              </p:cNvPr>
              <p:cNvSpPr>
                <a:spLocks/>
              </p:cNvSpPr>
              <p:nvPr/>
            </p:nvSpPr>
            <p:spPr>
              <a:xfrm>
                <a:off x="3931010" y="2985197"/>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208" name="Picture 6" descr="Frankreich - Kostenlose flaggen-Icons">
                <a:extLst>
                  <a:ext uri="{FF2B5EF4-FFF2-40B4-BE49-F238E27FC236}">
                    <a16:creationId xmlns:a16="http://schemas.microsoft.com/office/drawing/2014/main" id="{8F50F08E-716A-388A-40F0-8CD9C432CBF3}"/>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922744" y="2997624"/>
                <a:ext cx="509555" cy="509555"/>
              </a:xfrm>
              <a:prstGeom prst="rect">
                <a:avLst/>
              </a:prstGeom>
              <a:noFill/>
              <a:extLst>
                <a:ext uri="{909E8E84-426E-40DD-AFC4-6F175D3DCCD1}">
                  <a14:hiddenFill xmlns:a14="http://schemas.microsoft.com/office/drawing/2010/main">
                    <a:solidFill>
                      <a:srgbClr val="FFFFFF"/>
                    </a:solidFill>
                  </a14:hiddenFill>
                </a:ext>
              </a:extLst>
            </p:spPr>
          </p:pic>
          <p:cxnSp>
            <p:nvCxnSpPr>
              <p:cNvPr id="2209" name="Connector: Elbow 2208">
                <a:extLst>
                  <a:ext uri="{FF2B5EF4-FFF2-40B4-BE49-F238E27FC236}">
                    <a16:creationId xmlns:a16="http://schemas.microsoft.com/office/drawing/2014/main" id="{8C8782C4-EF0A-9E2D-5806-419437762CC2}"/>
                  </a:ext>
                </a:extLst>
              </p:cNvPr>
              <p:cNvCxnSpPr>
                <a:cxnSpLocks/>
              </p:cNvCxnSpPr>
              <p:nvPr/>
            </p:nvCxnSpPr>
            <p:spPr>
              <a:xfrm flipV="1">
                <a:off x="5586859" y="3009565"/>
                <a:ext cx="467405" cy="239148"/>
              </a:xfrm>
              <a:prstGeom prst="bentConnector3">
                <a:avLst>
                  <a:gd name="adj1" fmla="val 50000"/>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10" name="Oval 2209">
                <a:extLst>
                  <a:ext uri="{FF2B5EF4-FFF2-40B4-BE49-F238E27FC236}">
                    <a16:creationId xmlns:a16="http://schemas.microsoft.com/office/drawing/2014/main" id="{17DF44A4-9F02-7C05-8B16-2490296D3028}"/>
                  </a:ext>
                </a:extLst>
              </p:cNvPr>
              <p:cNvSpPr/>
              <p:nvPr/>
            </p:nvSpPr>
            <p:spPr>
              <a:xfrm>
                <a:off x="6012690" y="2954325"/>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11" name="Oval 2210">
                <a:extLst>
                  <a:ext uri="{FF2B5EF4-FFF2-40B4-BE49-F238E27FC236}">
                    <a16:creationId xmlns:a16="http://schemas.microsoft.com/office/drawing/2014/main" id="{BEEB14E0-F30E-940B-EAF2-8FCFFB7F4334}"/>
                  </a:ext>
                </a:extLst>
              </p:cNvPr>
              <p:cNvSpPr/>
              <p:nvPr/>
            </p:nvSpPr>
            <p:spPr>
              <a:xfrm>
                <a:off x="5489126" y="3205850"/>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212" name="Graphic 239">
                <a:extLst>
                  <a:ext uri="{FF2B5EF4-FFF2-40B4-BE49-F238E27FC236}">
                    <a16:creationId xmlns:a16="http://schemas.microsoft.com/office/drawing/2014/main" id="{03FCE84E-A03E-EBDD-737A-3EEA4B58F545}"/>
                  </a:ext>
                </a:extLst>
              </p:cNvPr>
              <p:cNvGrpSpPr/>
              <p:nvPr/>
            </p:nvGrpSpPr>
            <p:grpSpPr>
              <a:xfrm>
                <a:off x="4929416" y="3265476"/>
                <a:ext cx="113682" cy="183960"/>
                <a:chOff x="1814618" y="2702551"/>
                <a:chExt cx="113682" cy="183960"/>
              </a:xfrm>
            </p:grpSpPr>
            <p:sp>
              <p:nvSpPr>
                <p:cNvPr id="2213" name="Freeform: Shape 2212">
                  <a:extLst>
                    <a:ext uri="{FF2B5EF4-FFF2-40B4-BE49-F238E27FC236}">
                      <a16:creationId xmlns:a16="http://schemas.microsoft.com/office/drawing/2014/main" id="{E6280303-91D0-A00E-C0A0-481D544F4AD0}"/>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14" name="Freeform: Shape 2213">
                  <a:extLst>
                    <a:ext uri="{FF2B5EF4-FFF2-40B4-BE49-F238E27FC236}">
                      <a16:creationId xmlns:a16="http://schemas.microsoft.com/office/drawing/2014/main" id="{2CA61E96-A40A-2B10-7A3D-990F4D514787}"/>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15" name="Graphic 239">
                  <a:extLst>
                    <a:ext uri="{FF2B5EF4-FFF2-40B4-BE49-F238E27FC236}">
                      <a16:creationId xmlns:a16="http://schemas.microsoft.com/office/drawing/2014/main" id="{4D19D074-3645-9FEC-1B1D-B1589D41E271}"/>
                    </a:ext>
                  </a:extLst>
                </p:cNvPr>
                <p:cNvGrpSpPr/>
                <p:nvPr/>
              </p:nvGrpSpPr>
              <p:grpSpPr>
                <a:xfrm>
                  <a:off x="1828578" y="2716495"/>
                  <a:ext cx="85779" cy="88901"/>
                  <a:chOff x="1828578" y="2716495"/>
                  <a:chExt cx="85779" cy="88901"/>
                </a:xfrm>
              </p:grpSpPr>
              <p:sp>
                <p:nvSpPr>
                  <p:cNvPr id="2217" name="Freeform: Shape 2216">
                    <a:extLst>
                      <a:ext uri="{FF2B5EF4-FFF2-40B4-BE49-F238E27FC236}">
                        <a16:creationId xmlns:a16="http://schemas.microsoft.com/office/drawing/2014/main" id="{99693E5D-D2C1-5F42-74D7-87F1F3AD255F}"/>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18" name="Freeform: Shape 2217">
                    <a:extLst>
                      <a:ext uri="{FF2B5EF4-FFF2-40B4-BE49-F238E27FC236}">
                        <a16:creationId xmlns:a16="http://schemas.microsoft.com/office/drawing/2014/main" id="{527DC7B9-5AE9-B59B-F868-2A510CC4E11B}"/>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16" name="Freeform: Shape 2215">
                  <a:extLst>
                    <a:ext uri="{FF2B5EF4-FFF2-40B4-BE49-F238E27FC236}">
                      <a16:creationId xmlns:a16="http://schemas.microsoft.com/office/drawing/2014/main" id="{295A8FDA-AA99-DA74-A304-1E298D6AC566}"/>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415" name="Graphic 239">
              <a:extLst>
                <a:ext uri="{FF2B5EF4-FFF2-40B4-BE49-F238E27FC236}">
                  <a16:creationId xmlns:a16="http://schemas.microsoft.com/office/drawing/2014/main" id="{0F8C132F-29DB-327C-60B5-060F6F105584}"/>
                </a:ext>
              </a:extLst>
            </p:cNvPr>
            <p:cNvGrpSpPr/>
            <p:nvPr/>
          </p:nvGrpSpPr>
          <p:grpSpPr>
            <a:xfrm>
              <a:off x="4359886" y="6152838"/>
              <a:ext cx="113682" cy="183960"/>
              <a:chOff x="1814618" y="2702551"/>
              <a:chExt cx="113682" cy="183960"/>
            </a:xfrm>
          </p:grpSpPr>
          <p:sp>
            <p:nvSpPr>
              <p:cNvPr id="2198" name="Freeform: Shape 2197">
                <a:extLst>
                  <a:ext uri="{FF2B5EF4-FFF2-40B4-BE49-F238E27FC236}">
                    <a16:creationId xmlns:a16="http://schemas.microsoft.com/office/drawing/2014/main" id="{7D4D7AF1-2D65-9ED9-D963-A28A14B91F60}"/>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9" name="Freeform: Shape 2198">
                <a:extLst>
                  <a:ext uri="{FF2B5EF4-FFF2-40B4-BE49-F238E27FC236}">
                    <a16:creationId xmlns:a16="http://schemas.microsoft.com/office/drawing/2014/main" id="{A63F61B8-203B-1775-57B7-D8251D74E69E}"/>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00" name="Graphic 239">
                <a:extLst>
                  <a:ext uri="{FF2B5EF4-FFF2-40B4-BE49-F238E27FC236}">
                    <a16:creationId xmlns:a16="http://schemas.microsoft.com/office/drawing/2014/main" id="{0F58EF65-CB9C-B93E-40A0-9EAF44F6EDCF}"/>
                  </a:ext>
                </a:extLst>
              </p:cNvPr>
              <p:cNvGrpSpPr/>
              <p:nvPr/>
            </p:nvGrpSpPr>
            <p:grpSpPr>
              <a:xfrm>
                <a:off x="1828578" y="2716495"/>
                <a:ext cx="85779" cy="88901"/>
                <a:chOff x="1828578" y="2716495"/>
                <a:chExt cx="85779" cy="88901"/>
              </a:xfrm>
            </p:grpSpPr>
            <p:sp>
              <p:nvSpPr>
                <p:cNvPr id="2202" name="Freeform: Shape 2201">
                  <a:extLst>
                    <a:ext uri="{FF2B5EF4-FFF2-40B4-BE49-F238E27FC236}">
                      <a16:creationId xmlns:a16="http://schemas.microsoft.com/office/drawing/2014/main" id="{22A2CA3E-BCDB-D337-154D-89787C7177E4}"/>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03" name="Freeform: Shape 2202">
                  <a:extLst>
                    <a:ext uri="{FF2B5EF4-FFF2-40B4-BE49-F238E27FC236}">
                      <a16:creationId xmlns:a16="http://schemas.microsoft.com/office/drawing/2014/main" id="{CE43FD9B-D943-F6E6-F254-5F313FA671EE}"/>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01" name="Freeform: Shape 2200">
                <a:extLst>
                  <a:ext uri="{FF2B5EF4-FFF2-40B4-BE49-F238E27FC236}">
                    <a16:creationId xmlns:a16="http://schemas.microsoft.com/office/drawing/2014/main" id="{3621A05C-934B-F29B-D981-F7DF09B254FA}"/>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16" name="Graphic 103">
              <a:extLst>
                <a:ext uri="{FF2B5EF4-FFF2-40B4-BE49-F238E27FC236}">
                  <a16:creationId xmlns:a16="http://schemas.microsoft.com/office/drawing/2014/main" id="{75B07DEB-C949-56C3-28A1-D2E349585DCC}"/>
                </a:ext>
              </a:extLst>
            </p:cNvPr>
            <p:cNvGrpSpPr/>
            <p:nvPr/>
          </p:nvGrpSpPr>
          <p:grpSpPr>
            <a:xfrm>
              <a:off x="3138415" y="6183126"/>
              <a:ext cx="112610" cy="182224"/>
              <a:chOff x="9177083" y="4824664"/>
              <a:chExt cx="112610" cy="182224"/>
            </a:xfrm>
          </p:grpSpPr>
          <p:sp>
            <p:nvSpPr>
              <p:cNvPr id="2192" name="Freeform: Shape 2191">
                <a:extLst>
                  <a:ext uri="{FF2B5EF4-FFF2-40B4-BE49-F238E27FC236}">
                    <a16:creationId xmlns:a16="http://schemas.microsoft.com/office/drawing/2014/main" id="{C372331F-9D45-D093-5629-9D7A01923FE6}"/>
                  </a:ext>
                </a:extLst>
              </p:cNvPr>
              <p:cNvSpPr/>
              <p:nvPr/>
            </p:nvSpPr>
            <p:spPr>
              <a:xfrm>
                <a:off x="9177083" y="4824664"/>
                <a:ext cx="112610" cy="182224"/>
              </a:xfrm>
              <a:custGeom>
                <a:avLst/>
                <a:gdLst>
                  <a:gd name="connsiteX0" fmla="*/ 56460 w 112610"/>
                  <a:gd name="connsiteY0" fmla="*/ 182224 h 182224"/>
                  <a:gd name="connsiteX1" fmla="*/ 36016 w 112610"/>
                  <a:gd name="connsiteY1" fmla="*/ 128909 h 182224"/>
                  <a:gd name="connsiteX2" fmla="*/ 14671 w 112610"/>
                  <a:gd name="connsiteY2" fmla="*/ 95019 h 182224"/>
                  <a:gd name="connsiteX3" fmla="*/ 7987 w 112610"/>
                  <a:gd name="connsiteY3" fmla="*/ 83278 h 182224"/>
                  <a:gd name="connsiteX4" fmla="*/ 9 w 112610"/>
                  <a:gd name="connsiteY4" fmla="*/ 54445 h 182224"/>
                  <a:gd name="connsiteX5" fmla="*/ 8398 w 112610"/>
                  <a:gd name="connsiteY5" fmla="*/ 26024 h 182224"/>
                  <a:gd name="connsiteX6" fmla="*/ 47463 w 112610"/>
                  <a:gd name="connsiteY6" fmla="*/ 641 h 182224"/>
                  <a:gd name="connsiteX7" fmla="*/ 85391 w 112610"/>
                  <a:gd name="connsiteY7" fmla="*/ 7815 h 182224"/>
                  <a:gd name="connsiteX8" fmla="*/ 104110 w 112610"/>
                  <a:gd name="connsiteY8" fmla="*/ 25926 h 182224"/>
                  <a:gd name="connsiteX9" fmla="*/ 112597 w 112610"/>
                  <a:gd name="connsiteY9" fmla="*/ 54249 h 182224"/>
                  <a:gd name="connsiteX10" fmla="*/ 110363 w 112610"/>
                  <a:gd name="connsiteY10" fmla="*/ 70440 h 182224"/>
                  <a:gd name="connsiteX11" fmla="*/ 104698 w 112610"/>
                  <a:gd name="connsiteY11" fmla="*/ 83180 h 182224"/>
                  <a:gd name="connsiteX12" fmla="*/ 90938 w 112610"/>
                  <a:gd name="connsiteY12" fmla="*/ 106251 h 182224"/>
                  <a:gd name="connsiteX13" fmla="*/ 56440 w 112610"/>
                  <a:gd name="connsiteY13" fmla="*/ 182224 h 1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610" h="182224">
                    <a:moveTo>
                      <a:pt x="56460" y="182224"/>
                    </a:moveTo>
                    <a:cubicBezTo>
                      <a:pt x="52285" y="161741"/>
                      <a:pt x="44935" y="144708"/>
                      <a:pt x="36016" y="128909"/>
                    </a:cubicBezTo>
                    <a:cubicBezTo>
                      <a:pt x="29411" y="117188"/>
                      <a:pt x="21747" y="106388"/>
                      <a:pt x="14671" y="95019"/>
                    </a:cubicBezTo>
                    <a:cubicBezTo>
                      <a:pt x="12299" y="91236"/>
                      <a:pt x="10260" y="87218"/>
                      <a:pt x="7987" y="83278"/>
                    </a:cubicBezTo>
                    <a:cubicBezTo>
                      <a:pt x="3478" y="75418"/>
                      <a:pt x="-207" y="66284"/>
                      <a:pt x="9" y="54445"/>
                    </a:cubicBezTo>
                    <a:cubicBezTo>
                      <a:pt x="244" y="42881"/>
                      <a:pt x="3576" y="33610"/>
                      <a:pt x="8398" y="26024"/>
                    </a:cubicBezTo>
                    <a:cubicBezTo>
                      <a:pt x="16356" y="13558"/>
                      <a:pt x="29646" y="3326"/>
                      <a:pt x="47463" y="641"/>
                    </a:cubicBezTo>
                    <a:cubicBezTo>
                      <a:pt x="62046" y="-1555"/>
                      <a:pt x="75708" y="2150"/>
                      <a:pt x="85391" y="7815"/>
                    </a:cubicBezTo>
                    <a:cubicBezTo>
                      <a:pt x="93310" y="12441"/>
                      <a:pt x="99445" y="18634"/>
                      <a:pt x="104110" y="25926"/>
                    </a:cubicBezTo>
                    <a:cubicBezTo>
                      <a:pt x="108971" y="33531"/>
                      <a:pt x="112323" y="42528"/>
                      <a:pt x="112597" y="54249"/>
                    </a:cubicBezTo>
                    <a:cubicBezTo>
                      <a:pt x="112735" y="60247"/>
                      <a:pt x="111755" y="65814"/>
                      <a:pt x="110363" y="70440"/>
                    </a:cubicBezTo>
                    <a:cubicBezTo>
                      <a:pt x="108971" y="75105"/>
                      <a:pt x="106698" y="79025"/>
                      <a:pt x="104698" y="83180"/>
                    </a:cubicBezTo>
                    <a:cubicBezTo>
                      <a:pt x="100778" y="91315"/>
                      <a:pt x="95878" y="98783"/>
                      <a:pt x="90938" y="106251"/>
                    </a:cubicBezTo>
                    <a:cubicBezTo>
                      <a:pt x="76257" y="128478"/>
                      <a:pt x="62478" y="151157"/>
                      <a:pt x="56440" y="182224"/>
                    </a:cubicBezTo>
                    <a:close/>
                  </a:path>
                </a:pathLst>
              </a:custGeom>
              <a:solidFill>
                <a:srgbClr val="DAA6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3" name="Freeform: Shape 2192">
                <a:extLst>
                  <a:ext uri="{FF2B5EF4-FFF2-40B4-BE49-F238E27FC236}">
                    <a16:creationId xmlns:a16="http://schemas.microsoft.com/office/drawing/2014/main" id="{D873E00B-38F8-6DF0-152D-34D312244891}"/>
                  </a:ext>
                </a:extLst>
              </p:cNvPr>
              <p:cNvSpPr/>
              <p:nvPr/>
            </p:nvSpPr>
            <p:spPr>
              <a:xfrm>
                <a:off x="9177093" y="4824664"/>
                <a:ext cx="112588" cy="54445"/>
              </a:xfrm>
              <a:custGeom>
                <a:avLst/>
                <a:gdLst>
                  <a:gd name="connsiteX0" fmla="*/ 0 w 112588"/>
                  <a:gd name="connsiteY0" fmla="*/ 54445 h 54445"/>
                  <a:gd name="connsiteX1" fmla="*/ 8389 w 112588"/>
                  <a:gd name="connsiteY1" fmla="*/ 26024 h 54445"/>
                  <a:gd name="connsiteX2" fmla="*/ 47454 w 112588"/>
                  <a:gd name="connsiteY2" fmla="*/ 641 h 54445"/>
                  <a:gd name="connsiteX3" fmla="*/ 85382 w 112588"/>
                  <a:gd name="connsiteY3" fmla="*/ 7815 h 54445"/>
                  <a:gd name="connsiteX4" fmla="*/ 104101 w 112588"/>
                  <a:gd name="connsiteY4" fmla="*/ 25926 h 54445"/>
                  <a:gd name="connsiteX5" fmla="*/ 112588 w 112588"/>
                  <a:gd name="connsiteY5" fmla="*/ 54249 h 54445"/>
                  <a:gd name="connsiteX6" fmla="*/ 0 w 112588"/>
                  <a:gd name="connsiteY6" fmla="*/ 54445 h 5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88" h="54445">
                    <a:moveTo>
                      <a:pt x="0" y="54445"/>
                    </a:moveTo>
                    <a:cubicBezTo>
                      <a:pt x="235" y="42881"/>
                      <a:pt x="3567" y="33610"/>
                      <a:pt x="8389" y="26024"/>
                    </a:cubicBezTo>
                    <a:cubicBezTo>
                      <a:pt x="16347" y="13558"/>
                      <a:pt x="29637" y="3326"/>
                      <a:pt x="47454" y="641"/>
                    </a:cubicBezTo>
                    <a:cubicBezTo>
                      <a:pt x="62037" y="-1555"/>
                      <a:pt x="75699" y="2150"/>
                      <a:pt x="85382" y="7815"/>
                    </a:cubicBezTo>
                    <a:cubicBezTo>
                      <a:pt x="93301" y="12441"/>
                      <a:pt x="99436" y="18634"/>
                      <a:pt x="104101" y="25926"/>
                    </a:cubicBezTo>
                    <a:cubicBezTo>
                      <a:pt x="108962" y="33531"/>
                      <a:pt x="112314" y="42528"/>
                      <a:pt x="112588" y="54249"/>
                    </a:cubicBezTo>
                    <a:lnTo>
                      <a:pt x="0" y="54445"/>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94" name="Graphic 103">
                <a:extLst>
                  <a:ext uri="{FF2B5EF4-FFF2-40B4-BE49-F238E27FC236}">
                    <a16:creationId xmlns:a16="http://schemas.microsoft.com/office/drawing/2014/main" id="{FD1FB8DB-B2A7-5101-1C6C-0ECFAA5E49AE}"/>
                  </a:ext>
                </a:extLst>
              </p:cNvPr>
              <p:cNvGrpSpPr/>
              <p:nvPr/>
            </p:nvGrpSpPr>
            <p:grpSpPr>
              <a:xfrm>
                <a:off x="9190911" y="4838476"/>
                <a:ext cx="84970" cy="88062"/>
                <a:chOff x="9190911" y="4838476"/>
                <a:chExt cx="84970" cy="88062"/>
              </a:xfrm>
            </p:grpSpPr>
            <p:sp>
              <p:nvSpPr>
                <p:cNvPr id="2196" name="Freeform: Shape 2195">
                  <a:extLst>
                    <a:ext uri="{FF2B5EF4-FFF2-40B4-BE49-F238E27FC236}">
                      <a16:creationId xmlns:a16="http://schemas.microsoft.com/office/drawing/2014/main" id="{17E5E180-C199-ED9F-F81C-92406C88FE92}"/>
                    </a:ext>
                  </a:extLst>
                </p:cNvPr>
                <p:cNvSpPr/>
                <p:nvPr/>
              </p:nvSpPr>
              <p:spPr>
                <a:xfrm>
                  <a:off x="9190911" y="4838476"/>
                  <a:ext cx="84970" cy="84989"/>
                </a:xfrm>
                <a:custGeom>
                  <a:avLst/>
                  <a:gdLst>
                    <a:gd name="connsiteX0" fmla="*/ 84971 w 84970"/>
                    <a:gd name="connsiteY0" fmla="*/ 42495 h 84989"/>
                    <a:gd name="connsiteX1" fmla="*/ 42495 w 84970"/>
                    <a:gd name="connsiteY1" fmla="*/ 84990 h 84989"/>
                    <a:gd name="connsiteX2" fmla="*/ 0 w 84970"/>
                    <a:gd name="connsiteY2" fmla="*/ 42495 h 84989"/>
                    <a:gd name="connsiteX3" fmla="*/ 42495 w 84970"/>
                    <a:gd name="connsiteY3" fmla="*/ 0 h 84989"/>
                    <a:gd name="connsiteX4" fmla="*/ 84971 w 84970"/>
                    <a:gd name="connsiteY4" fmla="*/ 42475 h 84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70" h="84989">
                      <a:moveTo>
                        <a:pt x="84971" y="42495"/>
                      </a:moveTo>
                      <a:cubicBezTo>
                        <a:pt x="84971" y="65957"/>
                        <a:pt x="65958" y="84990"/>
                        <a:pt x="42495" y="84990"/>
                      </a:cubicBezTo>
                      <a:cubicBezTo>
                        <a:pt x="19033" y="84990"/>
                        <a:pt x="0" y="65957"/>
                        <a:pt x="0" y="42495"/>
                      </a:cubicBezTo>
                      <a:cubicBezTo>
                        <a:pt x="0" y="19033"/>
                        <a:pt x="19033" y="0"/>
                        <a:pt x="42495" y="0"/>
                      </a:cubicBezTo>
                      <a:cubicBezTo>
                        <a:pt x="65958" y="0"/>
                        <a:pt x="84971" y="19013"/>
                        <a:pt x="84971" y="42475"/>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7" name="Freeform: Shape 2196">
                  <a:extLst>
                    <a:ext uri="{FF2B5EF4-FFF2-40B4-BE49-F238E27FC236}">
                      <a16:creationId xmlns:a16="http://schemas.microsoft.com/office/drawing/2014/main" id="{5376EB73-0B2F-AECD-3EB0-0F058B767191}"/>
                    </a:ext>
                  </a:extLst>
                </p:cNvPr>
                <p:cNvSpPr/>
                <p:nvPr/>
              </p:nvSpPr>
              <p:spPr>
                <a:xfrm>
                  <a:off x="9190935" y="4883656"/>
                  <a:ext cx="84919" cy="42882"/>
                </a:xfrm>
                <a:custGeom>
                  <a:avLst/>
                  <a:gdLst>
                    <a:gd name="connsiteX0" fmla="*/ 84868 w 84919"/>
                    <a:gd name="connsiteY0" fmla="*/ 0 h 42882"/>
                    <a:gd name="connsiteX1" fmla="*/ 25830 w 84919"/>
                    <a:gd name="connsiteY1" fmla="*/ 39574 h 42882"/>
                    <a:gd name="connsiteX2" fmla="*/ 74 w 84919"/>
                    <a:gd name="connsiteY2" fmla="*/ 0 h 42882"/>
                    <a:gd name="connsiteX3" fmla="*/ 42373 w 84919"/>
                    <a:gd name="connsiteY3" fmla="*/ 39908 h 42882"/>
                    <a:gd name="connsiteX4" fmla="*/ 84868 w 84919"/>
                    <a:gd name="connsiteY4" fmla="*/ 0 h 42882"/>
                    <a:gd name="connsiteX5" fmla="*/ 84868 w 84919"/>
                    <a:gd name="connsiteY5" fmla="*/ 0 h 4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19" h="42882">
                      <a:moveTo>
                        <a:pt x="84868" y="0"/>
                      </a:moveTo>
                      <a:cubicBezTo>
                        <a:pt x="86416" y="30068"/>
                        <a:pt x="52997" y="51374"/>
                        <a:pt x="25830" y="39574"/>
                      </a:cubicBezTo>
                      <a:cubicBezTo>
                        <a:pt x="10247" y="33263"/>
                        <a:pt x="-1024" y="16916"/>
                        <a:pt x="74" y="0"/>
                      </a:cubicBezTo>
                      <a:cubicBezTo>
                        <a:pt x="819" y="21875"/>
                        <a:pt x="20616" y="40378"/>
                        <a:pt x="42373" y="39908"/>
                      </a:cubicBezTo>
                      <a:cubicBezTo>
                        <a:pt x="64032" y="40084"/>
                        <a:pt x="83986" y="22031"/>
                        <a:pt x="84868" y="0"/>
                      </a:cubicBezTo>
                      <a:lnTo>
                        <a:pt x="84868"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95" name="Freeform: Shape 2194">
                <a:extLst>
                  <a:ext uri="{FF2B5EF4-FFF2-40B4-BE49-F238E27FC236}">
                    <a16:creationId xmlns:a16="http://schemas.microsoft.com/office/drawing/2014/main" id="{BBB934B4-8C6E-4538-2AD8-00303622AF4E}"/>
                  </a:ext>
                </a:extLst>
              </p:cNvPr>
              <p:cNvSpPr/>
              <p:nvPr/>
            </p:nvSpPr>
            <p:spPr>
              <a:xfrm>
                <a:off x="9190911" y="4880971"/>
                <a:ext cx="84970" cy="42494"/>
              </a:xfrm>
              <a:custGeom>
                <a:avLst/>
                <a:gdLst>
                  <a:gd name="connsiteX0" fmla="*/ 84971 w 84970"/>
                  <a:gd name="connsiteY0" fmla="*/ 0 h 42494"/>
                  <a:gd name="connsiteX1" fmla="*/ 42495 w 84970"/>
                  <a:gd name="connsiteY1" fmla="*/ 42495 h 42494"/>
                  <a:gd name="connsiteX2" fmla="*/ 0 w 84970"/>
                  <a:gd name="connsiteY2" fmla="*/ 0 h 42494"/>
                  <a:gd name="connsiteX3" fmla="*/ 84971 w 84970"/>
                  <a:gd name="connsiteY3" fmla="*/ 0 h 42494"/>
                </a:gdLst>
                <a:ahLst/>
                <a:cxnLst>
                  <a:cxn ang="0">
                    <a:pos x="connsiteX0" y="connsiteY0"/>
                  </a:cxn>
                  <a:cxn ang="0">
                    <a:pos x="connsiteX1" y="connsiteY1"/>
                  </a:cxn>
                  <a:cxn ang="0">
                    <a:pos x="connsiteX2" y="connsiteY2"/>
                  </a:cxn>
                  <a:cxn ang="0">
                    <a:pos x="connsiteX3" y="connsiteY3"/>
                  </a:cxn>
                </a:cxnLst>
                <a:rect l="l" t="t" r="r" b="b"/>
                <a:pathLst>
                  <a:path w="84970" h="42494">
                    <a:moveTo>
                      <a:pt x="84971" y="0"/>
                    </a:moveTo>
                    <a:cubicBezTo>
                      <a:pt x="84971" y="23462"/>
                      <a:pt x="65958" y="42495"/>
                      <a:pt x="42495" y="42495"/>
                    </a:cubicBezTo>
                    <a:cubicBezTo>
                      <a:pt x="19033" y="42495"/>
                      <a:pt x="0" y="23462"/>
                      <a:pt x="0" y="0"/>
                    </a:cubicBezTo>
                    <a:cubicBezTo>
                      <a:pt x="0" y="0"/>
                      <a:pt x="42338" y="11937"/>
                      <a:pt x="84971" y="0"/>
                    </a:cubicBezTo>
                    <a:close/>
                  </a:path>
                </a:pathLst>
              </a:custGeom>
              <a:solidFill>
                <a:srgbClr val="2293B5">
                  <a:alpha val="19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17" name="Group 1416">
              <a:extLst>
                <a:ext uri="{FF2B5EF4-FFF2-40B4-BE49-F238E27FC236}">
                  <a16:creationId xmlns:a16="http://schemas.microsoft.com/office/drawing/2014/main" id="{A435045F-AD19-52A5-C557-F6AB7D5FF502}"/>
                </a:ext>
              </a:extLst>
            </p:cNvPr>
            <p:cNvGrpSpPr/>
            <p:nvPr/>
          </p:nvGrpSpPr>
          <p:grpSpPr>
            <a:xfrm>
              <a:off x="6357015" y="1006133"/>
              <a:ext cx="4385261" cy="1867040"/>
              <a:chOff x="6298441" y="899160"/>
              <a:chExt cx="4385261" cy="1867040"/>
            </a:xfrm>
          </p:grpSpPr>
          <p:sp>
            <p:nvSpPr>
              <p:cNvPr id="2122" name="Rectangle: Rounded Corners 2121">
                <a:extLst>
                  <a:ext uri="{FF2B5EF4-FFF2-40B4-BE49-F238E27FC236}">
                    <a16:creationId xmlns:a16="http://schemas.microsoft.com/office/drawing/2014/main" id="{A277B9EA-1997-87D4-13E5-B5E3835542D8}"/>
                  </a:ext>
                </a:extLst>
              </p:cNvPr>
              <p:cNvSpPr>
                <a:spLocks/>
              </p:cNvSpPr>
              <p:nvPr/>
            </p:nvSpPr>
            <p:spPr>
              <a:xfrm>
                <a:off x="7805454" y="1673212"/>
                <a:ext cx="2681571" cy="917116"/>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23" name="TextBox 2122">
                <a:extLst>
                  <a:ext uri="{FF2B5EF4-FFF2-40B4-BE49-F238E27FC236}">
                    <a16:creationId xmlns:a16="http://schemas.microsoft.com/office/drawing/2014/main" id="{ECDACDD4-F9D0-A9DE-81CD-A8429B1D596F}"/>
                  </a:ext>
                </a:extLst>
              </p:cNvPr>
              <p:cNvSpPr txBox="1">
                <a:spLocks/>
              </p:cNvSpPr>
              <p:nvPr/>
            </p:nvSpPr>
            <p:spPr>
              <a:xfrm>
                <a:off x="8094843" y="1922148"/>
                <a:ext cx="724391" cy="656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Hamburg</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Cologne</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Munich</a:t>
                </a:r>
              </a:p>
            </p:txBody>
          </p:sp>
          <p:sp>
            <p:nvSpPr>
              <p:cNvPr id="2124" name="TextBox 2123">
                <a:extLst>
                  <a:ext uri="{FF2B5EF4-FFF2-40B4-BE49-F238E27FC236}">
                    <a16:creationId xmlns:a16="http://schemas.microsoft.com/office/drawing/2014/main" id="{335032F6-E4CA-A37F-6121-5C80CE904352}"/>
                  </a:ext>
                </a:extLst>
              </p:cNvPr>
              <p:cNvSpPr txBox="1">
                <a:spLocks/>
              </p:cNvSpPr>
              <p:nvPr/>
            </p:nvSpPr>
            <p:spPr>
              <a:xfrm>
                <a:off x="8094842" y="1706143"/>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Germany</a:t>
                </a:r>
              </a:p>
            </p:txBody>
          </p:sp>
          <p:sp>
            <p:nvSpPr>
              <p:cNvPr id="2125" name="Oval 2124">
                <a:extLst>
                  <a:ext uri="{FF2B5EF4-FFF2-40B4-BE49-F238E27FC236}">
                    <a16:creationId xmlns:a16="http://schemas.microsoft.com/office/drawing/2014/main" id="{D6211A62-633C-16E5-861D-A8F11333DE10}"/>
                  </a:ext>
                </a:extLst>
              </p:cNvPr>
              <p:cNvSpPr>
                <a:spLocks/>
              </p:cNvSpPr>
              <p:nvPr/>
            </p:nvSpPr>
            <p:spPr>
              <a:xfrm>
                <a:off x="7530875" y="1871256"/>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26" name="TextBox 2125">
                <a:extLst>
                  <a:ext uri="{FF2B5EF4-FFF2-40B4-BE49-F238E27FC236}">
                    <a16:creationId xmlns:a16="http://schemas.microsoft.com/office/drawing/2014/main" id="{23F67BB9-0BF6-4083-9828-97854E3BE2D3}"/>
                  </a:ext>
                </a:extLst>
              </p:cNvPr>
              <p:cNvSpPr txBox="1">
                <a:spLocks/>
              </p:cNvSpPr>
              <p:nvPr/>
            </p:nvSpPr>
            <p:spPr>
              <a:xfrm>
                <a:off x="9261503" y="1922148"/>
                <a:ext cx="1192230" cy="45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Stuttgart</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 </a:t>
                </a:r>
              </a:p>
            </p:txBody>
          </p:sp>
          <p:pic>
            <p:nvPicPr>
              <p:cNvPr id="2127" name="Picture 2" descr="Germany png images | PNGWing">
                <a:extLst>
                  <a:ext uri="{FF2B5EF4-FFF2-40B4-BE49-F238E27FC236}">
                    <a16:creationId xmlns:a16="http://schemas.microsoft.com/office/drawing/2014/main" id="{B90F9FFE-3DF5-8C58-C0BA-9AEEF8C7DE9F}"/>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4237" t="4237" r="4237" b="4237"/>
              <a:stretch/>
            </p:blipFill>
            <p:spPr bwMode="auto">
              <a:xfrm>
                <a:off x="7548230" y="1889676"/>
                <a:ext cx="484188" cy="484188"/>
              </a:xfrm>
              <a:prstGeom prst="ellipse">
                <a:avLst/>
              </a:prstGeom>
              <a:noFill/>
              <a:extLst>
                <a:ext uri="{909E8E84-426E-40dd-AFC4-6F175D3DCCD1}">
                  <a14:hiddenFill xmlns:a14="http://schemas.microsoft.com/office/drawing/2010/main" xmlns="">
                    <a:solidFill>
                      <a:srgbClr val="FFFFFF"/>
                    </a:solidFill>
                  </a14:hiddenFill>
                </a:ext>
              </a:extLst>
            </p:spPr>
          </p:pic>
          <p:cxnSp>
            <p:nvCxnSpPr>
              <p:cNvPr id="2128" name="Connector: Elbow 2127">
                <a:extLst>
                  <a:ext uri="{FF2B5EF4-FFF2-40B4-BE49-F238E27FC236}">
                    <a16:creationId xmlns:a16="http://schemas.microsoft.com/office/drawing/2014/main" id="{3B1F9BB7-AAD8-AB4B-8389-58AD671F0837}"/>
                  </a:ext>
                </a:extLst>
              </p:cNvPr>
              <p:cNvCxnSpPr>
                <a:cxnSpLocks/>
              </p:cNvCxnSpPr>
              <p:nvPr/>
            </p:nvCxnSpPr>
            <p:spPr>
              <a:xfrm flipV="1">
                <a:off x="6346094" y="2125403"/>
                <a:ext cx="1155159" cy="597935"/>
              </a:xfrm>
              <a:prstGeom prst="bentConnector3">
                <a:avLst>
                  <a:gd name="adj1" fmla="val 50000"/>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29" name="Oval 2128">
                <a:extLst>
                  <a:ext uri="{FF2B5EF4-FFF2-40B4-BE49-F238E27FC236}">
                    <a16:creationId xmlns:a16="http://schemas.microsoft.com/office/drawing/2014/main" id="{3E14CF97-8F1E-9C71-B889-1E75F3E91920}"/>
                  </a:ext>
                </a:extLst>
              </p:cNvPr>
              <p:cNvSpPr/>
              <p:nvPr/>
            </p:nvSpPr>
            <p:spPr>
              <a:xfrm>
                <a:off x="6298441" y="2680475"/>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30" name="Graphic 2129">
                <a:extLst>
                  <a:ext uri="{FF2B5EF4-FFF2-40B4-BE49-F238E27FC236}">
                    <a16:creationId xmlns:a16="http://schemas.microsoft.com/office/drawing/2014/main" id="{4E0D59CD-D3A0-A47F-725B-0554A75E6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3775" y="1955706"/>
                <a:ext cx="117465" cy="191654"/>
              </a:xfrm>
              <a:prstGeom prst="rect">
                <a:avLst/>
              </a:prstGeom>
            </p:spPr>
          </p:pic>
          <p:grpSp>
            <p:nvGrpSpPr>
              <p:cNvPr id="2131" name="Graphic 239">
                <a:extLst>
                  <a:ext uri="{FF2B5EF4-FFF2-40B4-BE49-F238E27FC236}">
                    <a16:creationId xmlns:a16="http://schemas.microsoft.com/office/drawing/2014/main" id="{6A100B83-3733-9EC2-F920-F604F6CDD5A2}"/>
                  </a:ext>
                </a:extLst>
              </p:cNvPr>
              <p:cNvGrpSpPr/>
              <p:nvPr/>
            </p:nvGrpSpPr>
            <p:grpSpPr>
              <a:xfrm>
                <a:off x="8738481" y="1955371"/>
                <a:ext cx="113682" cy="183960"/>
                <a:chOff x="1814618" y="2702551"/>
                <a:chExt cx="113682" cy="183960"/>
              </a:xfrm>
            </p:grpSpPr>
            <p:sp>
              <p:nvSpPr>
                <p:cNvPr id="2186" name="Freeform: Shape 2185">
                  <a:extLst>
                    <a:ext uri="{FF2B5EF4-FFF2-40B4-BE49-F238E27FC236}">
                      <a16:creationId xmlns:a16="http://schemas.microsoft.com/office/drawing/2014/main" id="{76191A0A-27D8-70E7-D8AC-F4C2898EDB11}"/>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7" name="Freeform: Shape 2186">
                  <a:extLst>
                    <a:ext uri="{FF2B5EF4-FFF2-40B4-BE49-F238E27FC236}">
                      <a16:creationId xmlns:a16="http://schemas.microsoft.com/office/drawing/2014/main" id="{EB8C8066-E34E-E1A5-41BB-0F5EEE2E51D6}"/>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88" name="Graphic 239">
                  <a:extLst>
                    <a:ext uri="{FF2B5EF4-FFF2-40B4-BE49-F238E27FC236}">
                      <a16:creationId xmlns:a16="http://schemas.microsoft.com/office/drawing/2014/main" id="{062BEE61-10D7-D4BD-4084-C313CDD6096F}"/>
                    </a:ext>
                  </a:extLst>
                </p:cNvPr>
                <p:cNvGrpSpPr/>
                <p:nvPr/>
              </p:nvGrpSpPr>
              <p:grpSpPr>
                <a:xfrm>
                  <a:off x="1828578" y="2716495"/>
                  <a:ext cx="85779" cy="88901"/>
                  <a:chOff x="1828578" y="2716495"/>
                  <a:chExt cx="85779" cy="88901"/>
                </a:xfrm>
              </p:grpSpPr>
              <p:sp>
                <p:nvSpPr>
                  <p:cNvPr id="2190" name="Freeform: Shape 2189">
                    <a:extLst>
                      <a:ext uri="{FF2B5EF4-FFF2-40B4-BE49-F238E27FC236}">
                        <a16:creationId xmlns:a16="http://schemas.microsoft.com/office/drawing/2014/main" id="{A07A4FC8-9354-226C-9B33-CF3F03E58F6C}"/>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1" name="Freeform: Shape 2190">
                    <a:extLst>
                      <a:ext uri="{FF2B5EF4-FFF2-40B4-BE49-F238E27FC236}">
                        <a16:creationId xmlns:a16="http://schemas.microsoft.com/office/drawing/2014/main" id="{32AFC508-B633-E2A1-02CF-7DDE7AB581CF}"/>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89" name="Freeform: Shape 2188">
                  <a:extLst>
                    <a:ext uri="{FF2B5EF4-FFF2-40B4-BE49-F238E27FC236}">
                      <a16:creationId xmlns:a16="http://schemas.microsoft.com/office/drawing/2014/main" id="{5F54A672-3462-CFCC-A451-90B42F6FB50F}"/>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132" name="Graphic 2131">
                <a:extLst>
                  <a:ext uri="{FF2B5EF4-FFF2-40B4-BE49-F238E27FC236}">
                    <a16:creationId xmlns:a16="http://schemas.microsoft.com/office/drawing/2014/main" id="{6640B74D-C31D-C9FC-B0A6-338E710D66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3775" y="2150893"/>
                <a:ext cx="117465" cy="191654"/>
              </a:xfrm>
              <a:prstGeom prst="rect">
                <a:avLst/>
              </a:prstGeom>
            </p:spPr>
          </p:pic>
          <p:grpSp>
            <p:nvGrpSpPr>
              <p:cNvPr id="2133" name="Graphic 239">
                <a:extLst>
                  <a:ext uri="{FF2B5EF4-FFF2-40B4-BE49-F238E27FC236}">
                    <a16:creationId xmlns:a16="http://schemas.microsoft.com/office/drawing/2014/main" id="{7A69D704-94F5-F47F-1D2E-E1B388DFF0A5}"/>
                  </a:ext>
                </a:extLst>
              </p:cNvPr>
              <p:cNvGrpSpPr/>
              <p:nvPr/>
            </p:nvGrpSpPr>
            <p:grpSpPr>
              <a:xfrm>
                <a:off x="8738481" y="2165798"/>
                <a:ext cx="113682" cy="183960"/>
                <a:chOff x="1814618" y="2702551"/>
                <a:chExt cx="113682" cy="183960"/>
              </a:xfrm>
            </p:grpSpPr>
            <p:sp>
              <p:nvSpPr>
                <p:cNvPr id="2180" name="Freeform: Shape 2179">
                  <a:extLst>
                    <a:ext uri="{FF2B5EF4-FFF2-40B4-BE49-F238E27FC236}">
                      <a16:creationId xmlns:a16="http://schemas.microsoft.com/office/drawing/2014/main" id="{7264817F-E93C-A9C6-E0F7-50A1E45567F6}"/>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1" name="Freeform: Shape 2180">
                  <a:extLst>
                    <a:ext uri="{FF2B5EF4-FFF2-40B4-BE49-F238E27FC236}">
                      <a16:creationId xmlns:a16="http://schemas.microsoft.com/office/drawing/2014/main" id="{2F41604D-ECFB-F7CC-3AFF-A92A64169972}"/>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82" name="Graphic 239">
                  <a:extLst>
                    <a:ext uri="{FF2B5EF4-FFF2-40B4-BE49-F238E27FC236}">
                      <a16:creationId xmlns:a16="http://schemas.microsoft.com/office/drawing/2014/main" id="{9A14DAFD-D66C-DE68-7C43-8C816EC032B8}"/>
                    </a:ext>
                  </a:extLst>
                </p:cNvPr>
                <p:cNvGrpSpPr/>
                <p:nvPr/>
              </p:nvGrpSpPr>
              <p:grpSpPr>
                <a:xfrm>
                  <a:off x="1828578" y="2716495"/>
                  <a:ext cx="85779" cy="88901"/>
                  <a:chOff x="1828578" y="2716495"/>
                  <a:chExt cx="85779" cy="88901"/>
                </a:xfrm>
              </p:grpSpPr>
              <p:sp>
                <p:nvSpPr>
                  <p:cNvPr id="2184" name="Freeform: Shape 2183">
                    <a:extLst>
                      <a:ext uri="{FF2B5EF4-FFF2-40B4-BE49-F238E27FC236}">
                        <a16:creationId xmlns:a16="http://schemas.microsoft.com/office/drawing/2014/main" id="{4F015BB1-C913-6E14-C880-FB076234F92E}"/>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5" name="Freeform: Shape 2184">
                    <a:extLst>
                      <a:ext uri="{FF2B5EF4-FFF2-40B4-BE49-F238E27FC236}">
                        <a16:creationId xmlns:a16="http://schemas.microsoft.com/office/drawing/2014/main" id="{F792468A-5C8A-D035-769A-344402B5AB37}"/>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83" name="Freeform: Shape 2182">
                  <a:extLst>
                    <a:ext uri="{FF2B5EF4-FFF2-40B4-BE49-F238E27FC236}">
                      <a16:creationId xmlns:a16="http://schemas.microsoft.com/office/drawing/2014/main" id="{509835C7-B9A6-6909-6BE6-2D23E3463B5B}"/>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134" name="Graphic 2133">
                <a:extLst>
                  <a:ext uri="{FF2B5EF4-FFF2-40B4-BE49-F238E27FC236}">
                    <a16:creationId xmlns:a16="http://schemas.microsoft.com/office/drawing/2014/main" id="{A43E4A22-1451-D85B-6153-14ACF6152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3775" y="2357351"/>
                <a:ext cx="117465" cy="191654"/>
              </a:xfrm>
              <a:prstGeom prst="rect">
                <a:avLst/>
              </a:prstGeom>
            </p:spPr>
          </p:pic>
          <p:grpSp>
            <p:nvGrpSpPr>
              <p:cNvPr id="2135" name="Graphic 239">
                <a:extLst>
                  <a:ext uri="{FF2B5EF4-FFF2-40B4-BE49-F238E27FC236}">
                    <a16:creationId xmlns:a16="http://schemas.microsoft.com/office/drawing/2014/main" id="{5DFB257C-CDF7-7977-BAFA-64C28108ED57}"/>
                  </a:ext>
                </a:extLst>
              </p:cNvPr>
              <p:cNvGrpSpPr/>
              <p:nvPr/>
            </p:nvGrpSpPr>
            <p:grpSpPr>
              <a:xfrm>
                <a:off x="8738481" y="2357016"/>
                <a:ext cx="113682" cy="183960"/>
                <a:chOff x="1814618" y="2702551"/>
                <a:chExt cx="113682" cy="183960"/>
              </a:xfrm>
            </p:grpSpPr>
            <p:sp>
              <p:nvSpPr>
                <p:cNvPr id="2174" name="Freeform: Shape 2173">
                  <a:extLst>
                    <a:ext uri="{FF2B5EF4-FFF2-40B4-BE49-F238E27FC236}">
                      <a16:creationId xmlns:a16="http://schemas.microsoft.com/office/drawing/2014/main" id="{D408C513-A34D-A993-D35F-9B7E9A833BD5}"/>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75" name="Freeform: Shape 2174">
                  <a:extLst>
                    <a:ext uri="{FF2B5EF4-FFF2-40B4-BE49-F238E27FC236}">
                      <a16:creationId xmlns:a16="http://schemas.microsoft.com/office/drawing/2014/main" id="{B1A1695C-18D7-D20F-7795-67F8FCE4CE82}"/>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76" name="Graphic 239">
                  <a:extLst>
                    <a:ext uri="{FF2B5EF4-FFF2-40B4-BE49-F238E27FC236}">
                      <a16:creationId xmlns:a16="http://schemas.microsoft.com/office/drawing/2014/main" id="{749C30B0-D2BE-4F18-13E2-B52F11139B97}"/>
                    </a:ext>
                  </a:extLst>
                </p:cNvPr>
                <p:cNvGrpSpPr/>
                <p:nvPr/>
              </p:nvGrpSpPr>
              <p:grpSpPr>
                <a:xfrm>
                  <a:off x="1828578" y="2716495"/>
                  <a:ext cx="85779" cy="88901"/>
                  <a:chOff x="1828578" y="2716495"/>
                  <a:chExt cx="85779" cy="88901"/>
                </a:xfrm>
              </p:grpSpPr>
              <p:sp>
                <p:nvSpPr>
                  <p:cNvPr id="2178" name="Freeform: Shape 2177">
                    <a:extLst>
                      <a:ext uri="{FF2B5EF4-FFF2-40B4-BE49-F238E27FC236}">
                        <a16:creationId xmlns:a16="http://schemas.microsoft.com/office/drawing/2014/main" id="{F79C83B4-AC2D-0889-577A-FC2F4A107296}"/>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79" name="Freeform: Shape 2178">
                    <a:extLst>
                      <a:ext uri="{FF2B5EF4-FFF2-40B4-BE49-F238E27FC236}">
                        <a16:creationId xmlns:a16="http://schemas.microsoft.com/office/drawing/2014/main" id="{1C52A9CE-1234-FEE2-9648-212E413D91DC}"/>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77" name="Freeform: Shape 2176">
                  <a:extLst>
                    <a:ext uri="{FF2B5EF4-FFF2-40B4-BE49-F238E27FC236}">
                      <a16:creationId xmlns:a16="http://schemas.microsoft.com/office/drawing/2014/main" id="{6C4EA817-A2E3-AEAC-9ACA-D329DE865C18}"/>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136" name="Graphic 2135">
                <a:extLst>
                  <a:ext uri="{FF2B5EF4-FFF2-40B4-BE49-F238E27FC236}">
                    <a16:creationId xmlns:a16="http://schemas.microsoft.com/office/drawing/2014/main" id="{F2D37419-59F6-5B63-C6C2-1CBF8C751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8794" y="1963326"/>
                <a:ext cx="117465" cy="191654"/>
              </a:xfrm>
              <a:prstGeom prst="rect">
                <a:avLst/>
              </a:prstGeom>
            </p:spPr>
          </p:pic>
          <p:grpSp>
            <p:nvGrpSpPr>
              <p:cNvPr id="2137" name="Graphic 239">
                <a:extLst>
                  <a:ext uri="{FF2B5EF4-FFF2-40B4-BE49-F238E27FC236}">
                    <a16:creationId xmlns:a16="http://schemas.microsoft.com/office/drawing/2014/main" id="{1B784509-1EE4-C35A-1388-ED16AE36EB0A}"/>
                  </a:ext>
                </a:extLst>
              </p:cNvPr>
              <p:cNvGrpSpPr/>
              <p:nvPr/>
            </p:nvGrpSpPr>
            <p:grpSpPr>
              <a:xfrm>
                <a:off x="9966619" y="1962991"/>
                <a:ext cx="113682" cy="183960"/>
                <a:chOff x="1814618" y="2702551"/>
                <a:chExt cx="113682" cy="183960"/>
              </a:xfrm>
            </p:grpSpPr>
            <p:sp>
              <p:nvSpPr>
                <p:cNvPr id="2168" name="Freeform: Shape 2167">
                  <a:extLst>
                    <a:ext uri="{FF2B5EF4-FFF2-40B4-BE49-F238E27FC236}">
                      <a16:creationId xmlns:a16="http://schemas.microsoft.com/office/drawing/2014/main" id="{F7D68A7F-2FE2-E25D-E429-EB569D5256D5}"/>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9" name="Freeform: Shape 2168">
                  <a:extLst>
                    <a:ext uri="{FF2B5EF4-FFF2-40B4-BE49-F238E27FC236}">
                      <a16:creationId xmlns:a16="http://schemas.microsoft.com/office/drawing/2014/main" id="{41405B42-169E-9BF4-6C2A-5C080F400501}"/>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70" name="Graphic 239">
                  <a:extLst>
                    <a:ext uri="{FF2B5EF4-FFF2-40B4-BE49-F238E27FC236}">
                      <a16:creationId xmlns:a16="http://schemas.microsoft.com/office/drawing/2014/main" id="{449EA944-1D27-F6FD-90E9-2128DE315126}"/>
                    </a:ext>
                  </a:extLst>
                </p:cNvPr>
                <p:cNvGrpSpPr/>
                <p:nvPr/>
              </p:nvGrpSpPr>
              <p:grpSpPr>
                <a:xfrm>
                  <a:off x="1828578" y="2716495"/>
                  <a:ext cx="85779" cy="88901"/>
                  <a:chOff x="1828578" y="2716495"/>
                  <a:chExt cx="85779" cy="88901"/>
                </a:xfrm>
              </p:grpSpPr>
              <p:sp>
                <p:nvSpPr>
                  <p:cNvPr id="2172" name="Freeform: Shape 2171">
                    <a:extLst>
                      <a:ext uri="{FF2B5EF4-FFF2-40B4-BE49-F238E27FC236}">
                        <a16:creationId xmlns:a16="http://schemas.microsoft.com/office/drawing/2014/main" id="{4B381E00-2AEE-2D11-5D5E-E3BA398EEF39}"/>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73" name="Freeform: Shape 2172">
                    <a:extLst>
                      <a:ext uri="{FF2B5EF4-FFF2-40B4-BE49-F238E27FC236}">
                        <a16:creationId xmlns:a16="http://schemas.microsoft.com/office/drawing/2014/main" id="{C4C5B827-A4D6-3ACD-8C73-612C78FF383A}"/>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71" name="Freeform: Shape 2170">
                  <a:extLst>
                    <a:ext uri="{FF2B5EF4-FFF2-40B4-BE49-F238E27FC236}">
                      <a16:creationId xmlns:a16="http://schemas.microsoft.com/office/drawing/2014/main" id="{E55A8B9C-FD47-CC3F-A66A-0A5EC71D6797}"/>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38" name="Graphic 239">
                <a:extLst>
                  <a:ext uri="{FF2B5EF4-FFF2-40B4-BE49-F238E27FC236}">
                    <a16:creationId xmlns:a16="http://schemas.microsoft.com/office/drawing/2014/main" id="{3823229E-1BF5-761D-1B34-4B9ACABBD56A}"/>
                  </a:ext>
                </a:extLst>
              </p:cNvPr>
              <p:cNvGrpSpPr/>
              <p:nvPr/>
            </p:nvGrpSpPr>
            <p:grpSpPr>
              <a:xfrm>
                <a:off x="9966619" y="2174695"/>
                <a:ext cx="113682" cy="183960"/>
                <a:chOff x="1814618" y="2702551"/>
                <a:chExt cx="113682" cy="183960"/>
              </a:xfrm>
            </p:grpSpPr>
            <p:sp>
              <p:nvSpPr>
                <p:cNvPr id="2148" name="Freeform: Shape 2147">
                  <a:extLst>
                    <a:ext uri="{FF2B5EF4-FFF2-40B4-BE49-F238E27FC236}">
                      <a16:creationId xmlns:a16="http://schemas.microsoft.com/office/drawing/2014/main" id="{03230717-1486-DCFD-AA5F-89E7DEC81D19}"/>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3" name="Freeform: Shape 2162">
                  <a:extLst>
                    <a:ext uri="{FF2B5EF4-FFF2-40B4-BE49-F238E27FC236}">
                      <a16:creationId xmlns:a16="http://schemas.microsoft.com/office/drawing/2014/main" id="{B21088BA-8E5F-1E71-0DFB-124D49618053}"/>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64" name="Graphic 239">
                  <a:extLst>
                    <a:ext uri="{FF2B5EF4-FFF2-40B4-BE49-F238E27FC236}">
                      <a16:creationId xmlns:a16="http://schemas.microsoft.com/office/drawing/2014/main" id="{6FC257D0-7B04-8CA6-7E57-544AFA04FE77}"/>
                    </a:ext>
                  </a:extLst>
                </p:cNvPr>
                <p:cNvGrpSpPr/>
                <p:nvPr/>
              </p:nvGrpSpPr>
              <p:grpSpPr>
                <a:xfrm>
                  <a:off x="1828578" y="2716495"/>
                  <a:ext cx="85779" cy="88901"/>
                  <a:chOff x="1828578" y="2716495"/>
                  <a:chExt cx="85779" cy="88901"/>
                </a:xfrm>
              </p:grpSpPr>
              <p:sp>
                <p:nvSpPr>
                  <p:cNvPr id="2166" name="Freeform: Shape 2165">
                    <a:extLst>
                      <a:ext uri="{FF2B5EF4-FFF2-40B4-BE49-F238E27FC236}">
                        <a16:creationId xmlns:a16="http://schemas.microsoft.com/office/drawing/2014/main" id="{7184CCCD-CC76-3B61-417E-CC2D4F1014FA}"/>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7" name="Freeform: Shape 2166">
                    <a:extLst>
                      <a:ext uri="{FF2B5EF4-FFF2-40B4-BE49-F238E27FC236}">
                        <a16:creationId xmlns:a16="http://schemas.microsoft.com/office/drawing/2014/main" id="{66EC43CE-3FB5-B1C0-E4FC-03BD58088C5E}"/>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65" name="Freeform: Shape 2164">
                  <a:extLst>
                    <a:ext uri="{FF2B5EF4-FFF2-40B4-BE49-F238E27FC236}">
                      <a16:creationId xmlns:a16="http://schemas.microsoft.com/office/drawing/2014/main" id="{7B4F7723-3353-B745-0DC8-A120BAB13CB7}"/>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9" name="Oval 2138">
                <a:extLst>
                  <a:ext uri="{FF2B5EF4-FFF2-40B4-BE49-F238E27FC236}">
                    <a16:creationId xmlns:a16="http://schemas.microsoft.com/office/drawing/2014/main" id="{3384E1B7-06B4-3649-C64D-036FBA4F9925}"/>
                  </a:ext>
                </a:extLst>
              </p:cNvPr>
              <p:cNvSpPr/>
              <p:nvPr/>
            </p:nvSpPr>
            <p:spPr>
              <a:xfrm>
                <a:off x="7474464" y="2075760"/>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40" name="Group 2139">
                <a:extLst>
                  <a:ext uri="{FF2B5EF4-FFF2-40B4-BE49-F238E27FC236}">
                    <a16:creationId xmlns:a16="http://schemas.microsoft.com/office/drawing/2014/main" id="{4958A29A-6EA3-6B4C-67ED-F4A93EED2413}"/>
                  </a:ext>
                </a:extLst>
              </p:cNvPr>
              <p:cNvGrpSpPr/>
              <p:nvPr/>
            </p:nvGrpSpPr>
            <p:grpSpPr>
              <a:xfrm>
                <a:off x="9830608" y="899160"/>
                <a:ext cx="853094" cy="853094"/>
                <a:chOff x="9830608" y="899160"/>
                <a:chExt cx="853094" cy="853094"/>
              </a:xfrm>
            </p:grpSpPr>
            <p:grpSp>
              <p:nvGrpSpPr>
                <p:cNvPr id="2141" name="Group 2140">
                  <a:extLst>
                    <a:ext uri="{FF2B5EF4-FFF2-40B4-BE49-F238E27FC236}">
                      <a16:creationId xmlns:a16="http://schemas.microsoft.com/office/drawing/2014/main" id="{CEC7DB1A-A6DA-5175-9600-309A5EE9F06D}"/>
                    </a:ext>
                  </a:extLst>
                </p:cNvPr>
                <p:cNvGrpSpPr/>
                <p:nvPr/>
              </p:nvGrpSpPr>
              <p:grpSpPr>
                <a:xfrm>
                  <a:off x="9830608" y="899160"/>
                  <a:ext cx="853094" cy="853094"/>
                  <a:chOff x="11045469" y="899160"/>
                  <a:chExt cx="853094" cy="853094"/>
                </a:xfrm>
              </p:grpSpPr>
              <p:sp>
                <p:nvSpPr>
                  <p:cNvPr id="2146" name="Oval 2145">
                    <a:extLst>
                      <a:ext uri="{FF2B5EF4-FFF2-40B4-BE49-F238E27FC236}">
                        <a16:creationId xmlns:a16="http://schemas.microsoft.com/office/drawing/2014/main" id="{503CE564-1D80-3F85-B39F-7CDCC53837C2}"/>
                      </a:ext>
                    </a:extLst>
                  </p:cNvPr>
                  <p:cNvSpPr/>
                  <p:nvPr/>
                </p:nvSpPr>
                <p:spPr>
                  <a:xfrm>
                    <a:off x="11102560" y="956251"/>
                    <a:ext cx="738912" cy="738912"/>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47" name="Oval 2146">
                    <a:extLst>
                      <a:ext uri="{FF2B5EF4-FFF2-40B4-BE49-F238E27FC236}">
                        <a16:creationId xmlns:a16="http://schemas.microsoft.com/office/drawing/2014/main" id="{C2BC5F7E-FF1C-DB03-D8E6-53ACA6F95339}"/>
                      </a:ext>
                    </a:extLst>
                  </p:cNvPr>
                  <p:cNvSpPr/>
                  <p:nvPr/>
                </p:nvSpPr>
                <p:spPr>
                  <a:xfrm>
                    <a:off x="11045469" y="899160"/>
                    <a:ext cx="853094" cy="853094"/>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42" name="Group 26">
                  <a:extLst>
                    <a:ext uri="{FF2B5EF4-FFF2-40B4-BE49-F238E27FC236}">
                      <a16:creationId xmlns:a16="http://schemas.microsoft.com/office/drawing/2014/main" id="{908F89BA-D091-CD28-A235-5A74D09BFCB5}"/>
                    </a:ext>
                  </a:extLst>
                </p:cNvPr>
                <p:cNvGrpSpPr>
                  <a:grpSpLocks/>
                </p:cNvGrpSpPr>
                <p:nvPr/>
              </p:nvGrpSpPr>
              <p:grpSpPr>
                <a:xfrm>
                  <a:off x="9866705" y="949163"/>
                  <a:ext cx="780900" cy="723166"/>
                  <a:chOff x="5853850" y="2956755"/>
                  <a:chExt cx="780900" cy="723166"/>
                </a:xfrm>
              </p:grpSpPr>
              <p:sp>
                <p:nvSpPr>
                  <p:cNvPr id="2143" name="TextBox 63">
                    <a:extLst>
                      <a:ext uri="{FF2B5EF4-FFF2-40B4-BE49-F238E27FC236}">
                        <a16:creationId xmlns:a16="http://schemas.microsoft.com/office/drawing/2014/main" id="{A2256698-436F-3354-EF4D-71B0B3BBFD2F}"/>
                      </a:ext>
                    </a:extLst>
                  </p:cNvPr>
                  <p:cNvSpPr txBox="1">
                    <a:spLocks/>
                  </p:cNvSpPr>
                  <p:nvPr/>
                </p:nvSpPr>
                <p:spPr>
                  <a:xfrm>
                    <a:off x="5853850" y="3261747"/>
                    <a:ext cx="780900"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130+</a:t>
                    </a:r>
                  </a:p>
                </p:txBody>
              </p:sp>
              <p:pic>
                <p:nvPicPr>
                  <p:cNvPr id="2144" name="Graphic 15" descr="User with solid fill">
                    <a:extLst>
                      <a:ext uri="{FF2B5EF4-FFF2-40B4-BE49-F238E27FC236}">
                        <a16:creationId xmlns:a16="http://schemas.microsoft.com/office/drawing/2014/main" id="{7776AD8D-B811-7DF1-CD16-CD1B3E979879}"/>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6092644" y="2956755"/>
                    <a:ext cx="303312" cy="303312"/>
                  </a:xfrm>
                  <a:prstGeom prst="rect">
                    <a:avLst/>
                  </a:prstGeom>
                </p:spPr>
              </p:pic>
              <p:sp>
                <p:nvSpPr>
                  <p:cNvPr id="2145" name="TextBox 20">
                    <a:extLst>
                      <a:ext uri="{FF2B5EF4-FFF2-40B4-BE49-F238E27FC236}">
                        <a16:creationId xmlns:a16="http://schemas.microsoft.com/office/drawing/2014/main" id="{76C04202-447E-3B0C-E830-FE8438B0CFE4}"/>
                      </a:ext>
                    </a:extLst>
                  </p:cNvPr>
                  <p:cNvSpPr txBox="1">
                    <a:spLocks/>
                  </p:cNvSpPr>
                  <p:nvPr/>
                </p:nvSpPr>
                <p:spPr>
                  <a:xfrm>
                    <a:off x="5871949" y="3418311"/>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Germany</a:t>
                    </a:r>
                  </a:p>
                </p:txBody>
              </p:sp>
            </p:grpSp>
          </p:grpSp>
        </p:grpSp>
        <p:grpSp>
          <p:nvGrpSpPr>
            <p:cNvPr id="1418" name="Group 1417">
              <a:extLst>
                <a:ext uri="{FF2B5EF4-FFF2-40B4-BE49-F238E27FC236}">
                  <a16:creationId xmlns:a16="http://schemas.microsoft.com/office/drawing/2014/main" id="{29192759-F419-8473-E93A-6F038DD292AA}"/>
                </a:ext>
              </a:extLst>
            </p:cNvPr>
            <p:cNvGrpSpPr/>
            <p:nvPr/>
          </p:nvGrpSpPr>
          <p:grpSpPr>
            <a:xfrm>
              <a:off x="130460" y="1306513"/>
              <a:ext cx="3043562" cy="2127316"/>
              <a:chOff x="90703" y="1301685"/>
              <a:chExt cx="3043562" cy="2127316"/>
            </a:xfrm>
          </p:grpSpPr>
          <p:cxnSp>
            <p:nvCxnSpPr>
              <p:cNvPr id="301" name="Connector: Elbow 300">
                <a:extLst>
                  <a:ext uri="{FF2B5EF4-FFF2-40B4-BE49-F238E27FC236}">
                    <a16:creationId xmlns:a16="http://schemas.microsoft.com/office/drawing/2014/main" id="{0781CB08-068A-DB1B-674E-68358977E3CA}"/>
                  </a:ext>
                </a:extLst>
              </p:cNvPr>
              <p:cNvCxnSpPr>
                <a:cxnSpLocks/>
              </p:cNvCxnSpPr>
              <p:nvPr/>
            </p:nvCxnSpPr>
            <p:spPr>
              <a:xfrm>
                <a:off x="2605548" y="2876082"/>
                <a:ext cx="450072" cy="404381"/>
              </a:xfrm>
              <a:prstGeom prst="bentConnector3">
                <a:avLst>
                  <a:gd name="adj1" fmla="val 50000"/>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2" name="Rectangle: Rounded Corners 301">
                <a:extLst>
                  <a:ext uri="{FF2B5EF4-FFF2-40B4-BE49-F238E27FC236}">
                    <a16:creationId xmlns:a16="http://schemas.microsoft.com/office/drawing/2014/main" id="{989ECAE3-1CC1-08DE-7706-98CA66E43EC2}"/>
                  </a:ext>
                </a:extLst>
              </p:cNvPr>
              <p:cNvSpPr>
                <a:spLocks/>
              </p:cNvSpPr>
              <p:nvPr/>
            </p:nvSpPr>
            <p:spPr>
              <a:xfrm>
                <a:off x="365282" y="2323163"/>
                <a:ext cx="2240266" cy="1105838"/>
              </a:xfrm>
              <a:prstGeom prst="roundRect">
                <a:avLst>
                  <a:gd name="adj" fmla="val 9514"/>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4" name="TextBox 303">
                <a:extLst>
                  <a:ext uri="{FF2B5EF4-FFF2-40B4-BE49-F238E27FC236}">
                    <a16:creationId xmlns:a16="http://schemas.microsoft.com/office/drawing/2014/main" id="{F6E3121B-D456-6776-B481-0A536F170888}"/>
                  </a:ext>
                </a:extLst>
              </p:cNvPr>
              <p:cNvSpPr txBox="1">
                <a:spLocks/>
              </p:cNvSpPr>
              <p:nvPr/>
            </p:nvSpPr>
            <p:spPr>
              <a:xfrm>
                <a:off x="675754" y="2643732"/>
                <a:ext cx="1192230" cy="656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Farmington Hills</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Irvine</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Phoenix</a:t>
                </a:r>
              </a:p>
            </p:txBody>
          </p:sp>
          <p:pic>
            <p:nvPicPr>
              <p:cNvPr id="305" name="Graphic 304">
                <a:extLst>
                  <a:ext uri="{FF2B5EF4-FFF2-40B4-BE49-F238E27FC236}">
                    <a16:creationId xmlns:a16="http://schemas.microsoft.com/office/drawing/2014/main" id="{524BA617-8E86-4607-B2D9-C84F5CB1B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4221" y="2700547"/>
                <a:ext cx="200339" cy="196332"/>
              </a:xfrm>
              <a:prstGeom prst="rect">
                <a:avLst/>
              </a:prstGeom>
            </p:spPr>
          </p:pic>
          <p:sp>
            <p:nvSpPr>
              <p:cNvPr id="307" name="TextBox 306">
                <a:extLst>
                  <a:ext uri="{FF2B5EF4-FFF2-40B4-BE49-F238E27FC236}">
                    <a16:creationId xmlns:a16="http://schemas.microsoft.com/office/drawing/2014/main" id="{DFB0B82E-8084-BA8F-96A8-2701929C38EE}"/>
                  </a:ext>
                </a:extLst>
              </p:cNvPr>
              <p:cNvSpPr txBox="1">
                <a:spLocks/>
              </p:cNvSpPr>
              <p:nvPr/>
            </p:nvSpPr>
            <p:spPr>
              <a:xfrm>
                <a:off x="616570" y="2414193"/>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United States</a:t>
                </a:r>
              </a:p>
            </p:txBody>
          </p:sp>
          <p:sp>
            <p:nvSpPr>
              <p:cNvPr id="308" name="Oval 307">
                <a:extLst>
                  <a:ext uri="{FF2B5EF4-FFF2-40B4-BE49-F238E27FC236}">
                    <a16:creationId xmlns:a16="http://schemas.microsoft.com/office/drawing/2014/main" id="{86E3B47A-DDD4-3080-75A8-E5CC61DD2B5B}"/>
                  </a:ext>
                </a:extLst>
              </p:cNvPr>
              <p:cNvSpPr>
                <a:spLocks/>
              </p:cNvSpPr>
              <p:nvPr/>
            </p:nvSpPr>
            <p:spPr>
              <a:xfrm>
                <a:off x="90703" y="2723910"/>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0" name="Picture 12" descr="Free Circle flag of USA. 11571446 PNG with Transparent Background">
                <a:extLst>
                  <a:ext uri="{FF2B5EF4-FFF2-40B4-BE49-F238E27FC236}">
                    <a16:creationId xmlns:a16="http://schemas.microsoft.com/office/drawing/2014/main" id="{11AFB2FA-77D2-5895-C573-7EB8BF9382BF}"/>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08639" y="2744902"/>
                <a:ext cx="489998" cy="489998"/>
              </a:xfrm>
              <a:prstGeom prst="rect">
                <a:avLst/>
              </a:prstGeom>
              <a:noFill/>
              <a:extLst>
                <a:ext uri="{909E8E84-426E-40dd-AFC4-6F175D3DCCD1}">
                  <a14:hiddenFill xmlns:a14="http://schemas.microsoft.com/office/drawing/2010/main" xmlns="">
                    <a:solidFill>
                      <a:srgbClr val="FFFFFF"/>
                    </a:solidFill>
                  </a14:hiddenFill>
                </a:ext>
              </a:extLst>
            </p:spPr>
          </p:pic>
          <p:pic>
            <p:nvPicPr>
              <p:cNvPr id="311" name="Graphic 310">
                <a:extLst>
                  <a:ext uri="{FF2B5EF4-FFF2-40B4-BE49-F238E27FC236}">
                    <a16:creationId xmlns:a16="http://schemas.microsoft.com/office/drawing/2014/main" id="{ADE93A39-190C-1AC8-277E-B37822E812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485" y="2702886"/>
                <a:ext cx="117465" cy="191654"/>
              </a:xfrm>
              <a:prstGeom prst="rect">
                <a:avLst/>
              </a:prstGeom>
            </p:spPr>
          </p:pic>
          <p:grpSp>
            <p:nvGrpSpPr>
              <p:cNvPr id="312" name="Graphic 239">
                <a:extLst>
                  <a:ext uri="{FF2B5EF4-FFF2-40B4-BE49-F238E27FC236}">
                    <a16:creationId xmlns:a16="http://schemas.microsoft.com/office/drawing/2014/main" id="{C687E48F-0316-62A0-A544-7C15181BDC9D}"/>
                  </a:ext>
                </a:extLst>
              </p:cNvPr>
              <p:cNvGrpSpPr/>
              <p:nvPr/>
            </p:nvGrpSpPr>
            <p:grpSpPr>
              <a:xfrm>
                <a:off x="1814618" y="2702551"/>
                <a:ext cx="113682" cy="183960"/>
                <a:chOff x="1814618" y="2702551"/>
                <a:chExt cx="113682" cy="183960"/>
              </a:xfrm>
            </p:grpSpPr>
            <p:sp>
              <p:nvSpPr>
                <p:cNvPr id="2116" name="Freeform: Shape 2115">
                  <a:extLst>
                    <a:ext uri="{FF2B5EF4-FFF2-40B4-BE49-F238E27FC236}">
                      <a16:creationId xmlns:a16="http://schemas.microsoft.com/office/drawing/2014/main" id="{4176BB72-B8A2-BB94-EC16-1117B4F22D0D}"/>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17" name="Freeform: Shape 2116">
                  <a:extLst>
                    <a:ext uri="{FF2B5EF4-FFF2-40B4-BE49-F238E27FC236}">
                      <a16:creationId xmlns:a16="http://schemas.microsoft.com/office/drawing/2014/main" id="{90E8A8E3-5B61-B4A1-07CE-97A055A41CB0}"/>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18" name="Graphic 239">
                  <a:extLst>
                    <a:ext uri="{FF2B5EF4-FFF2-40B4-BE49-F238E27FC236}">
                      <a16:creationId xmlns:a16="http://schemas.microsoft.com/office/drawing/2014/main" id="{028B4C29-4572-CA83-B942-F1FF928597E5}"/>
                    </a:ext>
                  </a:extLst>
                </p:cNvPr>
                <p:cNvGrpSpPr/>
                <p:nvPr/>
              </p:nvGrpSpPr>
              <p:grpSpPr>
                <a:xfrm>
                  <a:off x="1828578" y="2716495"/>
                  <a:ext cx="85779" cy="88901"/>
                  <a:chOff x="1828578" y="2716495"/>
                  <a:chExt cx="85779" cy="88901"/>
                </a:xfrm>
              </p:grpSpPr>
              <p:sp>
                <p:nvSpPr>
                  <p:cNvPr id="2120" name="Freeform: Shape 2119">
                    <a:extLst>
                      <a:ext uri="{FF2B5EF4-FFF2-40B4-BE49-F238E27FC236}">
                        <a16:creationId xmlns:a16="http://schemas.microsoft.com/office/drawing/2014/main" id="{D243843E-1BC8-959E-ABD8-2570D15D1DD8}"/>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21" name="Freeform: Shape 2120">
                    <a:extLst>
                      <a:ext uri="{FF2B5EF4-FFF2-40B4-BE49-F238E27FC236}">
                        <a16:creationId xmlns:a16="http://schemas.microsoft.com/office/drawing/2014/main" id="{8D9F6F6B-D732-1F7D-C6C6-60C76BD5E4D6}"/>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19" name="Freeform: Shape 2118">
                  <a:extLst>
                    <a:ext uri="{FF2B5EF4-FFF2-40B4-BE49-F238E27FC236}">
                      <a16:creationId xmlns:a16="http://schemas.microsoft.com/office/drawing/2014/main" id="{00B59E27-DA1A-A378-D57D-792917CA10A9}"/>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3" name="Oval 312">
                <a:extLst>
                  <a:ext uri="{FF2B5EF4-FFF2-40B4-BE49-F238E27FC236}">
                    <a16:creationId xmlns:a16="http://schemas.microsoft.com/office/drawing/2014/main" id="{62D10EE1-1B2B-CDF0-18A9-546CB32671BA}"/>
                  </a:ext>
                </a:extLst>
              </p:cNvPr>
              <p:cNvSpPr/>
              <p:nvPr/>
            </p:nvSpPr>
            <p:spPr>
              <a:xfrm>
                <a:off x="3048540" y="3236013"/>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4" name="Oval 313">
                <a:extLst>
                  <a:ext uri="{FF2B5EF4-FFF2-40B4-BE49-F238E27FC236}">
                    <a16:creationId xmlns:a16="http://schemas.microsoft.com/office/drawing/2014/main" id="{DE376351-C600-6233-7004-1D1B42074C45}"/>
                  </a:ext>
                </a:extLst>
              </p:cNvPr>
              <p:cNvSpPr/>
              <p:nvPr/>
            </p:nvSpPr>
            <p:spPr>
              <a:xfrm>
                <a:off x="2552505" y="2833907"/>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7" name="Graphic 316">
                <a:extLst>
                  <a:ext uri="{FF2B5EF4-FFF2-40B4-BE49-F238E27FC236}">
                    <a16:creationId xmlns:a16="http://schemas.microsoft.com/office/drawing/2014/main" id="{93B69C92-2EDE-8F87-2B80-B701470666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485" y="2895333"/>
                <a:ext cx="117465" cy="191654"/>
              </a:xfrm>
              <a:prstGeom prst="rect">
                <a:avLst/>
              </a:prstGeom>
            </p:spPr>
          </p:pic>
          <p:grpSp>
            <p:nvGrpSpPr>
              <p:cNvPr id="318" name="Graphic 239">
                <a:extLst>
                  <a:ext uri="{FF2B5EF4-FFF2-40B4-BE49-F238E27FC236}">
                    <a16:creationId xmlns:a16="http://schemas.microsoft.com/office/drawing/2014/main" id="{5969FBDB-E401-C83A-6A96-641D1E135686}"/>
                  </a:ext>
                </a:extLst>
              </p:cNvPr>
              <p:cNvGrpSpPr/>
              <p:nvPr/>
            </p:nvGrpSpPr>
            <p:grpSpPr>
              <a:xfrm>
                <a:off x="1814618" y="2894998"/>
                <a:ext cx="113682" cy="183960"/>
                <a:chOff x="1814618" y="2702551"/>
                <a:chExt cx="113682" cy="183960"/>
              </a:xfrm>
            </p:grpSpPr>
            <p:sp>
              <p:nvSpPr>
                <p:cNvPr id="376" name="Freeform: Shape 375">
                  <a:extLst>
                    <a:ext uri="{FF2B5EF4-FFF2-40B4-BE49-F238E27FC236}">
                      <a16:creationId xmlns:a16="http://schemas.microsoft.com/office/drawing/2014/main" id="{C486D38B-7F4D-CF4A-6461-FDFAEF7486D2}"/>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7" name="Freeform: Shape 376">
                  <a:extLst>
                    <a:ext uri="{FF2B5EF4-FFF2-40B4-BE49-F238E27FC236}">
                      <a16:creationId xmlns:a16="http://schemas.microsoft.com/office/drawing/2014/main" id="{A9B4AC16-6D9B-F3AE-7882-CF7B98D271F7}"/>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12" name="Graphic 239">
                  <a:extLst>
                    <a:ext uri="{FF2B5EF4-FFF2-40B4-BE49-F238E27FC236}">
                      <a16:creationId xmlns:a16="http://schemas.microsoft.com/office/drawing/2014/main" id="{BD6BC70B-8F43-3EDD-E3FB-3A08D9037A66}"/>
                    </a:ext>
                  </a:extLst>
                </p:cNvPr>
                <p:cNvGrpSpPr/>
                <p:nvPr/>
              </p:nvGrpSpPr>
              <p:grpSpPr>
                <a:xfrm>
                  <a:off x="1828578" y="2716495"/>
                  <a:ext cx="85779" cy="88901"/>
                  <a:chOff x="1828578" y="2716495"/>
                  <a:chExt cx="85779" cy="88901"/>
                </a:xfrm>
              </p:grpSpPr>
              <p:sp>
                <p:nvSpPr>
                  <p:cNvPr id="2114" name="Freeform: Shape 2113">
                    <a:extLst>
                      <a:ext uri="{FF2B5EF4-FFF2-40B4-BE49-F238E27FC236}">
                        <a16:creationId xmlns:a16="http://schemas.microsoft.com/office/drawing/2014/main" id="{DDC41BB9-3F71-4476-57A6-77FE14023F14}"/>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15" name="Freeform: Shape 2114">
                    <a:extLst>
                      <a:ext uri="{FF2B5EF4-FFF2-40B4-BE49-F238E27FC236}">
                        <a16:creationId xmlns:a16="http://schemas.microsoft.com/office/drawing/2014/main" id="{6169AA1C-2BA8-3406-CB39-A9991F5D7DF0}"/>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13" name="Freeform: Shape 2112">
                  <a:extLst>
                    <a:ext uri="{FF2B5EF4-FFF2-40B4-BE49-F238E27FC236}">
                      <a16:creationId xmlns:a16="http://schemas.microsoft.com/office/drawing/2014/main" id="{EBFCE606-0274-E24F-7890-D68E6C9E0E48}"/>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19" name="Graphic 318">
                <a:extLst>
                  <a:ext uri="{FF2B5EF4-FFF2-40B4-BE49-F238E27FC236}">
                    <a16:creationId xmlns:a16="http://schemas.microsoft.com/office/drawing/2014/main" id="{29B8DB35-44AB-03CF-6257-AD909081C0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485" y="3085580"/>
                <a:ext cx="117465" cy="191654"/>
              </a:xfrm>
              <a:prstGeom prst="rect">
                <a:avLst/>
              </a:prstGeom>
            </p:spPr>
          </p:pic>
          <p:grpSp>
            <p:nvGrpSpPr>
              <p:cNvPr id="320" name="Graphic 239">
                <a:extLst>
                  <a:ext uri="{FF2B5EF4-FFF2-40B4-BE49-F238E27FC236}">
                    <a16:creationId xmlns:a16="http://schemas.microsoft.com/office/drawing/2014/main" id="{3CD0E685-923D-4FAA-4971-2F3F2AFC131D}"/>
                  </a:ext>
                </a:extLst>
              </p:cNvPr>
              <p:cNvGrpSpPr/>
              <p:nvPr/>
            </p:nvGrpSpPr>
            <p:grpSpPr>
              <a:xfrm>
                <a:off x="1814618" y="3085245"/>
                <a:ext cx="113682" cy="183960"/>
                <a:chOff x="1814618" y="2702551"/>
                <a:chExt cx="113682" cy="183960"/>
              </a:xfrm>
            </p:grpSpPr>
            <p:sp>
              <p:nvSpPr>
                <p:cNvPr id="363" name="Freeform: Shape 362">
                  <a:extLst>
                    <a:ext uri="{FF2B5EF4-FFF2-40B4-BE49-F238E27FC236}">
                      <a16:creationId xmlns:a16="http://schemas.microsoft.com/office/drawing/2014/main" id="{5B62F4BB-5CA7-89C8-D2BB-23BB84A993FF}"/>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1" name="Freeform: Shape 370">
                  <a:extLst>
                    <a:ext uri="{FF2B5EF4-FFF2-40B4-BE49-F238E27FC236}">
                      <a16:creationId xmlns:a16="http://schemas.microsoft.com/office/drawing/2014/main" id="{65D47120-A51D-FB20-74CF-3A6674E300FA}"/>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72" name="Graphic 239">
                  <a:extLst>
                    <a:ext uri="{FF2B5EF4-FFF2-40B4-BE49-F238E27FC236}">
                      <a16:creationId xmlns:a16="http://schemas.microsoft.com/office/drawing/2014/main" id="{2EA40E0B-53A4-EC6B-3DA4-8BEF561887CD}"/>
                    </a:ext>
                  </a:extLst>
                </p:cNvPr>
                <p:cNvGrpSpPr/>
                <p:nvPr/>
              </p:nvGrpSpPr>
              <p:grpSpPr>
                <a:xfrm>
                  <a:off x="1828578" y="2716495"/>
                  <a:ext cx="85779" cy="88901"/>
                  <a:chOff x="1828578" y="2716495"/>
                  <a:chExt cx="85779" cy="88901"/>
                </a:xfrm>
              </p:grpSpPr>
              <p:sp>
                <p:nvSpPr>
                  <p:cNvPr id="374" name="Freeform: Shape 373">
                    <a:extLst>
                      <a:ext uri="{FF2B5EF4-FFF2-40B4-BE49-F238E27FC236}">
                        <a16:creationId xmlns:a16="http://schemas.microsoft.com/office/drawing/2014/main" id="{21F0826D-948A-51C6-A608-8C60451D9987}"/>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5" name="Freeform: Shape 374">
                    <a:extLst>
                      <a:ext uri="{FF2B5EF4-FFF2-40B4-BE49-F238E27FC236}">
                        <a16:creationId xmlns:a16="http://schemas.microsoft.com/office/drawing/2014/main" id="{D80E353C-9537-F36E-29CF-3ABDBDF12BB8}"/>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3" name="Freeform: Shape 372">
                  <a:extLst>
                    <a:ext uri="{FF2B5EF4-FFF2-40B4-BE49-F238E27FC236}">
                      <a16:creationId xmlns:a16="http://schemas.microsoft.com/office/drawing/2014/main" id="{87CEF879-819A-A9F0-351C-FC49570805B0}"/>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28" name="Group 327">
                <a:extLst>
                  <a:ext uri="{FF2B5EF4-FFF2-40B4-BE49-F238E27FC236}">
                    <a16:creationId xmlns:a16="http://schemas.microsoft.com/office/drawing/2014/main" id="{3598E776-8E40-2731-E90D-3EA5EAC12F2C}"/>
                  </a:ext>
                </a:extLst>
              </p:cNvPr>
              <p:cNvGrpSpPr/>
              <p:nvPr/>
            </p:nvGrpSpPr>
            <p:grpSpPr>
              <a:xfrm>
                <a:off x="954362" y="1301685"/>
                <a:ext cx="982388" cy="982388"/>
                <a:chOff x="954362" y="1301685"/>
                <a:chExt cx="982388" cy="982388"/>
              </a:xfrm>
            </p:grpSpPr>
            <p:sp>
              <p:nvSpPr>
                <p:cNvPr id="329" name="Oval 328">
                  <a:extLst>
                    <a:ext uri="{FF2B5EF4-FFF2-40B4-BE49-F238E27FC236}">
                      <a16:creationId xmlns:a16="http://schemas.microsoft.com/office/drawing/2014/main" id="{03E8695A-0ECF-6180-A2F3-4D920550EC14}"/>
                    </a:ext>
                  </a:extLst>
                </p:cNvPr>
                <p:cNvSpPr/>
                <p:nvPr/>
              </p:nvSpPr>
              <p:spPr>
                <a:xfrm>
                  <a:off x="1020106" y="1367429"/>
                  <a:ext cx="850900" cy="850900"/>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1" name="TextBox 330">
                  <a:extLst>
                    <a:ext uri="{FF2B5EF4-FFF2-40B4-BE49-F238E27FC236}">
                      <a16:creationId xmlns:a16="http://schemas.microsoft.com/office/drawing/2014/main" id="{D7E62FD4-D452-A44A-FEBB-1684F6D59C10}"/>
                    </a:ext>
                  </a:extLst>
                </p:cNvPr>
                <p:cNvSpPr txBox="1">
                  <a:spLocks/>
                </p:cNvSpPr>
                <p:nvPr/>
              </p:nvSpPr>
              <p:spPr>
                <a:xfrm>
                  <a:off x="1055106" y="1732160"/>
                  <a:ext cx="780900"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~300+</a:t>
                  </a:r>
                </a:p>
              </p:txBody>
            </p:sp>
            <p:pic>
              <p:nvPicPr>
                <p:cNvPr id="338" name="Graphic 337" descr="User with solid fill">
                  <a:extLst>
                    <a:ext uri="{FF2B5EF4-FFF2-40B4-BE49-F238E27FC236}">
                      <a16:creationId xmlns:a16="http://schemas.microsoft.com/office/drawing/2014/main" id="{BD641267-9A7B-8001-89AC-E639F30EF1EC}"/>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1293900" y="1394148"/>
                  <a:ext cx="303312" cy="303312"/>
                </a:xfrm>
                <a:prstGeom prst="rect">
                  <a:avLst/>
                </a:prstGeom>
              </p:spPr>
            </p:pic>
            <p:sp>
              <p:nvSpPr>
                <p:cNvPr id="339" name="TextBox 338">
                  <a:extLst>
                    <a:ext uri="{FF2B5EF4-FFF2-40B4-BE49-F238E27FC236}">
                      <a16:creationId xmlns:a16="http://schemas.microsoft.com/office/drawing/2014/main" id="{C358F0C9-47BC-4F3E-0E56-100C4CD530FD}"/>
                    </a:ext>
                  </a:extLst>
                </p:cNvPr>
                <p:cNvSpPr txBox="1">
                  <a:spLocks/>
                </p:cNvSpPr>
                <p:nvPr/>
              </p:nvSpPr>
              <p:spPr>
                <a:xfrm>
                  <a:off x="1073205" y="1877274"/>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Americas</a:t>
                  </a:r>
                </a:p>
              </p:txBody>
            </p:sp>
            <p:sp>
              <p:nvSpPr>
                <p:cNvPr id="353" name="Oval 352">
                  <a:extLst>
                    <a:ext uri="{FF2B5EF4-FFF2-40B4-BE49-F238E27FC236}">
                      <a16:creationId xmlns:a16="http://schemas.microsoft.com/office/drawing/2014/main" id="{384EE488-D517-FF74-8956-F7F201C8C874}"/>
                    </a:ext>
                  </a:extLst>
                </p:cNvPr>
                <p:cNvSpPr/>
                <p:nvPr/>
              </p:nvSpPr>
              <p:spPr>
                <a:xfrm>
                  <a:off x="954362" y="1301685"/>
                  <a:ext cx="982388" cy="98238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
          <p:nvSpPr>
            <p:cNvPr id="1419" name="Rectangle: Rounded Corners 1418">
              <a:extLst>
                <a:ext uri="{FF2B5EF4-FFF2-40B4-BE49-F238E27FC236}">
                  <a16:creationId xmlns:a16="http://schemas.microsoft.com/office/drawing/2014/main" id="{87AA6E31-E62C-AD21-D159-7843A680974E}"/>
                </a:ext>
              </a:extLst>
            </p:cNvPr>
            <p:cNvSpPr>
              <a:spLocks/>
            </p:cNvSpPr>
            <p:nvPr/>
          </p:nvSpPr>
          <p:spPr>
            <a:xfrm>
              <a:off x="10518673" y="3342449"/>
              <a:ext cx="1192230" cy="635169"/>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20" name="TextBox 1419">
              <a:extLst>
                <a:ext uri="{FF2B5EF4-FFF2-40B4-BE49-F238E27FC236}">
                  <a16:creationId xmlns:a16="http://schemas.microsoft.com/office/drawing/2014/main" id="{C0A55044-EDC5-8B47-472B-68966058D495}"/>
                </a:ext>
              </a:extLst>
            </p:cNvPr>
            <p:cNvSpPr txBox="1">
              <a:spLocks/>
            </p:cNvSpPr>
            <p:nvPr/>
          </p:nvSpPr>
          <p:spPr>
            <a:xfrm>
              <a:off x="10590651" y="3597412"/>
              <a:ext cx="8701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Osaka</a:t>
              </a:r>
            </a:p>
          </p:txBody>
        </p:sp>
        <p:sp>
          <p:nvSpPr>
            <p:cNvPr id="1421" name="TextBox 1420">
              <a:extLst>
                <a:ext uri="{FF2B5EF4-FFF2-40B4-BE49-F238E27FC236}">
                  <a16:creationId xmlns:a16="http://schemas.microsoft.com/office/drawing/2014/main" id="{5833109A-2AB5-3E20-8D5D-284F23F3DAFC}"/>
                </a:ext>
              </a:extLst>
            </p:cNvPr>
            <p:cNvSpPr txBox="1">
              <a:spLocks/>
            </p:cNvSpPr>
            <p:nvPr/>
          </p:nvSpPr>
          <p:spPr>
            <a:xfrm>
              <a:off x="10590650" y="3381230"/>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Japan</a:t>
              </a:r>
            </a:p>
          </p:txBody>
        </p:sp>
        <p:sp>
          <p:nvSpPr>
            <p:cNvPr id="1422" name="Oval 1421">
              <a:extLst>
                <a:ext uri="{FF2B5EF4-FFF2-40B4-BE49-F238E27FC236}">
                  <a16:creationId xmlns:a16="http://schemas.microsoft.com/office/drawing/2014/main" id="{27FD7E40-BE1D-6E16-32BE-9632464DB4E4}"/>
                </a:ext>
              </a:extLst>
            </p:cNvPr>
            <p:cNvSpPr>
              <a:spLocks/>
            </p:cNvSpPr>
            <p:nvPr/>
          </p:nvSpPr>
          <p:spPr>
            <a:xfrm>
              <a:off x="11430619" y="3445636"/>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23" name="Picture 1422" descr="Flag of Japan - Wikipedia">
              <a:extLst>
                <a:ext uri="{FF2B5EF4-FFF2-40B4-BE49-F238E27FC236}">
                  <a16:creationId xmlns:a16="http://schemas.microsoft.com/office/drawing/2014/main" id="{770AEB90-EB95-7678-4FA8-105B14CDDF6B}"/>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l="20614" t="5921" r="20614" b="5921"/>
            <a:stretch>
              <a:fillRect/>
            </a:stretch>
          </p:blipFill>
          <p:spPr bwMode="auto">
            <a:xfrm>
              <a:off x="11447161" y="3468814"/>
              <a:ext cx="489998" cy="489998"/>
            </a:xfrm>
            <a:custGeom>
              <a:avLst/>
              <a:gdLst>
                <a:gd name="connsiteX0" fmla="*/ 1402307 w 2804614"/>
                <a:gd name="connsiteY0" fmla="*/ 0 h 2804614"/>
                <a:gd name="connsiteX1" fmla="*/ 2804614 w 2804614"/>
                <a:gd name="connsiteY1" fmla="*/ 1402307 h 2804614"/>
                <a:gd name="connsiteX2" fmla="*/ 1402307 w 2804614"/>
                <a:gd name="connsiteY2" fmla="*/ 2804614 h 2804614"/>
                <a:gd name="connsiteX3" fmla="*/ 0 w 2804614"/>
                <a:gd name="connsiteY3" fmla="*/ 1402307 h 2804614"/>
                <a:gd name="connsiteX4" fmla="*/ 1402307 w 2804614"/>
                <a:gd name="connsiteY4" fmla="*/ 0 h 2804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614" h="2804614">
                  <a:moveTo>
                    <a:pt x="1402307" y="0"/>
                  </a:moveTo>
                  <a:cubicBezTo>
                    <a:pt x="2176780" y="0"/>
                    <a:pt x="2804614" y="627834"/>
                    <a:pt x="2804614" y="1402307"/>
                  </a:cubicBezTo>
                  <a:cubicBezTo>
                    <a:pt x="2804614" y="2176780"/>
                    <a:pt x="2176780" y="2804614"/>
                    <a:pt x="1402307" y="2804614"/>
                  </a:cubicBezTo>
                  <a:cubicBezTo>
                    <a:pt x="627834" y="2804614"/>
                    <a:pt x="0" y="2176780"/>
                    <a:pt x="0" y="1402307"/>
                  </a:cubicBezTo>
                  <a:cubicBezTo>
                    <a:pt x="0" y="627834"/>
                    <a:pt x="627834" y="0"/>
                    <a:pt x="1402307" y="0"/>
                  </a:cubicBezTo>
                  <a:close/>
                </a:path>
              </a:pathLst>
            </a:custGeom>
            <a:noFill/>
            <a:ln w="3175">
              <a:solidFill>
                <a:schemeClr val="bg1">
                  <a:lumMod val="65000"/>
                </a:schemeClr>
              </a:solidFill>
            </a:ln>
            <a:extLst>
              <a:ext uri="{909E8E84-426E-40dd-AFC4-6F175D3DCCD1}">
                <a14:hiddenFill xmlns:a14="http://schemas.microsoft.com/office/drawing/2010/main" xmlns="">
                  <a:solidFill>
                    <a:srgbClr val="FFFFFF"/>
                  </a:solidFill>
                </a14:hiddenFill>
              </a:ext>
            </a:extLst>
          </p:spPr>
        </p:pic>
        <p:cxnSp>
          <p:nvCxnSpPr>
            <p:cNvPr id="1424" name="Connector: Elbow 1423">
              <a:extLst>
                <a:ext uri="{FF2B5EF4-FFF2-40B4-BE49-F238E27FC236}">
                  <a16:creationId xmlns:a16="http://schemas.microsoft.com/office/drawing/2014/main" id="{54406709-23E8-9409-649E-5409AC366E37}"/>
                </a:ext>
              </a:extLst>
            </p:cNvPr>
            <p:cNvCxnSpPr>
              <a:cxnSpLocks/>
            </p:cNvCxnSpPr>
            <p:nvPr/>
          </p:nvCxnSpPr>
          <p:spPr>
            <a:xfrm rot="16200000" flipH="1">
              <a:off x="10156392" y="3343840"/>
              <a:ext cx="360164" cy="347856"/>
            </a:xfrm>
            <a:prstGeom prst="bentConnector3">
              <a:avLst>
                <a:gd name="adj1" fmla="val 97603"/>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25" name="Oval 1424">
              <a:extLst>
                <a:ext uri="{FF2B5EF4-FFF2-40B4-BE49-F238E27FC236}">
                  <a16:creationId xmlns:a16="http://schemas.microsoft.com/office/drawing/2014/main" id="{7825037D-EF4A-7302-063D-412BD167644C}"/>
                </a:ext>
              </a:extLst>
            </p:cNvPr>
            <p:cNvSpPr/>
            <p:nvPr/>
          </p:nvSpPr>
          <p:spPr>
            <a:xfrm>
              <a:off x="10127833" y="3261773"/>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26" name="Oval 1425">
              <a:extLst>
                <a:ext uri="{FF2B5EF4-FFF2-40B4-BE49-F238E27FC236}">
                  <a16:creationId xmlns:a16="http://schemas.microsoft.com/office/drawing/2014/main" id="{0A6A339C-DD94-40AE-034D-90AA815D826D}"/>
                </a:ext>
              </a:extLst>
            </p:cNvPr>
            <p:cNvSpPr/>
            <p:nvPr/>
          </p:nvSpPr>
          <p:spPr>
            <a:xfrm>
              <a:off x="10482306" y="3652246"/>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27" name="Graphic 239">
              <a:extLst>
                <a:ext uri="{FF2B5EF4-FFF2-40B4-BE49-F238E27FC236}">
                  <a16:creationId xmlns:a16="http://schemas.microsoft.com/office/drawing/2014/main" id="{3EEB519C-5877-5488-BA0C-CCAEE4CD8D13}"/>
                </a:ext>
              </a:extLst>
            </p:cNvPr>
            <p:cNvGrpSpPr/>
            <p:nvPr/>
          </p:nvGrpSpPr>
          <p:grpSpPr>
            <a:xfrm>
              <a:off x="11103512" y="3636644"/>
              <a:ext cx="113682" cy="183960"/>
              <a:chOff x="1814618" y="2702551"/>
              <a:chExt cx="113682" cy="183960"/>
            </a:xfrm>
          </p:grpSpPr>
          <p:sp>
            <p:nvSpPr>
              <p:cNvPr id="286" name="Freeform: Shape 285">
                <a:extLst>
                  <a:ext uri="{FF2B5EF4-FFF2-40B4-BE49-F238E27FC236}">
                    <a16:creationId xmlns:a16="http://schemas.microsoft.com/office/drawing/2014/main" id="{B52F8E6A-B1E4-A34A-4194-819C7D4A8D1B}"/>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7" name="Freeform: Shape 286">
                <a:extLst>
                  <a:ext uri="{FF2B5EF4-FFF2-40B4-BE49-F238E27FC236}">
                    <a16:creationId xmlns:a16="http://schemas.microsoft.com/office/drawing/2014/main" id="{ECFAF22C-1F13-1E00-26BA-B3FA2050E700}"/>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95" name="Graphic 239">
                <a:extLst>
                  <a:ext uri="{FF2B5EF4-FFF2-40B4-BE49-F238E27FC236}">
                    <a16:creationId xmlns:a16="http://schemas.microsoft.com/office/drawing/2014/main" id="{71F92973-099D-4686-6144-50F110BF8123}"/>
                  </a:ext>
                </a:extLst>
              </p:cNvPr>
              <p:cNvGrpSpPr/>
              <p:nvPr/>
            </p:nvGrpSpPr>
            <p:grpSpPr>
              <a:xfrm>
                <a:off x="1828578" y="2716495"/>
                <a:ext cx="85779" cy="88901"/>
                <a:chOff x="1828578" y="2716495"/>
                <a:chExt cx="85779" cy="88901"/>
              </a:xfrm>
            </p:grpSpPr>
            <p:sp>
              <p:nvSpPr>
                <p:cNvPr id="298" name="Freeform: Shape 297">
                  <a:extLst>
                    <a:ext uri="{FF2B5EF4-FFF2-40B4-BE49-F238E27FC236}">
                      <a16:creationId xmlns:a16="http://schemas.microsoft.com/office/drawing/2014/main" id="{AD170C49-318C-84CE-EEC7-74D128B636E5}"/>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9" name="Freeform: Shape 298">
                  <a:extLst>
                    <a:ext uri="{FF2B5EF4-FFF2-40B4-BE49-F238E27FC236}">
                      <a16:creationId xmlns:a16="http://schemas.microsoft.com/office/drawing/2014/main" id="{C491767C-E6FE-5254-D8C0-E13FB2124A62}"/>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97" name="Freeform: Shape 296">
                <a:extLst>
                  <a:ext uri="{FF2B5EF4-FFF2-40B4-BE49-F238E27FC236}">
                    <a16:creationId xmlns:a16="http://schemas.microsoft.com/office/drawing/2014/main" id="{D85599AB-B7DF-697E-B31C-03BE70E3CD79}"/>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28" name="Group 1427">
              <a:extLst>
                <a:ext uri="{FF2B5EF4-FFF2-40B4-BE49-F238E27FC236}">
                  <a16:creationId xmlns:a16="http://schemas.microsoft.com/office/drawing/2014/main" id="{0E9909BC-F99B-A8CA-21A4-A9F497B9F8D7}"/>
                </a:ext>
              </a:extLst>
            </p:cNvPr>
            <p:cNvGrpSpPr/>
            <p:nvPr/>
          </p:nvGrpSpPr>
          <p:grpSpPr>
            <a:xfrm>
              <a:off x="10590650" y="2441959"/>
              <a:ext cx="853094" cy="853094"/>
              <a:chOff x="9647728" y="746760"/>
              <a:chExt cx="853094" cy="853094"/>
            </a:xfrm>
          </p:grpSpPr>
          <p:grpSp>
            <p:nvGrpSpPr>
              <p:cNvPr id="279" name="Group 278">
                <a:extLst>
                  <a:ext uri="{FF2B5EF4-FFF2-40B4-BE49-F238E27FC236}">
                    <a16:creationId xmlns:a16="http://schemas.microsoft.com/office/drawing/2014/main" id="{2780C707-2121-66D3-E7FE-C2F2964603C6}"/>
                  </a:ext>
                </a:extLst>
              </p:cNvPr>
              <p:cNvGrpSpPr/>
              <p:nvPr/>
            </p:nvGrpSpPr>
            <p:grpSpPr>
              <a:xfrm>
                <a:off x="9647728" y="746760"/>
                <a:ext cx="853094" cy="853094"/>
                <a:chOff x="10862589" y="746760"/>
                <a:chExt cx="853094" cy="853094"/>
              </a:xfrm>
            </p:grpSpPr>
            <p:sp>
              <p:nvSpPr>
                <p:cNvPr id="284" name="Oval 283">
                  <a:extLst>
                    <a:ext uri="{FF2B5EF4-FFF2-40B4-BE49-F238E27FC236}">
                      <a16:creationId xmlns:a16="http://schemas.microsoft.com/office/drawing/2014/main" id="{45BEF899-EB4F-C3F9-1E73-8592474D77D9}"/>
                    </a:ext>
                  </a:extLst>
                </p:cNvPr>
                <p:cNvSpPr/>
                <p:nvPr/>
              </p:nvSpPr>
              <p:spPr>
                <a:xfrm>
                  <a:off x="10919680" y="803851"/>
                  <a:ext cx="738912" cy="738912"/>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5" name="Oval 284">
                  <a:extLst>
                    <a:ext uri="{FF2B5EF4-FFF2-40B4-BE49-F238E27FC236}">
                      <a16:creationId xmlns:a16="http://schemas.microsoft.com/office/drawing/2014/main" id="{C71F9270-E0CB-43E9-2CD1-AE7746538EB8}"/>
                    </a:ext>
                  </a:extLst>
                </p:cNvPr>
                <p:cNvSpPr/>
                <p:nvPr/>
              </p:nvSpPr>
              <p:spPr>
                <a:xfrm>
                  <a:off x="10862589" y="746760"/>
                  <a:ext cx="853094" cy="853094"/>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0" name="Group 26">
                <a:extLst>
                  <a:ext uri="{FF2B5EF4-FFF2-40B4-BE49-F238E27FC236}">
                    <a16:creationId xmlns:a16="http://schemas.microsoft.com/office/drawing/2014/main" id="{A03484B0-D843-1EA7-94A9-0DFD3A0A3F9A}"/>
                  </a:ext>
                </a:extLst>
              </p:cNvPr>
              <p:cNvGrpSpPr>
                <a:grpSpLocks/>
              </p:cNvGrpSpPr>
              <p:nvPr/>
            </p:nvGrpSpPr>
            <p:grpSpPr>
              <a:xfrm>
                <a:off x="9683825" y="796763"/>
                <a:ext cx="780900" cy="723166"/>
                <a:chOff x="5670970" y="2804355"/>
                <a:chExt cx="780900" cy="723166"/>
              </a:xfrm>
            </p:grpSpPr>
            <p:sp>
              <p:nvSpPr>
                <p:cNvPr id="281" name="TextBox 63">
                  <a:extLst>
                    <a:ext uri="{FF2B5EF4-FFF2-40B4-BE49-F238E27FC236}">
                      <a16:creationId xmlns:a16="http://schemas.microsoft.com/office/drawing/2014/main" id="{D12CA119-FEAF-AA66-7F59-2DD4A6AFD8F2}"/>
                    </a:ext>
                  </a:extLst>
                </p:cNvPr>
                <p:cNvSpPr txBox="1">
                  <a:spLocks/>
                </p:cNvSpPr>
                <p:nvPr/>
              </p:nvSpPr>
              <p:spPr>
                <a:xfrm>
                  <a:off x="5670970" y="3109347"/>
                  <a:ext cx="780900"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20+</a:t>
                  </a:r>
                </a:p>
              </p:txBody>
            </p:sp>
            <p:pic>
              <p:nvPicPr>
                <p:cNvPr id="282" name="Graphic 15" descr="User with solid fill">
                  <a:extLst>
                    <a:ext uri="{FF2B5EF4-FFF2-40B4-BE49-F238E27FC236}">
                      <a16:creationId xmlns:a16="http://schemas.microsoft.com/office/drawing/2014/main" id="{D86C1DD2-C77C-D7FD-C7F0-9D4D5D5A2077}"/>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5909764" y="2804355"/>
                  <a:ext cx="303312" cy="303312"/>
                </a:xfrm>
                <a:prstGeom prst="rect">
                  <a:avLst/>
                </a:prstGeom>
              </p:spPr>
            </p:pic>
            <p:sp>
              <p:nvSpPr>
                <p:cNvPr id="283" name="TextBox 20">
                  <a:extLst>
                    <a:ext uri="{FF2B5EF4-FFF2-40B4-BE49-F238E27FC236}">
                      <a16:creationId xmlns:a16="http://schemas.microsoft.com/office/drawing/2014/main" id="{A5DAB0E2-075E-E7F7-6556-110315171708}"/>
                    </a:ext>
                  </a:extLst>
                </p:cNvPr>
                <p:cNvSpPr txBox="1">
                  <a:spLocks/>
                </p:cNvSpPr>
                <p:nvPr/>
              </p:nvSpPr>
              <p:spPr>
                <a:xfrm>
                  <a:off x="5689069" y="3265911"/>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APAC</a:t>
                  </a:r>
                </a:p>
              </p:txBody>
            </p:sp>
          </p:grpSp>
        </p:grpSp>
        <p:grpSp>
          <p:nvGrpSpPr>
            <p:cNvPr id="1429" name="Group 1428">
              <a:extLst>
                <a:ext uri="{FF2B5EF4-FFF2-40B4-BE49-F238E27FC236}">
                  <a16:creationId xmlns:a16="http://schemas.microsoft.com/office/drawing/2014/main" id="{D8B616EE-3671-813E-87A2-346E536D5BA7}"/>
                </a:ext>
              </a:extLst>
            </p:cNvPr>
            <p:cNvGrpSpPr/>
            <p:nvPr/>
          </p:nvGrpSpPr>
          <p:grpSpPr>
            <a:xfrm>
              <a:off x="4620933" y="3026054"/>
              <a:ext cx="2173283" cy="2885943"/>
              <a:chOff x="4571238" y="2966419"/>
              <a:chExt cx="2173283" cy="2885943"/>
            </a:xfrm>
          </p:grpSpPr>
          <p:cxnSp>
            <p:nvCxnSpPr>
              <p:cNvPr id="2063" name="Connector: Elbow 2062">
                <a:extLst>
                  <a:ext uri="{FF2B5EF4-FFF2-40B4-BE49-F238E27FC236}">
                    <a16:creationId xmlns:a16="http://schemas.microsoft.com/office/drawing/2014/main" id="{8BD3D5B2-9E71-C523-467B-2009209E24B4}"/>
                  </a:ext>
                </a:extLst>
              </p:cNvPr>
              <p:cNvCxnSpPr>
                <a:cxnSpLocks/>
                <a:stCxn id="2064" idx="2"/>
                <a:endCxn id="270" idx="3"/>
              </p:cNvCxnSpPr>
              <p:nvPr/>
            </p:nvCxnSpPr>
            <p:spPr>
              <a:xfrm rot="10800000" flipV="1">
                <a:off x="6444996" y="3009281"/>
                <a:ext cx="213800" cy="1519407"/>
              </a:xfrm>
              <a:prstGeom prst="bentConnector3">
                <a:avLst>
                  <a:gd name="adj1" fmla="val 50000"/>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64" name="Oval 2063">
                <a:extLst>
                  <a:ext uri="{FF2B5EF4-FFF2-40B4-BE49-F238E27FC236}">
                    <a16:creationId xmlns:a16="http://schemas.microsoft.com/office/drawing/2014/main" id="{2FB54CAB-C8C1-4D74-E3D3-3D9B3D540702}"/>
                  </a:ext>
                </a:extLst>
              </p:cNvPr>
              <p:cNvSpPr/>
              <p:nvPr/>
            </p:nvSpPr>
            <p:spPr>
              <a:xfrm>
                <a:off x="6658796" y="2966419"/>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2" name="Group 261">
                <a:extLst>
                  <a:ext uri="{FF2B5EF4-FFF2-40B4-BE49-F238E27FC236}">
                    <a16:creationId xmlns:a16="http://schemas.microsoft.com/office/drawing/2014/main" id="{F03AC171-8D90-E261-50F8-BD9431FC0DA2}"/>
                  </a:ext>
                </a:extLst>
              </p:cNvPr>
              <p:cNvGrpSpPr/>
              <p:nvPr/>
            </p:nvGrpSpPr>
            <p:grpSpPr>
              <a:xfrm>
                <a:off x="4571238" y="4142429"/>
                <a:ext cx="1909357" cy="772520"/>
                <a:chOff x="4571238" y="4437704"/>
                <a:chExt cx="1909357" cy="772520"/>
              </a:xfrm>
            </p:grpSpPr>
            <p:sp>
              <p:nvSpPr>
                <p:cNvPr id="270" name="Rectangle: Rounded Corners 269">
                  <a:extLst>
                    <a:ext uri="{FF2B5EF4-FFF2-40B4-BE49-F238E27FC236}">
                      <a16:creationId xmlns:a16="http://schemas.microsoft.com/office/drawing/2014/main" id="{DD79D210-412C-BD34-DB83-DD078D66F506}"/>
                    </a:ext>
                  </a:extLst>
                </p:cNvPr>
                <p:cNvSpPr>
                  <a:spLocks/>
                </p:cNvSpPr>
                <p:nvPr/>
              </p:nvSpPr>
              <p:spPr>
                <a:xfrm>
                  <a:off x="4845817" y="4437704"/>
                  <a:ext cx="1599179" cy="772520"/>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1" name="TextBox 270">
                  <a:extLst>
                    <a:ext uri="{FF2B5EF4-FFF2-40B4-BE49-F238E27FC236}">
                      <a16:creationId xmlns:a16="http://schemas.microsoft.com/office/drawing/2014/main" id="{4B7175F8-3324-1205-A651-CD0599304CC4}"/>
                    </a:ext>
                  </a:extLst>
                </p:cNvPr>
                <p:cNvSpPr txBox="1">
                  <a:spLocks/>
                </p:cNvSpPr>
                <p:nvPr/>
              </p:nvSpPr>
              <p:spPr>
                <a:xfrm>
                  <a:off x="5144802" y="4728623"/>
                  <a:ext cx="8629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dirty="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Cluj-Napoca</a:t>
                  </a:r>
                </a:p>
              </p:txBody>
            </p:sp>
            <p:sp>
              <p:nvSpPr>
                <p:cNvPr id="272" name="TextBox 271">
                  <a:extLst>
                    <a:ext uri="{FF2B5EF4-FFF2-40B4-BE49-F238E27FC236}">
                      <a16:creationId xmlns:a16="http://schemas.microsoft.com/office/drawing/2014/main" id="{E6564E47-2411-D4B2-85E5-2F4453D02262}"/>
                    </a:ext>
                  </a:extLst>
                </p:cNvPr>
                <p:cNvSpPr txBox="1">
                  <a:spLocks/>
                </p:cNvSpPr>
                <p:nvPr/>
              </p:nvSpPr>
              <p:spPr>
                <a:xfrm>
                  <a:off x="5097105" y="4499084"/>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Romania</a:t>
                  </a:r>
                </a:p>
              </p:txBody>
            </p:sp>
            <p:sp>
              <p:nvSpPr>
                <p:cNvPr id="273" name="Oval 272">
                  <a:extLst>
                    <a:ext uri="{FF2B5EF4-FFF2-40B4-BE49-F238E27FC236}">
                      <a16:creationId xmlns:a16="http://schemas.microsoft.com/office/drawing/2014/main" id="{D0EC4589-FB80-EF1B-71A9-50CF8E2C74C9}"/>
                    </a:ext>
                  </a:extLst>
                </p:cNvPr>
                <p:cNvSpPr>
                  <a:spLocks/>
                </p:cNvSpPr>
                <p:nvPr/>
              </p:nvSpPr>
              <p:spPr>
                <a:xfrm>
                  <a:off x="4571238" y="4558607"/>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4" name="Picture 8" descr="Romania flag icon - Country flags">
                  <a:extLst>
                    <a:ext uri="{FF2B5EF4-FFF2-40B4-BE49-F238E27FC236}">
                      <a16:creationId xmlns:a16="http://schemas.microsoft.com/office/drawing/2014/main" id="{88F21893-4652-6CBD-1C7F-8E15A26DCF93}"/>
                    </a:ext>
                  </a:extLst>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4587893" y="4572937"/>
                  <a:ext cx="499152" cy="499152"/>
                </a:xfrm>
                <a:prstGeom prst="rect">
                  <a:avLst/>
                </a:prstGeom>
                <a:noFill/>
                <a:extLst>
                  <a:ext uri="{909E8E84-426E-40dd-AFC4-6F175D3DCCD1}">
                    <a14:hiddenFill xmlns:a14="http://schemas.microsoft.com/office/drawing/2010/main" xmlns="">
                      <a:solidFill>
                        <a:srgbClr val="FFFFFF"/>
                      </a:solidFill>
                    </a14:hiddenFill>
                  </a:ext>
                </a:extLst>
              </p:spPr>
            </p:pic>
            <p:pic>
              <p:nvPicPr>
                <p:cNvPr id="275" name="Graphic 274">
                  <a:extLst>
                    <a:ext uri="{FF2B5EF4-FFF2-40B4-BE49-F238E27FC236}">
                      <a16:creationId xmlns:a16="http://schemas.microsoft.com/office/drawing/2014/main" id="{674D5C42-F28A-C57E-478A-211223501E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3526" y="4756785"/>
                  <a:ext cx="117465" cy="191654"/>
                </a:xfrm>
                <a:prstGeom prst="rect">
                  <a:avLst/>
                </a:prstGeom>
              </p:spPr>
            </p:pic>
            <p:sp>
              <p:nvSpPr>
                <p:cNvPr id="276" name="Oval 275">
                  <a:extLst>
                    <a:ext uri="{FF2B5EF4-FFF2-40B4-BE49-F238E27FC236}">
                      <a16:creationId xmlns:a16="http://schemas.microsoft.com/office/drawing/2014/main" id="{97BC945E-B188-E72D-9F19-1ADEB5C9A04E}"/>
                    </a:ext>
                  </a:extLst>
                </p:cNvPr>
                <p:cNvSpPr/>
                <p:nvPr/>
              </p:nvSpPr>
              <p:spPr>
                <a:xfrm>
                  <a:off x="6394870" y="4781103"/>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7" name="TextBox 276">
                  <a:extLst>
                    <a:ext uri="{FF2B5EF4-FFF2-40B4-BE49-F238E27FC236}">
                      <a16:creationId xmlns:a16="http://schemas.microsoft.com/office/drawing/2014/main" id="{3A4E84D9-8B71-FA25-8AD5-9753C604BDDE}"/>
                    </a:ext>
                  </a:extLst>
                </p:cNvPr>
                <p:cNvSpPr txBox="1">
                  <a:spLocks/>
                </p:cNvSpPr>
                <p:nvPr/>
              </p:nvSpPr>
              <p:spPr>
                <a:xfrm>
                  <a:off x="5144802" y="4924204"/>
                  <a:ext cx="8629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dirty="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Bucharest</a:t>
                  </a:r>
                </a:p>
              </p:txBody>
            </p:sp>
            <p:pic>
              <p:nvPicPr>
                <p:cNvPr id="278" name="Graphic 277">
                  <a:extLst>
                    <a:ext uri="{FF2B5EF4-FFF2-40B4-BE49-F238E27FC236}">
                      <a16:creationId xmlns:a16="http://schemas.microsoft.com/office/drawing/2014/main" id="{110E25B7-A947-DECF-D15F-301C33551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3526" y="4952366"/>
                  <a:ext cx="117465" cy="191654"/>
                </a:xfrm>
                <a:prstGeom prst="rect">
                  <a:avLst/>
                </a:prstGeom>
              </p:spPr>
            </p:pic>
          </p:grpSp>
          <p:grpSp>
            <p:nvGrpSpPr>
              <p:cNvPr id="263" name="Group 262">
                <a:extLst>
                  <a:ext uri="{FF2B5EF4-FFF2-40B4-BE49-F238E27FC236}">
                    <a16:creationId xmlns:a16="http://schemas.microsoft.com/office/drawing/2014/main" id="{92D84363-FF77-FC6E-EF86-F9A31BB1D07C}"/>
                  </a:ext>
                </a:extLst>
              </p:cNvPr>
              <p:cNvGrpSpPr/>
              <p:nvPr/>
            </p:nvGrpSpPr>
            <p:grpSpPr>
              <a:xfrm>
                <a:off x="5169050" y="4999268"/>
                <a:ext cx="974686" cy="853094"/>
                <a:chOff x="8821973" y="3495028"/>
                <a:chExt cx="974686" cy="853094"/>
              </a:xfrm>
            </p:grpSpPr>
            <p:grpSp>
              <p:nvGrpSpPr>
                <p:cNvPr id="264" name="Group 263">
                  <a:extLst>
                    <a:ext uri="{FF2B5EF4-FFF2-40B4-BE49-F238E27FC236}">
                      <a16:creationId xmlns:a16="http://schemas.microsoft.com/office/drawing/2014/main" id="{A7F5EB51-5CD7-180B-B3A7-BF1264DEF40A}"/>
                    </a:ext>
                  </a:extLst>
                </p:cNvPr>
                <p:cNvGrpSpPr/>
                <p:nvPr/>
              </p:nvGrpSpPr>
              <p:grpSpPr>
                <a:xfrm>
                  <a:off x="8882769" y="3495028"/>
                  <a:ext cx="853094" cy="853094"/>
                  <a:chOff x="10862589" y="746760"/>
                  <a:chExt cx="853094" cy="853094"/>
                </a:xfrm>
              </p:grpSpPr>
              <p:sp>
                <p:nvSpPr>
                  <p:cNvPr id="268" name="Oval 267">
                    <a:extLst>
                      <a:ext uri="{FF2B5EF4-FFF2-40B4-BE49-F238E27FC236}">
                        <a16:creationId xmlns:a16="http://schemas.microsoft.com/office/drawing/2014/main" id="{553D68C9-50BF-7567-85F5-5383DF3AEAC1}"/>
                      </a:ext>
                    </a:extLst>
                  </p:cNvPr>
                  <p:cNvSpPr/>
                  <p:nvPr/>
                </p:nvSpPr>
                <p:spPr>
                  <a:xfrm>
                    <a:off x="10919680" y="803851"/>
                    <a:ext cx="738912" cy="738912"/>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9" name="Oval 268">
                    <a:extLst>
                      <a:ext uri="{FF2B5EF4-FFF2-40B4-BE49-F238E27FC236}">
                        <a16:creationId xmlns:a16="http://schemas.microsoft.com/office/drawing/2014/main" id="{7E7E9B14-A3FF-C2F2-2196-5DF7B72A338A}"/>
                      </a:ext>
                    </a:extLst>
                  </p:cNvPr>
                  <p:cNvSpPr/>
                  <p:nvPr/>
                </p:nvSpPr>
                <p:spPr>
                  <a:xfrm>
                    <a:off x="10862589" y="746760"/>
                    <a:ext cx="853094" cy="853094"/>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5" name="TextBox 90">
                  <a:extLst>
                    <a:ext uri="{FF2B5EF4-FFF2-40B4-BE49-F238E27FC236}">
                      <a16:creationId xmlns:a16="http://schemas.microsoft.com/office/drawing/2014/main" id="{09E8630D-C70E-E4D9-A02A-CE3F2CF7D0CD}"/>
                    </a:ext>
                  </a:extLst>
                </p:cNvPr>
                <p:cNvSpPr txBox="1">
                  <a:spLocks/>
                </p:cNvSpPr>
                <p:nvPr/>
              </p:nvSpPr>
              <p:spPr>
                <a:xfrm>
                  <a:off x="8821973" y="3815032"/>
                  <a:ext cx="974686"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100+</a:t>
                  </a:r>
                </a:p>
              </p:txBody>
            </p:sp>
            <p:pic>
              <p:nvPicPr>
                <p:cNvPr id="266" name="Graphic 18" descr="User with solid fill">
                  <a:extLst>
                    <a:ext uri="{FF2B5EF4-FFF2-40B4-BE49-F238E27FC236}">
                      <a16:creationId xmlns:a16="http://schemas.microsoft.com/office/drawing/2014/main" id="{3A55C25C-3B9F-E19D-919F-17852B1A0599}"/>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9139987" y="3528024"/>
                  <a:ext cx="303312" cy="303312"/>
                </a:xfrm>
                <a:prstGeom prst="rect">
                  <a:avLst/>
                </a:prstGeom>
              </p:spPr>
            </p:pic>
            <p:sp>
              <p:nvSpPr>
                <p:cNvPr id="267" name="TextBox 22">
                  <a:extLst>
                    <a:ext uri="{FF2B5EF4-FFF2-40B4-BE49-F238E27FC236}">
                      <a16:creationId xmlns:a16="http://schemas.microsoft.com/office/drawing/2014/main" id="{474D80F4-8F53-B334-75EB-15B1D01D2ACE}"/>
                    </a:ext>
                  </a:extLst>
                </p:cNvPr>
                <p:cNvSpPr txBox="1">
                  <a:spLocks/>
                </p:cNvSpPr>
                <p:nvPr/>
              </p:nvSpPr>
              <p:spPr>
                <a:xfrm>
                  <a:off x="8920239" y="3976107"/>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Romania</a:t>
                  </a:r>
                </a:p>
              </p:txBody>
            </p:sp>
          </p:grpSp>
        </p:grpSp>
        <p:sp>
          <p:nvSpPr>
            <p:cNvPr id="1430" name="Oval 1429">
              <a:extLst>
                <a:ext uri="{FF2B5EF4-FFF2-40B4-BE49-F238E27FC236}">
                  <a16:creationId xmlns:a16="http://schemas.microsoft.com/office/drawing/2014/main" id="{53B0C015-9BFD-2B52-4598-773EE24E30B5}"/>
                </a:ext>
              </a:extLst>
            </p:cNvPr>
            <p:cNvSpPr>
              <a:spLocks/>
            </p:cNvSpPr>
            <p:nvPr/>
          </p:nvSpPr>
          <p:spPr>
            <a:xfrm>
              <a:off x="8230933" y="3414573"/>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31" name="Picture 6" descr="Vector Country Flag of India - Circle | Vector Countries Flags of the World">
              <a:extLst>
                <a:ext uri="{FF2B5EF4-FFF2-40B4-BE49-F238E27FC236}">
                  <a16:creationId xmlns:a16="http://schemas.microsoft.com/office/drawing/2014/main" id="{AA35EA90-8FAF-5157-95E5-047DD5FC81B8}"/>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8247536" y="3429000"/>
              <a:ext cx="499205" cy="49920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32" name="Group 1431">
              <a:extLst>
                <a:ext uri="{FF2B5EF4-FFF2-40B4-BE49-F238E27FC236}">
                  <a16:creationId xmlns:a16="http://schemas.microsoft.com/office/drawing/2014/main" id="{A9713292-5A83-8E1D-20EA-94D8A7AC63BD}"/>
                </a:ext>
              </a:extLst>
            </p:cNvPr>
            <p:cNvGrpSpPr/>
            <p:nvPr/>
          </p:nvGrpSpPr>
          <p:grpSpPr>
            <a:xfrm>
              <a:off x="7433651" y="3868154"/>
              <a:ext cx="2175589" cy="962885"/>
              <a:chOff x="7502231" y="4032062"/>
              <a:chExt cx="2175589" cy="962885"/>
            </a:xfrm>
          </p:grpSpPr>
          <p:sp>
            <p:nvSpPr>
              <p:cNvPr id="173" name="Rectangle: Rounded Corners 172">
                <a:extLst>
                  <a:ext uri="{FF2B5EF4-FFF2-40B4-BE49-F238E27FC236}">
                    <a16:creationId xmlns:a16="http://schemas.microsoft.com/office/drawing/2014/main" id="{77FFB0FA-E8EA-6EA5-99D7-D6D1FEB7F013}"/>
                  </a:ext>
                </a:extLst>
              </p:cNvPr>
              <p:cNvSpPr>
                <a:spLocks/>
              </p:cNvSpPr>
              <p:nvPr/>
            </p:nvSpPr>
            <p:spPr>
              <a:xfrm>
                <a:off x="7502231" y="4040168"/>
                <a:ext cx="2175589" cy="954779"/>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5" name="TextBox 174">
                <a:extLst>
                  <a:ext uri="{FF2B5EF4-FFF2-40B4-BE49-F238E27FC236}">
                    <a16:creationId xmlns:a16="http://schemas.microsoft.com/office/drawing/2014/main" id="{39EA80B7-A4B4-95BE-E032-2500AF44CD47}"/>
                  </a:ext>
                </a:extLst>
              </p:cNvPr>
              <p:cNvSpPr txBox="1">
                <a:spLocks/>
              </p:cNvSpPr>
              <p:nvPr/>
            </p:nvSpPr>
            <p:spPr>
              <a:xfrm>
                <a:off x="7624548" y="4261601"/>
                <a:ext cx="854549" cy="656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Chennai</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IN"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mn-ea"/>
                    <a:cs typeface="+mn-cs"/>
                  </a:rPr>
                  <a:t>Bengaluru</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Pune</a:t>
                </a:r>
              </a:p>
            </p:txBody>
          </p:sp>
          <p:sp>
            <p:nvSpPr>
              <p:cNvPr id="176" name="TextBox 175">
                <a:extLst>
                  <a:ext uri="{FF2B5EF4-FFF2-40B4-BE49-F238E27FC236}">
                    <a16:creationId xmlns:a16="http://schemas.microsoft.com/office/drawing/2014/main" id="{9A0A8E0C-D3E0-7EFA-F813-5CD26B9E9778}"/>
                  </a:ext>
                </a:extLst>
              </p:cNvPr>
              <p:cNvSpPr txBox="1">
                <a:spLocks/>
              </p:cNvSpPr>
              <p:nvPr/>
            </p:nvSpPr>
            <p:spPr>
              <a:xfrm>
                <a:off x="7624547" y="4032062"/>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India</a:t>
                </a:r>
              </a:p>
            </p:txBody>
          </p:sp>
          <p:pic>
            <p:nvPicPr>
              <p:cNvPr id="177" name="Graphic 176">
                <a:extLst>
                  <a:ext uri="{FF2B5EF4-FFF2-40B4-BE49-F238E27FC236}">
                    <a16:creationId xmlns:a16="http://schemas.microsoft.com/office/drawing/2014/main" id="{F427A118-B212-AC77-FD97-B049DFA39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1407" y="4285263"/>
                <a:ext cx="117465" cy="191654"/>
              </a:xfrm>
              <a:prstGeom prst="rect">
                <a:avLst/>
              </a:prstGeom>
            </p:spPr>
          </p:pic>
          <p:pic>
            <p:nvPicPr>
              <p:cNvPr id="178" name="Graphic 177">
                <a:extLst>
                  <a:ext uri="{FF2B5EF4-FFF2-40B4-BE49-F238E27FC236}">
                    <a16:creationId xmlns:a16="http://schemas.microsoft.com/office/drawing/2014/main" id="{57438616-6F7E-83BF-736A-698F9539BB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1407" y="4499803"/>
                <a:ext cx="117465" cy="191654"/>
              </a:xfrm>
              <a:prstGeom prst="rect">
                <a:avLst/>
              </a:prstGeom>
            </p:spPr>
          </p:pic>
          <p:pic>
            <p:nvPicPr>
              <p:cNvPr id="179" name="Graphic 178">
                <a:extLst>
                  <a:ext uri="{FF2B5EF4-FFF2-40B4-BE49-F238E27FC236}">
                    <a16:creationId xmlns:a16="http://schemas.microsoft.com/office/drawing/2014/main" id="{0A574889-FD5D-5829-4419-F1D8ED78F3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1407" y="4701813"/>
                <a:ext cx="117465" cy="191654"/>
              </a:xfrm>
              <a:prstGeom prst="rect">
                <a:avLst/>
              </a:prstGeom>
            </p:spPr>
          </p:pic>
          <p:pic>
            <p:nvPicPr>
              <p:cNvPr id="180" name="Graphic 179">
                <a:extLst>
                  <a:ext uri="{FF2B5EF4-FFF2-40B4-BE49-F238E27FC236}">
                    <a16:creationId xmlns:a16="http://schemas.microsoft.com/office/drawing/2014/main" id="{BA5D763B-9A12-D70C-081F-F5CFF4196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4480" y="4258685"/>
                <a:ext cx="200339" cy="196332"/>
              </a:xfrm>
              <a:prstGeom prst="rect">
                <a:avLst/>
              </a:prstGeom>
            </p:spPr>
          </p:pic>
          <p:pic>
            <p:nvPicPr>
              <p:cNvPr id="181" name="Graphic 180">
                <a:extLst>
                  <a:ext uri="{FF2B5EF4-FFF2-40B4-BE49-F238E27FC236}">
                    <a16:creationId xmlns:a16="http://schemas.microsoft.com/office/drawing/2014/main" id="{06AA4EC7-49D9-53DF-34B0-153F5E8D1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4480" y="4681169"/>
                <a:ext cx="200339" cy="196332"/>
              </a:xfrm>
              <a:prstGeom prst="rect">
                <a:avLst/>
              </a:prstGeom>
            </p:spPr>
          </p:pic>
          <p:grpSp>
            <p:nvGrpSpPr>
              <p:cNvPr id="182" name="Graphic 103">
                <a:extLst>
                  <a:ext uri="{FF2B5EF4-FFF2-40B4-BE49-F238E27FC236}">
                    <a16:creationId xmlns:a16="http://schemas.microsoft.com/office/drawing/2014/main" id="{0BE026B5-3C77-F452-7191-C53CC1C98FD1}"/>
                  </a:ext>
                </a:extLst>
              </p:cNvPr>
              <p:cNvGrpSpPr/>
              <p:nvPr/>
            </p:nvGrpSpPr>
            <p:grpSpPr>
              <a:xfrm>
                <a:off x="8325563" y="4302173"/>
                <a:ext cx="112610" cy="182224"/>
                <a:chOff x="9177083" y="4824664"/>
                <a:chExt cx="112610" cy="182224"/>
              </a:xfrm>
            </p:grpSpPr>
            <p:sp>
              <p:nvSpPr>
                <p:cNvPr id="2057" name="Freeform: Shape 2056">
                  <a:extLst>
                    <a:ext uri="{FF2B5EF4-FFF2-40B4-BE49-F238E27FC236}">
                      <a16:creationId xmlns:a16="http://schemas.microsoft.com/office/drawing/2014/main" id="{269B1345-5BF4-AA56-0745-F22B64E0FCDA}"/>
                    </a:ext>
                  </a:extLst>
                </p:cNvPr>
                <p:cNvSpPr/>
                <p:nvPr/>
              </p:nvSpPr>
              <p:spPr>
                <a:xfrm>
                  <a:off x="9177083" y="4824664"/>
                  <a:ext cx="112610" cy="182224"/>
                </a:xfrm>
                <a:custGeom>
                  <a:avLst/>
                  <a:gdLst>
                    <a:gd name="connsiteX0" fmla="*/ 56460 w 112610"/>
                    <a:gd name="connsiteY0" fmla="*/ 182224 h 182224"/>
                    <a:gd name="connsiteX1" fmla="*/ 36016 w 112610"/>
                    <a:gd name="connsiteY1" fmla="*/ 128909 h 182224"/>
                    <a:gd name="connsiteX2" fmla="*/ 14671 w 112610"/>
                    <a:gd name="connsiteY2" fmla="*/ 95019 h 182224"/>
                    <a:gd name="connsiteX3" fmla="*/ 7987 w 112610"/>
                    <a:gd name="connsiteY3" fmla="*/ 83278 h 182224"/>
                    <a:gd name="connsiteX4" fmla="*/ 9 w 112610"/>
                    <a:gd name="connsiteY4" fmla="*/ 54445 h 182224"/>
                    <a:gd name="connsiteX5" fmla="*/ 8398 w 112610"/>
                    <a:gd name="connsiteY5" fmla="*/ 26024 h 182224"/>
                    <a:gd name="connsiteX6" fmla="*/ 47463 w 112610"/>
                    <a:gd name="connsiteY6" fmla="*/ 641 h 182224"/>
                    <a:gd name="connsiteX7" fmla="*/ 85391 w 112610"/>
                    <a:gd name="connsiteY7" fmla="*/ 7815 h 182224"/>
                    <a:gd name="connsiteX8" fmla="*/ 104110 w 112610"/>
                    <a:gd name="connsiteY8" fmla="*/ 25926 h 182224"/>
                    <a:gd name="connsiteX9" fmla="*/ 112597 w 112610"/>
                    <a:gd name="connsiteY9" fmla="*/ 54249 h 182224"/>
                    <a:gd name="connsiteX10" fmla="*/ 110363 w 112610"/>
                    <a:gd name="connsiteY10" fmla="*/ 70440 h 182224"/>
                    <a:gd name="connsiteX11" fmla="*/ 104698 w 112610"/>
                    <a:gd name="connsiteY11" fmla="*/ 83180 h 182224"/>
                    <a:gd name="connsiteX12" fmla="*/ 90938 w 112610"/>
                    <a:gd name="connsiteY12" fmla="*/ 106251 h 182224"/>
                    <a:gd name="connsiteX13" fmla="*/ 56440 w 112610"/>
                    <a:gd name="connsiteY13" fmla="*/ 182224 h 1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610" h="182224">
                      <a:moveTo>
                        <a:pt x="56460" y="182224"/>
                      </a:moveTo>
                      <a:cubicBezTo>
                        <a:pt x="52285" y="161741"/>
                        <a:pt x="44935" y="144708"/>
                        <a:pt x="36016" y="128909"/>
                      </a:cubicBezTo>
                      <a:cubicBezTo>
                        <a:pt x="29411" y="117188"/>
                        <a:pt x="21747" y="106388"/>
                        <a:pt x="14671" y="95019"/>
                      </a:cubicBezTo>
                      <a:cubicBezTo>
                        <a:pt x="12299" y="91236"/>
                        <a:pt x="10260" y="87218"/>
                        <a:pt x="7987" y="83278"/>
                      </a:cubicBezTo>
                      <a:cubicBezTo>
                        <a:pt x="3478" y="75418"/>
                        <a:pt x="-207" y="66284"/>
                        <a:pt x="9" y="54445"/>
                      </a:cubicBezTo>
                      <a:cubicBezTo>
                        <a:pt x="244" y="42881"/>
                        <a:pt x="3576" y="33610"/>
                        <a:pt x="8398" y="26024"/>
                      </a:cubicBezTo>
                      <a:cubicBezTo>
                        <a:pt x="16356" y="13558"/>
                        <a:pt x="29646" y="3326"/>
                        <a:pt x="47463" y="641"/>
                      </a:cubicBezTo>
                      <a:cubicBezTo>
                        <a:pt x="62046" y="-1555"/>
                        <a:pt x="75708" y="2150"/>
                        <a:pt x="85391" y="7815"/>
                      </a:cubicBezTo>
                      <a:cubicBezTo>
                        <a:pt x="93310" y="12441"/>
                        <a:pt x="99445" y="18634"/>
                        <a:pt x="104110" y="25926"/>
                      </a:cubicBezTo>
                      <a:cubicBezTo>
                        <a:pt x="108971" y="33531"/>
                        <a:pt x="112323" y="42528"/>
                        <a:pt x="112597" y="54249"/>
                      </a:cubicBezTo>
                      <a:cubicBezTo>
                        <a:pt x="112735" y="60247"/>
                        <a:pt x="111755" y="65814"/>
                        <a:pt x="110363" y="70440"/>
                      </a:cubicBezTo>
                      <a:cubicBezTo>
                        <a:pt x="108971" y="75105"/>
                        <a:pt x="106698" y="79025"/>
                        <a:pt x="104698" y="83180"/>
                      </a:cubicBezTo>
                      <a:cubicBezTo>
                        <a:pt x="100778" y="91315"/>
                        <a:pt x="95878" y="98783"/>
                        <a:pt x="90938" y="106251"/>
                      </a:cubicBezTo>
                      <a:cubicBezTo>
                        <a:pt x="76257" y="128478"/>
                        <a:pt x="62478" y="151157"/>
                        <a:pt x="56440" y="182224"/>
                      </a:cubicBezTo>
                      <a:close/>
                    </a:path>
                  </a:pathLst>
                </a:custGeom>
                <a:solidFill>
                  <a:srgbClr val="DAA6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58" name="Freeform: Shape 2057">
                  <a:extLst>
                    <a:ext uri="{FF2B5EF4-FFF2-40B4-BE49-F238E27FC236}">
                      <a16:creationId xmlns:a16="http://schemas.microsoft.com/office/drawing/2014/main" id="{3D984208-FF03-98CB-8060-A24958FA9CD9}"/>
                    </a:ext>
                  </a:extLst>
                </p:cNvPr>
                <p:cNvSpPr/>
                <p:nvPr/>
              </p:nvSpPr>
              <p:spPr>
                <a:xfrm>
                  <a:off x="9177093" y="4824664"/>
                  <a:ext cx="112588" cy="54445"/>
                </a:xfrm>
                <a:custGeom>
                  <a:avLst/>
                  <a:gdLst>
                    <a:gd name="connsiteX0" fmla="*/ 0 w 112588"/>
                    <a:gd name="connsiteY0" fmla="*/ 54445 h 54445"/>
                    <a:gd name="connsiteX1" fmla="*/ 8389 w 112588"/>
                    <a:gd name="connsiteY1" fmla="*/ 26024 h 54445"/>
                    <a:gd name="connsiteX2" fmla="*/ 47454 w 112588"/>
                    <a:gd name="connsiteY2" fmla="*/ 641 h 54445"/>
                    <a:gd name="connsiteX3" fmla="*/ 85382 w 112588"/>
                    <a:gd name="connsiteY3" fmla="*/ 7815 h 54445"/>
                    <a:gd name="connsiteX4" fmla="*/ 104101 w 112588"/>
                    <a:gd name="connsiteY4" fmla="*/ 25926 h 54445"/>
                    <a:gd name="connsiteX5" fmla="*/ 112588 w 112588"/>
                    <a:gd name="connsiteY5" fmla="*/ 54249 h 54445"/>
                    <a:gd name="connsiteX6" fmla="*/ 0 w 112588"/>
                    <a:gd name="connsiteY6" fmla="*/ 54445 h 5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88" h="54445">
                      <a:moveTo>
                        <a:pt x="0" y="54445"/>
                      </a:moveTo>
                      <a:cubicBezTo>
                        <a:pt x="235" y="42881"/>
                        <a:pt x="3567" y="33610"/>
                        <a:pt x="8389" y="26024"/>
                      </a:cubicBezTo>
                      <a:cubicBezTo>
                        <a:pt x="16347" y="13558"/>
                        <a:pt x="29637" y="3326"/>
                        <a:pt x="47454" y="641"/>
                      </a:cubicBezTo>
                      <a:cubicBezTo>
                        <a:pt x="62037" y="-1555"/>
                        <a:pt x="75699" y="2150"/>
                        <a:pt x="85382" y="7815"/>
                      </a:cubicBezTo>
                      <a:cubicBezTo>
                        <a:pt x="93301" y="12441"/>
                        <a:pt x="99436" y="18634"/>
                        <a:pt x="104101" y="25926"/>
                      </a:cubicBezTo>
                      <a:cubicBezTo>
                        <a:pt x="108962" y="33531"/>
                        <a:pt x="112314" y="42528"/>
                        <a:pt x="112588" y="54249"/>
                      </a:cubicBezTo>
                      <a:lnTo>
                        <a:pt x="0" y="54445"/>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59" name="Graphic 103">
                  <a:extLst>
                    <a:ext uri="{FF2B5EF4-FFF2-40B4-BE49-F238E27FC236}">
                      <a16:creationId xmlns:a16="http://schemas.microsoft.com/office/drawing/2014/main" id="{BB44A057-A4E5-E9C4-ACB0-1228E7AAF2D6}"/>
                    </a:ext>
                  </a:extLst>
                </p:cNvPr>
                <p:cNvGrpSpPr/>
                <p:nvPr/>
              </p:nvGrpSpPr>
              <p:grpSpPr>
                <a:xfrm>
                  <a:off x="9190911" y="4838476"/>
                  <a:ext cx="84970" cy="88062"/>
                  <a:chOff x="9190911" y="4838476"/>
                  <a:chExt cx="84970" cy="88062"/>
                </a:xfrm>
              </p:grpSpPr>
              <p:sp>
                <p:nvSpPr>
                  <p:cNvPr id="2061" name="Freeform: Shape 2060">
                    <a:extLst>
                      <a:ext uri="{FF2B5EF4-FFF2-40B4-BE49-F238E27FC236}">
                        <a16:creationId xmlns:a16="http://schemas.microsoft.com/office/drawing/2014/main" id="{E772BA09-33AE-F26D-2252-5CB72F74C8DA}"/>
                      </a:ext>
                    </a:extLst>
                  </p:cNvPr>
                  <p:cNvSpPr/>
                  <p:nvPr/>
                </p:nvSpPr>
                <p:spPr>
                  <a:xfrm>
                    <a:off x="9190911" y="4838476"/>
                    <a:ext cx="84970" cy="84989"/>
                  </a:xfrm>
                  <a:custGeom>
                    <a:avLst/>
                    <a:gdLst>
                      <a:gd name="connsiteX0" fmla="*/ 84971 w 84970"/>
                      <a:gd name="connsiteY0" fmla="*/ 42495 h 84989"/>
                      <a:gd name="connsiteX1" fmla="*/ 42495 w 84970"/>
                      <a:gd name="connsiteY1" fmla="*/ 84990 h 84989"/>
                      <a:gd name="connsiteX2" fmla="*/ 0 w 84970"/>
                      <a:gd name="connsiteY2" fmla="*/ 42495 h 84989"/>
                      <a:gd name="connsiteX3" fmla="*/ 42495 w 84970"/>
                      <a:gd name="connsiteY3" fmla="*/ 0 h 84989"/>
                      <a:gd name="connsiteX4" fmla="*/ 84971 w 84970"/>
                      <a:gd name="connsiteY4" fmla="*/ 42475 h 84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70" h="84989">
                        <a:moveTo>
                          <a:pt x="84971" y="42495"/>
                        </a:moveTo>
                        <a:cubicBezTo>
                          <a:pt x="84971" y="65957"/>
                          <a:pt x="65958" y="84990"/>
                          <a:pt x="42495" y="84990"/>
                        </a:cubicBezTo>
                        <a:cubicBezTo>
                          <a:pt x="19033" y="84990"/>
                          <a:pt x="0" y="65957"/>
                          <a:pt x="0" y="42495"/>
                        </a:cubicBezTo>
                        <a:cubicBezTo>
                          <a:pt x="0" y="19033"/>
                          <a:pt x="19033" y="0"/>
                          <a:pt x="42495" y="0"/>
                        </a:cubicBezTo>
                        <a:cubicBezTo>
                          <a:pt x="65958" y="0"/>
                          <a:pt x="84971" y="19013"/>
                          <a:pt x="84971" y="42475"/>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2" name="Freeform: Shape 2061">
                    <a:extLst>
                      <a:ext uri="{FF2B5EF4-FFF2-40B4-BE49-F238E27FC236}">
                        <a16:creationId xmlns:a16="http://schemas.microsoft.com/office/drawing/2014/main" id="{346AC857-35DF-DFA5-9E94-FC5F798B7936}"/>
                      </a:ext>
                    </a:extLst>
                  </p:cNvPr>
                  <p:cNvSpPr/>
                  <p:nvPr/>
                </p:nvSpPr>
                <p:spPr>
                  <a:xfrm>
                    <a:off x="9190935" y="4883656"/>
                    <a:ext cx="84919" cy="42882"/>
                  </a:xfrm>
                  <a:custGeom>
                    <a:avLst/>
                    <a:gdLst>
                      <a:gd name="connsiteX0" fmla="*/ 84868 w 84919"/>
                      <a:gd name="connsiteY0" fmla="*/ 0 h 42882"/>
                      <a:gd name="connsiteX1" fmla="*/ 25830 w 84919"/>
                      <a:gd name="connsiteY1" fmla="*/ 39574 h 42882"/>
                      <a:gd name="connsiteX2" fmla="*/ 74 w 84919"/>
                      <a:gd name="connsiteY2" fmla="*/ 0 h 42882"/>
                      <a:gd name="connsiteX3" fmla="*/ 42373 w 84919"/>
                      <a:gd name="connsiteY3" fmla="*/ 39908 h 42882"/>
                      <a:gd name="connsiteX4" fmla="*/ 84868 w 84919"/>
                      <a:gd name="connsiteY4" fmla="*/ 0 h 42882"/>
                      <a:gd name="connsiteX5" fmla="*/ 84868 w 84919"/>
                      <a:gd name="connsiteY5" fmla="*/ 0 h 4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19" h="42882">
                        <a:moveTo>
                          <a:pt x="84868" y="0"/>
                        </a:moveTo>
                        <a:cubicBezTo>
                          <a:pt x="86416" y="30068"/>
                          <a:pt x="52997" y="51374"/>
                          <a:pt x="25830" y="39574"/>
                        </a:cubicBezTo>
                        <a:cubicBezTo>
                          <a:pt x="10247" y="33263"/>
                          <a:pt x="-1024" y="16916"/>
                          <a:pt x="74" y="0"/>
                        </a:cubicBezTo>
                        <a:cubicBezTo>
                          <a:pt x="819" y="21875"/>
                          <a:pt x="20616" y="40378"/>
                          <a:pt x="42373" y="39908"/>
                        </a:cubicBezTo>
                        <a:cubicBezTo>
                          <a:pt x="64032" y="40084"/>
                          <a:pt x="83986" y="22031"/>
                          <a:pt x="84868" y="0"/>
                        </a:cubicBezTo>
                        <a:lnTo>
                          <a:pt x="84868"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60" name="Freeform: Shape 2059">
                  <a:extLst>
                    <a:ext uri="{FF2B5EF4-FFF2-40B4-BE49-F238E27FC236}">
                      <a16:creationId xmlns:a16="http://schemas.microsoft.com/office/drawing/2014/main" id="{B7ECD778-CDE1-3198-FF78-93A4A311A652}"/>
                    </a:ext>
                  </a:extLst>
                </p:cNvPr>
                <p:cNvSpPr/>
                <p:nvPr/>
              </p:nvSpPr>
              <p:spPr>
                <a:xfrm>
                  <a:off x="9190911" y="4880971"/>
                  <a:ext cx="84970" cy="42494"/>
                </a:xfrm>
                <a:custGeom>
                  <a:avLst/>
                  <a:gdLst>
                    <a:gd name="connsiteX0" fmla="*/ 84971 w 84970"/>
                    <a:gd name="connsiteY0" fmla="*/ 0 h 42494"/>
                    <a:gd name="connsiteX1" fmla="*/ 42495 w 84970"/>
                    <a:gd name="connsiteY1" fmla="*/ 42495 h 42494"/>
                    <a:gd name="connsiteX2" fmla="*/ 0 w 84970"/>
                    <a:gd name="connsiteY2" fmla="*/ 0 h 42494"/>
                    <a:gd name="connsiteX3" fmla="*/ 84971 w 84970"/>
                    <a:gd name="connsiteY3" fmla="*/ 0 h 42494"/>
                  </a:gdLst>
                  <a:ahLst/>
                  <a:cxnLst>
                    <a:cxn ang="0">
                      <a:pos x="connsiteX0" y="connsiteY0"/>
                    </a:cxn>
                    <a:cxn ang="0">
                      <a:pos x="connsiteX1" y="connsiteY1"/>
                    </a:cxn>
                    <a:cxn ang="0">
                      <a:pos x="connsiteX2" y="connsiteY2"/>
                    </a:cxn>
                    <a:cxn ang="0">
                      <a:pos x="connsiteX3" y="connsiteY3"/>
                    </a:cxn>
                  </a:cxnLst>
                  <a:rect l="l" t="t" r="r" b="b"/>
                  <a:pathLst>
                    <a:path w="84970" h="42494">
                      <a:moveTo>
                        <a:pt x="84971" y="0"/>
                      </a:moveTo>
                      <a:cubicBezTo>
                        <a:pt x="84971" y="23462"/>
                        <a:pt x="65958" y="42495"/>
                        <a:pt x="42495" y="42495"/>
                      </a:cubicBezTo>
                      <a:cubicBezTo>
                        <a:pt x="19033" y="42495"/>
                        <a:pt x="0" y="23462"/>
                        <a:pt x="0" y="0"/>
                      </a:cubicBezTo>
                      <a:cubicBezTo>
                        <a:pt x="0" y="0"/>
                        <a:pt x="42338" y="11937"/>
                        <a:pt x="84971" y="0"/>
                      </a:cubicBezTo>
                      <a:close/>
                    </a:path>
                  </a:pathLst>
                </a:custGeom>
                <a:solidFill>
                  <a:srgbClr val="2293B5">
                    <a:alpha val="19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3" name="Graphic 239">
                <a:extLst>
                  <a:ext uri="{FF2B5EF4-FFF2-40B4-BE49-F238E27FC236}">
                    <a16:creationId xmlns:a16="http://schemas.microsoft.com/office/drawing/2014/main" id="{31F1BA7F-760F-5BFE-061C-CE0DAF9A0074}"/>
                  </a:ext>
                </a:extLst>
              </p:cNvPr>
              <p:cNvGrpSpPr/>
              <p:nvPr/>
            </p:nvGrpSpPr>
            <p:grpSpPr>
              <a:xfrm>
                <a:off x="8532682" y="4289964"/>
                <a:ext cx="113682" cy="183960"/>
                <a:chOff x="1814618" y="2702551"/>
                <a:chExt cx="113682" cy="183960"/>
              </a:xfrm>
            </p:grpSpPr>
            <p:sp>
              <p:nvSpPr>
                <p:cNvPr id="2051" name="Freeform: Shape 2050">
                  <a:extLst>
                    <a:ext uri="{FF2B5EF4-FFF2-40B4-BE49-F238E27FC236}">
                      <a16:creationId xmlns:a16="http://schemas.microsoft.com/office/drawing/2014/main" id="{9D8BA5A1-5572-67EA-F3EF-A3BE6227D386}"/>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52" name="Freeform: Shape 2051">
                  <a:extLst>
                    <a:ext uri="{FF2B5EF4-FFF2-40B4-BE49-F238E27FC236}">
                      <a16:creationId xmlns:a16="http://schemas.microsoft.com/office/drawing/2014/main" id="{D7960B71-252E-85A1-93AA-87103F706949}"/>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53" name="Graphic 239">
                  <a:extLst>
                    <a:ext uri="{FF2B5EF4-FFF2-40B4-BE49-F238E27FC236}">
                      <a16:creationId xmlns:a16="http://schemas.microsoft.com/office/drawing/2014/main" id="{FD4F1AC2-761C-0544-8A61-99E284C95F6F}"/>
                    </a:ext>
                  </a:extLst>
                </p:cNvPr>
                <p:cNvGrpSpPr/>
                <p:nvPr/>
              </p:nvGrpSpPr>
              <p:grpSpPr>
                <a:xfrm>
                  <a:off x="1828578" y="2716495"/>
                  <a:ext cx="85779" cy="88901"/>
                  <a:chOff x="1828578" y="2716495"/>
                  <a:chExt cx="85779" cy="88901"/>
                </a:xfrm>
              </p:grpSpPr>
              <p:sp>
                <p:nvSpPr>
                  <p:cNvPr id="2055" name="Freeform: Shape 2054">
                    <a:extLst>
                      <a:ext uri="{FF2B5EF4-FFF2-40B4-BE49-F238E27FC236}">
                        <a16:creationId xmlns:a16="http://schemas.microsoft.com/office/drawing/2014/main" id="{51FA84F8-A5E7-3234-B775-7D96B61BFEDA}"/>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56" name="Freeform: Shape 2055">
                    <a:extLst>
                      <a:ext uri="{FF2B5EF4-FFF2-40B4-BE49-F238E27FC236}">
                        <a16:creationId xmlns:a16="http://schemas.microsoft.com/office/drawing/2014/main" id="{9FE6E3DC-E9EC-FE30-4CC7-6448FB4A8B66}"/>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54" name="Freeform: Shape 2053">
                  <a:extLst>
                    <a:ext uri="{FF2B5EF4-FFF2-40B4-BE49-F238E27FC236}">
                      <a16:creationId xmlns:a16="http://schemas.microsoft.com/office/drawing/2014/main" id="{72B3DF63-09DF-563A-2BD1-03BD5866D070}"/>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6" name="Graphic 239">
                <a:extLst>
                  <a:ext uri="{FF2B5EF4-FFF2-40B4-BE49-F238E27FC236}">
                    <a16:creationId xmlns:a16="http://schemas.microsoft.com/office/drawing/2014/main" id="{1457D4C9-84C6-3C97-3B06-8D0E1E5C27FE}"/>
                  </a:ext>
                </a:extLst>
              </p:cNvPr>
              <p:cNvGrpSpPr/>
              <p:nvPr/>
            </p:nvGrpSpPr>
            <p:grpSpPr>
              <a:xfrm>
                <a:off x="8532682" y="4503773"/>
                <a:ext cx="113682" cy="183960"/>
                <a:chOff x="1814618" y="2702551"/>
                <a:chExt cx="113682" cy="183960"/>
              </a:xfrm>
            </p:grpSpPr>
            <p:sp>
              <p:nvSpPr>
                <p:cNvPr id="253" name="Freeform: Shape 252">
                  <a:extLst>
                    <a:ext uri="{FF2B5EF4-FFF2-40B4-BE49-F238E27FC236}">
                      <a16:creationId xmlns:a16="http://schemas.microsoft.com/office/drawing/2014/main" id="{67C5F62F-C9CE-6444-EE64-DC74755C5110}"/>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4" name="Freeform: Shape 253">
                  <a:extLst>
                    <a:ext uri="{FF2B5EF4-FFF2-40B4-BE49-F238E27FC236}">
                      <a16:creationId xmlns:a16="http://schemas.microsoft.com/office/drawing/2014/main" id="{646CD820-ED4B-07C3-7D70-1FEA69F2D4CD}"/>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5" name="Graphic 239">
                  <a:extLst>
                    <a:ext uri="{FF2B5EF4-FFF2-40B4-BE49-F238E27FC236}">
                      <a16:creationId xmlns:a16="http://schemas.microsoft.com/office/drawing/2014/main" id="{E81A1E43-85A0-19A4-FDF3-14ECC60828DF}"/>
                    </a:ext>
                  </a:extLst>
                </p:cNvPr>
                <p:cNvGrpSpPr/>
                <p:nvPr/>
              </p:nvGrpSpPr>
              <p:grpSpPr>
                <a:xfrm>
                  <a:off x="1828578" y="2716495"/>
                  <a:ext cx="85779" cy="88901"/>
                  <a:chOff x="1828578" y="2716495"/>
                  <a:chExt cx="85779" cy="88901"/>
                </a:xfrm>
              </p:grpSpPr>
              <p:sp>
                <p:nvSpPr>
                  <p:cNvPr id="2049" name="Freeform: Shape 2048">
                    <a:extLst>
                      <a:ext uri="{FF2B5EF4-FFF2-40B4-BE49-F238E27FC236}">
                        <a16:creationId xmlns:a16="http://schemas.microsoft.com/office/drawing/2014/main" id="{02107B63-B0C0-F03B-8372-6225CEEC4886}"/>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50" name="Freeform: Shape 2049">
                    <a:extLst>
                      <a:ext uri="{FF2B5EF4-FFF2-40B4-BE49-F238E27FC236}">
                        <a16:creationId xmlns:a16="http://schemas.microsoft.com/office/drawing/2014/main" id="{74A4BBF8-79AD-1E42-FB14-E0B8A0D52C5F}"/>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48" name="Freeform: Shape 2047">
                  <a:extLst>
                    <a:ext uri="{FF2B5EF4-FFF2-40B4-BE49-F238E27FC236}">
                      <a16:creationId xmlns:a16="http://schemas.microsoft.com/office/drawing/2014/main" id="{9AD28174-CEB0-1A00-6F66-E2306D7BD210}"/>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6" name="Graphic 239">
                <a:extLst>
                  <a:ext uri="{FF2B5EF4-FFF2-40B4-BE49-F238E27FC236}">
                    <a16:creationId xmlns:a16="http://schemas.microsoft.com/office/drawing/2014/main" id="{4A4F82CC-FC52-9120-FB0C-BDAED119722A}"/>
                  </a:ext>
                </a:extLst>
              </p:cNvPr>
              <p:cNvGrpSpPr/>
              <p:nvPr/>
            </p:nvGrpSpPr>
            <p:grpSpPr>
              <a:xfrm>
                <a:off x="8532682" y="4706569"/>
                <a:ext cx="113682" cy="183960"/>
                <a:chOff x="1814618" y="2702551"/>
                <a:chExt cx="113682" cy="183960"/>
              </a:xfrm>
            </p:grpSpPr>
            <p:sp>
              <p:nvSpPr>
                <p:cNvPr id="247" name="Freeform: Shape 246">
                  <a:extLst>
                    <a:ext uri="{FF2B5EF4-FFF2-40B4-BE49-F238E27FC236}">
                      <a16:creationId xmlns:a16="http://schemas.microsoft.com/office/drawing/2014/main" id="{3CDD432F-214D-B486-46B5-80C227748F97}"/>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AE41EA47-EAE2-F4FD-810D-2DD95F6893DF}"/>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9" name="Graphic 239">
                  <a:extLst>
                    <a:ext uri="{FF2B5EF4-FFF2-40B4-BE49-F238E27FC236}">
                      <a16:creationId xmlns:a16="http://schemas.microsoft.com/office/drawing/2014/main" id="{C1026F72-0629-A219-D58C-66935EBF372D}"/>
                    </a:ext>
                  </a:extLst>
                </p:cNvPr>
                <p:cNvGrpSpPr/>
                <p:nvPr/>
              </p:nvGrpSpPr>
              <p:grpSpPr>
                <a:xfrm>
                  <a:off x="1828578" y="2716495"/>
                  <a:ext cx="85779" cy="88901"/>
                  <a:chOff x="1828578" y="2716495"/>
                  <a:chExt cx="85779" cy="88901"/>
                </a:xfrm>
              </p:grpSpPr>
              <p:sp>
                <p:nvSpPr>
                  <p:cNvPr id="251" name="Freeform: Shape 250">
                    <a:extLst>
                      <a:ext uri="{FF2B5EF4-FFF2-40B4-BE49-F238E27FC236}">
                        <a16:creationId xmlns:a16="http://schemas.microsoft.com/office/drawing/2014/main" id="{9F9EBB50-429E-7D23-0E96-D46D45369679}"/>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2" name="Freeform: Shape 251">
                    <a:extLst>
                      <a:ext uri="{FF2B5EF4-FFF2-40B4-BE49-F238E27FC236}">
                        <a16:creationId xmlns:a16="http://schemas.microsoft.com/office/drawing/2014/main" id="{6FAF2C33-D0DA-269A-FB72-565A1365A061}"/>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9EF6F08D-F9F9-FC59-C99C-B48FF0F9CF2D}"/>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433" name="Group 1432">
              <a:extLst>
                <a:ext uri="{FF2B5EF4-FFF2-40B4-BE49-F238E27FC236}">
                  <a16:creationId xmlns:a16="http://schemas.microsoft.com/office/drawing/2014/main" id="{3B3AD1F8-B60E-9C3F-CFDC-052240AA37DA}"/>
                </a:ext>
              </a:extLst>
            </p:cNvPr>
            <p:cNvGrpSpPr/>
            <p:nvPr/>
          </p:nvGrpSpPr>
          <p:grpSpPr>
            <a:xfrm>
              <a:off x="7061314" y="2972537"/>
              <a:ext cx="974686" cy="853094"/>
              <a:chOff x="8821973" y="3495028"/>
              <a:chExt cx="974686" cy="853094"/>
            </a:xfrm>
          </p:grpSpPr>
          <p:grpSp>
            <p:nvGrpSpPr>
              <p:cNvPr id="163" name="Group 162">
                <a:extLst>
                  <a:ext uri="{FF2B5EF4-FFF2-40B4-BE49-F238E27FC236}">
                    <a16:creationId xmlns:a16="http://schemas.microsoft.com/office/drawing/2014/main" id="{6255178A-239E-B61D-EAB2-1A39A68C87FB}"/>
                  </a:ext>
                </a:extLst>
              </p:cNvPr>
              <p:cNvGrpSpPr/>
              <p:nvPr/>
            </p:nvGrpSpPr>
            <p:grpSpPr>
              <a:xfrm>
                <a:off x="8882769" y="3495028"/>
                <a:ext cx="853094" cy="853094"/>
                <a:chOff x="10862589" y="746760"/>
                <a:chExt cx="853094" cy="853094"/>
              </a:xfrm>
            </p:grpSpPr>
            <p:sp>
              <p:nvSpPr>
                <p:cNvPr id="169" name="Oval 168">
                  <a:extLst>
                    <a:ext uri="{FF2B5EF4-FFF2-40B4-BE49-F238E27FC236}">
                      <a16:creationId xmlns:a16="http://schemas.microsoft.com/office/drawing/2014/main" id="{1F4019F3-79A0-8F8B-CB10-E60C133A1761}"/>
                    </a:ext>
                  </a:extLst>
                </p:cNvPr>
                <p:cNvSpPr/>
                <p:nvPr/>
              </p:nvSpPr>
              <p:spPr>
                <a:xfrm>
                  <a:off x="10919680" y="803851"/>
                  <a:ext cx="738912" cy="738912"/>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0" name="Oval 169">
                  <a:extLst>
                    <a:ext uri="{FF2B5EF4-FFF2-40B4-BE49-F238E27FC236}">
                      <a16:creationId xmlns:a16="http://schemas.microsoft.com/office/drawing/2014/main" id="{98FE114F-355F-0826-B9B5-C59DD4083AC2}"/>
                    </a:ext>
                  </a:extLst>
                </p:cNvPr>
                <p:cNvSpPr/>
                <p:nvPr/>
              </p:nvSpPr>
              <p:spPr>
                <a:xfrm>
                  <a:off x="10862589" y="746760"/>
                  <a:ext cx="853094" cy="853094"/>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4" name="TextBox 90">
                <a:extLst>
                  <a:ext uri="{FF2B5EF4-FFF2-40B4-BE49-F238E27FC236}">
                    <a16:creationId xmlns:a16="http://schemas.microsoft.com/office/drawing/2014/main" id="{3E6B915C-8D33-2B2C-C249-29FCC6A7B30F}"/>
                  </a:ext>
                </a:extLst>
              </p:cNvPr>
              <p:cNvSpPr txBox="1">
                <a:spLocks/>
              </p:cNvSpPr>
              <p:nvPr/>
            </p:nvSpPr>
            <p:spPr>
              <a:xfrm>
                <a:off x="8821973" y="3815032"/>
                <a:ext cx="974686"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1850+</a:t>
                </a:r>
              </a:p>
            </p:txBody>
          </p:sp>
          <p:pic>
            <p:nvPicPr>
              <p:cNvPr id="165" name="Graphic 164" descr="User with solid fill">
                <a:extLst>
                  <a:ext uri="{FF2B5EF4-FFF2-40B4-BE49-F238E27FC236}">
                    <a16:creationId xmlns:a16="http://schemas.microsoft.com/office/drawing/2014/main" id="{4FF606BA-B73A-3EAA-A4C1-475F7810F2BA}"/>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9139987" y="3516119"/>
                <a:ext cx="303312" cy="303312"/>
              </a:xfrm>
              <a:prstGeom prst="rect">
                <a:avLst/>
              </a:prstGeom>
            </p:spPr>
          </p:pic>
          <p:sp>
            <p:nvSpPr>
              <p:cNvPr id="166" name="TextBox 22">
                <a:extLst>
                  <a:ext uri="{FF2B5EF4-FFF2-40B4-BE49-F238E27FC236}">
                    <a16:creationId xmlns:a16="http://schemas.microsoft.com/office/drawing/2014/main" id="{2E710106-4B3E-F5E6-6088-0E5731249117}"/>
                  </a:ext>
                </a:extLst>
              </p:cNvPr>
              <p:cNvSpPr txBox="1">
                <a:spLocks/>
              </p:cNvSpPr>
              <p:nvPr/>
            </p:nvSpPr>
            <p:spPr>
              <a:xfrm>
                <a:off x="8913803" y="3988807"/>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India</a:t>
                </a:r>
              </a:p>
            </p:txBody>
          </p:sp>
        </p:grpSp>
        <p:grpSp>
          <p:nvGrpSpPr>
            <p:cNvPr id="1434" name="Group 1433">
              <a:extLst>
                <a:ext uri="{FF2B5EF4-FFF2-40B4-BE49-F238E27FC236}">
                  <a16:creationId xmlns:a16="http://schemas.microsoft.com/office/drawing/2014/main" id="{04E7F57D-540A-7CB0-A37B-BDF9BA267293}"/>
                </a:ext>
              </a:extLst>
            </p:cNvPr>
            <p:cNvGrpSpPr/>
            <p:nvPr/>
          </p:nvGrpSpPr>
          <p:grpSpPr>
            <a:xfrm>
              <a:off x="10521687" y="5295518"/>
              <a:ext cx="722735" cy="246221"/>
              <a:chOff x="10332049" y="5253508"/>
              <a:chExt cx="722735" cy="246221"/>
            </a:xfrm>
          </p:grpSpPr>
          <p:grpSp>
            <p:nvGrpSpPr>
              <p:cNvPr id="154" name="Graphic 239">
                <a:extLst>
                  <a:ext uri="{FF2B5EF4-FFF2-40B4-BE49-F238E27FC236}">
                    <a16:creationId xmlns:a16="http://schemas.microsoft.com/office/drawing/2014/main" id="{5FEAEE9B-6DE7-15A0-C116-EA94E224F43A}"/>
                  </a:ext>
                </a:extLst>
              </p:cNvPr>
              <p:cNvGrpSpPr/>
              <p:nvPr/>
            </p:nvGrpSpPr>
            <p:grpSpPr>
              <a:xfrm>
                <a:off x="10332049" y="5267013"/>
                <a:ext cx="113682" cy="183960"/>
                <a:chOff x="1814618" y="2702551"/>
                <a:chExt cx="113682" cy="183960"/>
              </a:xfrm>
            </p:grpSpPr>
            <p:sp>
              <p:nvSpPr>
                <p:cNvPr id="156" name="Freeform: Shape 155">
                  <a:extLst>
                    <a:ext uri="{FF2B5EF4-FFF2-40B4-BE49-F238E27FC236}">
                      <a16:creationId xmlns:a16="http://schemas.microsoft.com/office/drawing/2014/main" id="{73B68635-0D44-4752-661D-12A01EB125D7}"/>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Shape 156">
                  <a:extLst>
                    <a:ext uri="{FF2B5EF4-FFF2-40B4-BE49-F238E27FC236}">
                      <a16:creationId xmlns:a16="http://schemas.microsoft.com/office/drawing/2014/main" id="{12515850-C437-CE8D-48F6-819EA0723D22}"/>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8" name="Graphic 239">
                  <a:extLst>
                    <a:ext uri="{FF2B5EF4-FFF2-40B4-BE49-F238E27FC236}">
                      <a16:creationId xmlns:a16="http://schemas.microsoft.com/office/drawing/2014/main" id="{01E8D1CD-3817-80D7-27A8-7D610C082A82}"/>
                    </a:ext>
                  </a:extLst>
                </p:cNvPr>
                <p:cNvGrpSpPr/>
                <p:nvPr/>
              </p:nvGrpSpPr>
              <p:grpSpPr>
                <a:xfrm>
                  <a:off x="1828578" y="2716495"/>
                  <a:ext cx="85779" cy="88901"/>
                  <a:chOff x="1828578" y="2716495"/>
                  <a:chExt cx="85779" cy="88901"/>
                </a:xfrm>
              </p:grpSpPr>
              <p:sp>
                <p:nvSpPr>
                  <p:cNvPr id="160" name="Freeform: Shape 159">
                    <a:extLst>
                      <a:ext uri="{FF2B5EF4-FFF2-40B4-BE49-F238E27FC236}">
                        <a16:creationId xmlns:a16="http://schemas.microsoft.com/office/drawing/2014/main" id="{CFF2C4F8-E69E-DB46-99A0-C4BFEED1F749}"/>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79594A32-F88F-978A-ECB1-26DA5FA89B1F}"/>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9" name="Freeform: Shape 158">
                  <a:extLst>
                    <a:ext uri="{FF2B5EF4-FFF2-40B4-BE49-F238E27FC236}">
                      <a16:creationId xmlns:a16="http://schemas.microsoft.com/office/drawing/2014/main" id="{8D59B876-4D87-05B9-9C3E-95362A334D96}"/>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5" name="TextBox 154">
                <a:extLst>
                  <a:ext uri="{FF2B5EF4-FFF2-40B4-BE49-F238E27FC236}">
                    <a16:creationId xmlns:a16="http://schemas.microsoft.com/office/drawing/2014/main" id="{A6F01D6C-7178-46A4-039C-2BE3F461BEC1}"/>
                  </a:ext>
                </a:extLst>
              </p:cNvPr>
              <p:cNvSpPr txBox="1">
                <a:spLocks/>
              </p:cNvSpPr>
              <p:nvPr/>
            </p:nvSpPr>
            <p:spPr>
              <a:xfrm>
                <a:off x="10392773" y="5253508"/>
                <a:ext cx="6620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mn-ea"/>
                    <a:cs typeface="+mn-cs"/>
                    <a:sym typeface="Unit Offc" panose="020B0504030101020102" pitchFamily="34" charset="0"/>
                  </a:rPr>
                  <a:t>Sydney</a:t>
                </a:r>
              </a:p>
            </p:txBody>
          </p:sp>
        </p:grpSp>
        <p:grpSp>
          <p:nvGrpSpPr>
            <p:cNvPr id="1435" name="Group 1434">
              <a:extLst>
                <a:ext uri="{FF2B5EF4-FFF2-40B4-BE49-F238E27FC236}">
                  <a16:creationId xmlns:a16="http://schemas.microsoft.com/office/drawing/2014/main" id="{6864FCAC-DD2B-49F2-DE62-C1BB2CC38AC5}"/>
                </a:ext>
              </a:extLst>
            </p:cNvPr>
            <p:cNvGrpSpPr/>
            <p:nvPr/>
          </p:nvGrpSpPr>
          <p:grpSpPr>
            <a:xfrm>
              <a:off x="2864036" y="1052302"/>
              <a:ext cx="3231964" cy="1753451"/>
              <a:chOff x="2768714" y="1002608"/>
              <a:chExt cx="3231964" cy="1753451"/>
            </a:xfrm>
          </p:grpSpPr>
          <p:cxnSp>
            <p:nvCxnSpPr>
              <p:cNvPr id="1451" name="Connector: Elbow 1450">
                <a:extLst>
                  <a:ext uri="{FF2B5EF4-FFF2-40B4-BE49-F238E27FC236}">
                    <a16:creationId xmlns:a16="http://schemas.microsoft.com/office/drawing/2014/main" id="{5A7D4912-21E3-C038-0729-12CC5BD31FBA}"/>
                  </a:ext>
                </a:extLst>
              </p:cNvPr>
              <p:cNvCxnSpPr>
                <a:cxnSpLocks/>
              </p:cNvCxnSpPr>
              <p:nvPr/>
            </p:nvCxnSpPr>
            <p:spPr>
              <a:xfrm rot="16200000" flipH="1">
                <a:off x="5605024" y="2334006"/>
                <a:ext cx="496917" cy="218246"/>
              </a:xfrm>
              <a:prstGeom prst="bentConnector3">
                <a:avLst>
                  <a:gd name="adj1" fmla="val 929"/>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52" name="Oval 1451">
                <a:extLst>
                  <a:ext uri="{FF2B5EF4-FFF2-40B4-BE49-F238E27FC236}">
                    <a16:creationId xmlns:a16="http://schemas.microsoft.com/office/drawing/2014/main" id="{936B63FF-2B1E-00CA-B14F-F03FE72D7F37}"/>
                  </a:ext>
                </a:extLst>
              </p:cNvPr>
              <p:cNvSpPr/>
              <p:nvPr/>
            </p:nvSpPr>
            <p:spPr>
              <a:xfrm>
                <a:off x="5914953" y="2670334"/>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53" name="Oval 1452">
                <a:extLst>
                  <a:ext uri="{FF2B5EF4-FFF2-40B4-BE49-F238E27FC236}">
                    <a16:creationId xmlns:a16="http://schemas.microsoft.com/office/drawing/2014/main" id="{0EFE862F-6178-9993-2E0A-1C82DF07A70D}"/>
                  </a:ext>
                </a:extLst>
              </p:cNvPr>
              <p:cNvSpPr/>
              <p:nvPr/>
            </p:nvSpPr>
            <p:spPr>
              <a:xfrm>
                <a:off x="5668204" y="2153598"/>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54" name="Group 1453">
                <a:extLst>
                  <a:ext uri="{FF2B5EF4-FFF2-40B4-BE49-F238E27FC236}">
                    <a16:creationId xmlns:a16="http://schemas.microsoft.com/office/drawing/2014/main" id="{808BE91F-D5CA-D808-1E13-51387912C538}"/>
                  </a:ext>
                </a:extLst>
              </p:cNvPr>
              <p:cNvGrpSpPr/>
              <p:nvPr/>
            </p:nvGrpSpPr>
            <p:grpSpPr>
              <a:xfrm>
                <a:off x="5018290" y="1002608"/>
                <a:ext cx="982388" cy="982388"/>
                <a:chOff x="5018290" y="1028684"/>
                <a:chExt cx="982388" cy="982388"/>
              </a:xfrm>
            </p:grpSpPr>
            <p:grpSp>
              <p:nvGrpSpPr>
                <p:cNvPr id="147" name="Group 146">
                  <a:extLst>
                    <a:ext uri="{FF2B5EF4-FFF2-40B4-BE49-F238E27FC236}">
                      <a16:creationId xmlns:a16="http://schemas.microsoft.com/office/drawing/2014/main" id="{71DEE273-3F36-FBD7-948E-95FD3CA47D01}"/>
                    </a:ext>
                  </a:extLst>
                </p:cNvPr>
                <p:cNvGrpSpPr/>
                <p:nvPr/>
              </p:nvGrpSpPr>
              <p:grpSpPr>
                <a:xfrm>
                  <a:off x="5018290" y="1028684"/>
                  <a:ext cx="982388" cy="982388"/>
                  <a:chOff x="2770650" y="916433"/>
                  <a:chExt cx="982388" cy="982388"/>
                </a:xfrm>
              </p:grpSpPr>
              <p:sp>
                <p:nvSpPr>
                  <p:cNvPr id="152" name="Oval 151">
                    <a:extLst>
                      <a:ext uri="{FF2B5EF4-FFF2-40B4-BE49-F238E27FC236}">
                        <a16:creationId xmlns:a16="http://schemas.microsoft.com/office/drawing/2014/main" id="{E30005C9-62B6-16E1-2895-A64EAC00CA8F}"/>
                      </a:ext>
                    </a:extLst>
                  </p:cNvPr>
                  <p:cNvSpPr/>
                  <p:nvPr/>
                </p:nvSpPr>
                <p:spPr>
                  <a:xfrm>
                    <a:off x="2836394" y="982177"/>
                    <a:ext cx="850900" cy="850900"/>
                  </a:xfrm>
                  <a:prstGeom prst="ellipse">
                    <a:avLst/>
                  </a:prstGeom>
                  <a:solidFill>
                    <a:srgbClr val="C0C0C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3" name="Oval 152">
                    <a:extLst>
                      <a:ext uri="{FF2B5EF4-FFF2-40B4-BE49-F238E27FC236}">
                        <a16:creationId xmlns:a16="http://schemas.microsoft.com/office/drawing/2014/main" id="{4A31F174-25B2-0EA7-BE3D-01751F13C027}"/>
                      </a:ext>
                    </a:extLst>
                  </p:cNvPr>
                  <p:cNvSpPr/>
                  <p:nvPr/>
                </p:nvSpPr>
                <p:spPr>
                  <a:xfrm>
                    <a:off x="2770650" y="916433"/>
                    <a:ext cx="982388" cy="98238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8" name="Group 26">
                  <a:extLst>
                    <a:ext uri="{FF2B5EF4-FFF2-40B4-BE49-F238E27FC236}">
                      <a16:creationId xmlns:a16="http://schemas.microsoft.com/office/drawing/2014/main" id="{51866AFC-58D1-4D32-E0AA-71CF9239E9E8}"/>
                    </a:ext>
                  </a:extLst>
                </p:cNvPr>
                <p:cNvGrpSpPr>
                  <a:grpSpLocks/>
                </p:cNvGrpSpPr>
                <p:nvPr/>
              </p:nvGrpSpPr>
              <p:grpSpPr>
                <a:xfrm>
                  <a:off x="5137191" y="1150321"/>
                  <a:ext cx="783548" cy="735866"/>
                  <a:chOff x="6263677" y="3034248"/>
                  <a:chExt cx="783548" cy="735866"/>
                </a:xfrm>
              </p:grpSpPr>
              <p:sp>
                <p:nvSpPr>
                  <p:cNvPr id="149" name="TextBox 63">
                    <a:extLst>
                      <a:ext uri="{FF2B5EF4-FFF2-40B4-BE49-F238E27FC236}">
                        <a16:creationId xmlns:a16="http://schemas.microsoft.com/office/drawing/2014/main" id="{5FD51F2C-C22B-8246-C946-ACD2CC444875}"/>
                      </a:ext>
                    </a:extLst>
                  </p:cNvPr>
                  <p:cNvSpPr txBox="1">
                    <a:spLocks/>
                  </p:cNvSpPr>
                  <p:nvPr/>
                </p:nvSpPr>
                <p:spPr>
                  <a:xfrm>
                    <a:off x="6263677" y="3351940"/>
                    <a:ext cx="780900" cy="287899"/>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220+</a:t>
                    </a:r>
                  </a:p>
                </p:txBody>
              </p:sp>
              <p:pic>
                <p:nvPicPr>
                  <p:cNvPr id="150" name="Graphic 15" descr="User with solid fill">
                    <a:extLst>
                      <a:ext uri="{FF2B5EF4-FFF2-40B4-BE49-F238E27FC236}">
                        <a16:creationId xmlns:a16="http://schemas.microsoft.com/office/drawing/2014/main" id="{EEBCA486-7166-E67C-0A7E-5856E6EF7F33}"/>
                      </a:ext>
                    </a:extLst>
                  </p:cNvPr>
                  <p:cNvPicPr>
                    <a:picLocks noChangeAspect="1"/>
                  </p:cNvPicPr>
                  <p:nvPr/>
                </p:nvPicPr>
                <p:blipFill>
                  <a:blip r:embed="rId9">
                    <a:extLst>
                      <a:ext uri="{96DAC541-7B7A-43D3-8B79-37D633B846F1}">
                        <asvg:svgBlip xmlns:asvg="http://schemas.microsoft.com/office/drawing/2016/SVG/main" r:embed="rId14"/>
                      </a:ext>
                    </a:extLst>
                  </a:blip>
                  <a:stretch>
                    <a:fillRect/>
                  </a:stretch>
                </p:blipFill>
                <p:spPr>
                  <a:xfrm>
                    <a:off x="6511051" y="3034248"/>
                    <a:ext cx="303312" cy="303312"/>
                  </a:xfrm>
                  <a:prstGeom prst="rect">
                    <a:avLst/>
                  </a:prstGeom>
                </p:spPr>
              </p:pic>
              <p:sp>
                <p:nvSpPr>
                  <p:cNvPr id="151" name="TextBox 20">
                    <a:extLst>
                      <a:ext uri="{FF2B5EF4-FFF2-40B4-BE49-F238E27FC236}">
                        <a16:creationId xmlns:a16="http://schemas.microsoft.com/office/drawing/2014/main" id="{E77D7499-7F36-42DC-3D44-FB0FE629745E}"/>
                      </a:ext>
                    </a:extLst>
                  </p:cNvPr>
                  <p:cNvSpPr txBox="1">
                    <a:spLocks/>
                  </p:cNvSpPr>
                  <p:nvPr/>
                </p:nvSpPr>
                <p:spPr>
                  <a:xfrm>
                    <a:off x="6302523" y="3508504"/>
                    <a:ext cx="74470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0E2841">
                            <a:lumMod val="50000"/>
                          </a:srgbClr>
                        </a:solidFill>
                        <a:effectLst/>
                        <a:uLnTx/>
                        <a:uFillTx/>
                        <a:latin typeface="Calibri" panose="020F0502020204030204" pitchFamily="34" charset="0"/>
                        <a:ea typeface="+mn-ea"/>
                        <a:cs typeface="+mn-cs"/>
                      </a:rPr>
                      <a:t>UK</a:t>
                    </a:r>
                  </a:p>
                </p:txBody>
              </p:sp>
            </p:grpSp>
          </p:grpSp>
          <p:grpSp>
            <p:nvGrpSpPr>
              <p:cNvPr id="1455" name="Group 1454">
                <a:extLst>
                  <a:ext uri="{FF2B5EF4-FFF2-40B4-BE49-F238E27FC236}">
                    <a16:creationId xmlns:a16="http://schemas.microsoft.com/office/drawing/2014/main" id="{44101C0D-74DD-8CE8-DFF0-CFD4E4983212}"/>
                  </a:ext>
                </a:extLst>
              </p:cNvPr>
              <p:cNvGrpSpPr/>
              <p:nvPr/>
            </p:nvGrpSpPr>
            <p:grpSpPr>
              <a:xfrm>
                <a:off x="2768714" y="1770777"/>
                <a:ext cx="2943893" cy="917116"/>
                <a:chOff x="2768714" y="1770777"/>
                <a:chExt cx="2943893" cy="917116"/>
              </a:xfrm>
            </p:grpSpPr>
            <p:sp>
              <p:nvSpPr>
                <p:cNvPr id="1456" name="Rectangle: Rounded Corners 1455">
                  <a:extLst>
                    <a:ext uri="{FF2B5EF4-FFF2-40B4-BE49-F238E27FC236}">
                      <a16:creationId xmlns:a16="http://schemas.microsoft.com/office/drawing/2014/main" id="{89D97AFF-B81A-B1B5-1D50-8BA55F173F40}"/>
                    </a:ext>
                  </a:extLst>
                </p:cNvPr>
                <p:cNvSpPr>
                  <a:spLocks/>
                </p:cNvSpPr>
                <p:nvPr/>
              </p:nvSpPr>
              <p:spPr>
                <a:xfrm>
                  <a:off x="3031036" y="1770777"/>
                  <a:ext cx="2681571" cy="917116"/>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57" name="TextBox 1456">
                  <a:extLst>
                    <a:ext uri="{FF2B5EF4-FFF2-40B4-BE49-F238E27FC236}">
                      <a16:creationId xmlns:a16="http://schemas.microsoft.com/office/drawing/2014/main" id="{1A02DDB1-C76C-B976-DA46-ABC21E72937D}"/>
                    </a:ext>
                  </a:extLst>
                </p:cNvPr>
                <p:cNvSpPr txBox="1">
                  <a:spLocks/>
                </p:cNvSpPr>
                <p:nvPr/>
              </p:nvSpPr>
              <p:spPr>
                <a:xfrm>
                  <a:off x="3317747" y="2081339"/>
                  <a:ext cx="1192230" cy="45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Basildon </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London</a:t>
                  </a:r>
                </a:p>
              </p:txBody>
            </p:sp>
            <p:sp>
              <p:nvSpPr>
                <p:cNvPr id="1458" name="TextBox 1457">
                  <a:extLst>
                    <a:ext uri="{FF2B5EF4-FFF2-40B4-BE49-F238E27FC236}">
                      <a16:creationId xmlns:a16="http://schemas.microsoft.com/office/drawing/2014/main" id="{F888FE7B-3662-86B8-2130-40EB5D0AE6A2}"/>
                    </a:ext>
                  </a:extLst>
                </p:cNvPr>
                <p:cNvSpPr txBox="1">
                  <a:spLocks/>
                </p:cNvSpPr>
                <p:nvPr/>
              </p:nvSpPr>
              <p:spPr>
                <a:xfrm>
                  <a:off x="3317746" y="1865334"/>
                  <a:ext cx="1481620"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United Kingdom</a:t>
                  </a:r>
                </a:p>
              </p:txBody>
            </p:sp>
            <p:sp>
              <p:nvSpPr>
                <p:cNvPr id="1460" name="Oval 1459">
                  <a:extLst>
                    <a:ext uri="{FF2B5EF4-FFF2-40B4-BE49-F238E27FC236}">
                      <a16:creationId xmlns:a16="http://schemas.microsoft.com/office/drawing/2014/main" id="{49B83F12-6F75-030A-6F00-4793D23EDA77}"/>
                    </a:ext>
                  </a:extLst>
                </p:cNvPr>
                <p:cNvSpPr>
                  <a:spLocks/>
                </p:cNvSpPr>
                <p:nvPr/>
              </p:nvSpPr>
              <p:spPr>
                <a:xfrm>
                  <a:off x="2768714" y="1963344"/>
                  <a:ext cx="531982" cy="531982"/>
                </a:xfrm>
                <a:prstGeom prst="ellipse">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61" name="TextBox 1460">
                  <a:extLst>
                    <a:ext uri="{FF2B5EF4-FFF2-40B4-BE49-F238E27FC236}">
                      <a16:creationId xmlns:a16="http://schemas.microsoft.com/office/drawing/2014/main" id="{5A2B16D7-C563-6FFA-5986-A5817C058C27}"/>
                    </a:ext>
                  </a:extLst>
                </p:cNvPr>
                <p:cNvSpPr txBox="1">
                  <a:spLocks/>
                </p:cNvSpPr>
                <p:nvPr/>
              </p:nvSpPr>
              <p:spPr>
                <a:xfrm>
                  <a:off x="4462436" y="2081339"/>
                  <a:ext cx="649581" cy="45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Norwich</a:t>
                  </a:r>
                </a:p>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Warwick</a:t>
                  </a:r>
                </a:p>
              </p:txBody>
            </p:sp>
            <p:pic>
              <p:nvPicPr>
                <p:cNvPr id="1462" name="Picture 10">
                  <a:extLst>
                    <a:ext uri="{FF2B5EF4-FFF2-40B4-BE49-F238E27FC236}">
                      <a16:creationId xmlns:a16="http://schemas.microsoft.com/office/drawing/2014/main" id="{6D6B7F03-420E-15B3-8AFC-AA28918DD34B}"/>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2786675" y="1981305"/>
                  <a:ext cx="496061" cy="496061"/>
                </a:xfrm>
                <a:prstGeom prst="rect">
                  <a:avLst/>
                </a:prstGeom>
                <a:noFill/>
                <a:extLst>
                  <a:ext uri="{909E8E84-426E-40dd-AFC4-6F175D3DCCD1}">
                    <a14:hiddenFill xmlns:a14="http://schemas.microsoft.com/office/drawing/2010/main" xmlns="">
                      <a:solidFill>
                        <a:srgbClr val="FFFFFF"/>
                      </a:solidFill>
                    </a14:hiddenFill>
                  </a:ext>
                </a:extLst>
              </p:spPr>
            </p:pic>
            <p:pic>
              <p:nvPicPr>
                <p:cNvPr id="1463" name="Graphic 1462">
                  <a:extLst>
                    <a:ext uri="{FF2B5EF4-FFF2-40B4-BE49-F238E27FC236}">
                      <a16:creationId xmlns:a16="http://schemas.microsoft.com/office/drawing/2014/main" id="{C81C6ACF-E432-DC9D-2138-2C8B92A35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8367" y="2330844"/>
                  <a:ext cx="200339" cy="196332"/>
                </a:xfrm>
                <a:prstGeom prst="rect">
                  <a:avLst/>
                </a:prstGeom>
              </p:spPr>
            </p:pic>
            <p:pic>
              <p:nvPicPr>
                <p:cNvPr id="1464" name="Graphic 1463">
                  <a:extLst>
                    <a:ext uri="{FF2B5EF4-FFF2-40B4-BE49-F238E27FC236}">
                      <a16:creationId xmlns:a16="http://schemas.microsoft.com/office/drawing/2014/main" id="{0ADB8D72-BBB9-FA2B-1CDC-CF70AD1F89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1349" y="2132520"/>
                  <a:ext cx="117465" cy="191654"/>
                </a:xfrm>
                <a:prstGeom prst="rect">
                  <a:avLst/>
                </a:prstGeom>
              </p:spPr>
            </p:pic>
            <p:grpSp>
              <p:nvGrpSpPr>
                <p:cNvPr id="1465" name="Graphic 239">
                  <a:extLst>
                    <a:ext uri="{FF2B5EF4-FFF2-40B4-BE49-F238E27FC236}">
                      <a16:creationId xmlns:a16="http://schemas.microsoft.com/office/drawing/2014/main" id="{5108E26C-B7CC-7709-EEF4-3AD8113D27B5}"/>
                    </a:ext>
                  </a:extLst>
                </p:cNvPr>
                <p:cNvGrpSpPr/>
                <p:nvPr/>
              </p:nvGrpSpPr>
              <p:grpSpPr>
                <a:xfrm>
                  <a:off x="3896485" y="2136367"/>
                  <a:ext cx="113682" cy="183960"/>
                  <a:chOff x="1814618" y="2702551"/>
                  <a:chExt cx="113682" cy="183960"/>
                </a:xfrm>
              </p:grpSpPr>
              <p:sp>
                <p:nvSpPr>
                  <p:cNvPr id="116" name="Freeform: Shape 115">
                    <a:extLst>
                      <a:ext uri="{FF2B5EF4-FFF2-40B4-BE49-F238E27FC236}">
                        <a16:creationId xmlns:a16="http://schemas.microsoft.com/office/drawing/2014/main" id="{3749D02D-92CC-1F8C-BE77-F348F5F58A32}"/>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Freeform: Shape 116">
                    <a:extLst>
                      <a:ext uri="{FF2B5EF4-FFF2-40B4-BE49-F238E27FC236}">
                        <a16:creationId xmlns:a16="http://schemas.microsoft.com/office/drawing/2014/main" id="{C0850B07-5B48-D203-3A97-58E1A33279B4}"/>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5" name="Graphic 239">
                    <a:extLst>
                      <a:ext uri="{FF2B5EF4-FFF2-40B4-BE49-F238E27FC236}">
                        <a16:creationId xmlns:a16="http://schemas.microsoft.com/office/drawing/2014/main" id="{AB604F17-1362-3EB4-3354-DDC27F72FE85}"/>
                      </a:ext>
                    </a:extLst>
                  </p:cNvPr>
                  <p:cNvGrpSpPr/>
                  <p:nvPr/>
                </p:nvGrpSpPr>
                <p:grpSpPr>
                  <a:xfrm>
                    <a:off x="1828578" y="2716495"/>
                    <a:ext cx="85779" cy="88901"/>
                    <a:chOff x="1828578" y="2716495"/>
                    <a:chExt cx="85779" cy="88901"/>
                  </a:xfrm>
                </p:grpSpPr>
                <p:sp>
                  <p:nvSpPr>
                    <p:cNvPr id="145" name="Freeform: Shape 144">
                      <a:extLst>
                        <a:ext uri="{FF2B5EF4-FFF2-40B4-BE49-F238E27FC236}">
                          <a16:creationId xmlns:a16="http://schemas.microsoft.com/office/drawing/2014/main" id="{DB56BD54-B377-3509-28A2-A603F0E28CF0}"/>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Freeform: Shape 145">
                      <a:extLst>
                        <a:ext uri="{FF2B5EF4-FFF2-40B4-BE49-F238E27FC236}">
                          <a16:creationId xmlns:a16="http://schemas.microsoft.com/office/drawing/2014/main" id="{B792549B-47DB-5E0A-57DF-B545EB4A8A8B}"/>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1" name="Freeform: Shape 140">
                    <a:extLst>
                      <a:ext uri="{FF2B5EF4-FFF2-40B4-BE49-F238E27FC236}">
                        <a16:creationId xmlns:a16="http://schemas.microsoft.com/office/drawing/2014/main" id="{E723E0FD-03D7-7128-B154-B33150892399}"/>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66" name="Graphic 239">
                  <a:extLst>
                    <a:ext uri="{FF2B5EF4-FFF2-40B4-BE49-F238E27FC236}">
                      <a16:creationId xmlns:a16="http://schemas.microsoft.com/office/drawing/2014/main" id="{447244F1-CEB1-46A8-C012-9AF517611E6F}"/>
                    </a:ext>
                  </a:extLst>
                </p:cNvPr>
                <p:cNvGrpSpPr/>
                <p:nvPr/>
              </p:nvGrpSpPr>
              <p:grpSpPr>
                <a:xfrm>
                  <a:off x="3896485" y="2333384"/>
                  <a:ext cx="113682" cy="183960"/>
                  <a:chOff x="1814618" y="2702551"/>
                  <a:chExt cx="113682" cy="183960"/>
                </a:xfrm>
              </p:grpSpPr>
              <p:sp>
                <p:nvSpPr>
                  <p:cNvPr id="98" name="Freeform: Shape 97">
                    <a:extLst>
                      <a:ext uri="{FF2B5EF4-FFF2-40B4-BE49-F238E27FC236}">
                        <a16:creationId xmlns:a16="http://schemas.microsoft.com/office/drawing/2014/main" id="{3EF05AC5-2C90-EB72-0E2C-0CAFED0A870C}"/>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5B32185D-558B-82D6-32E9-1E99AB11EF25}"/>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02" name="Graphic 239">
                    <a:extLst>
                      <a:ext uri="{FF2B5EF4-FFF2-40B4-BE49-F238E27FC236}">
                        <a16:creationId xmlns:a16="http://schemas.microsoft.com/office/drawing/2014/main" id="{F366C2F2-3796-D974-ACF5-6A134BB5B627}"/>
                      </a:ext>
                    </a:extLst>
                  </p:cNvPr>
                  <p:cNvGrpSpPr/>
                  <p:nvPr/>
                </p:nvGrpSpPr>
                <p:grpSpPr>
                  <a:xfrm>
                    <a:off x="1828578" y="2716495"/>
                    <a:ext cx="85779" cy="88901"/>
                    <a:chOff x="1828578" y="2716495"/>
                    <a:chExt cx="85779" cy="88901"/>
                  </a:xfrm>
                </p:grpSpPr>
                <p:sp>
                  <p:nvSpPr>
                    <p:cNvPr id="106" name="Freeform: Shape 105">
                      <a:extLst>
                        <a:ext uri="{FF2B5EF4-FFF2-40B4-BE49-F238E27FC236}">
                          <a16:creationId xmlns:a16="http://schemas.microsoft.com/office/drawing/2014/main" id="{780FF245-DDED-056F-01B5-D7D7C7B3FC9B}"/>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Shape 114">
                      <a:extLst>
                        <a:ext uri="{FF2B5EF4-FFF2-40B4-BE49-F238E27FC236}">
                          <a16:creationId xmlns:a16="http://schemas.microsoft.com/office/drawing/2014/main" id="{865180E4-0074-5525-3CA1-C8B815F008BA}"/>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5" name="Freeform: Shape 104">
                    <a:extLst>
                      <a:ext uri="{FF2B5EF4-FFF2-40B4-BE49-F238E27FC236}">
                        <a16:creationId xmlns:a16="http://schemas.microsoft.com/office/drawing/2014/main" id="{30A20A33-CFBF-E450-5231-00D8F7DD52F2}"/>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467" name="Graphic 1466">
                  <a:extLst>
                    <a:ext uri="{FF2B5EF4-FFF2-40B4-BE49-F238E27FC236}">
                      <a16:creationId xmlns:a16="http://schemas.microsoft.com/office/drawing/2014/main" id="{CBEB4774-87C3-6ED7-0D45-8685F0DD9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7387" y="2141705"/>
                  <a:ext cx="117465" cy="191654"/>
                </a:xfrm>
                <a:prstGeom prst="rect">
                  <a:avLst/>
                </a:prstGeom>
              </p:spPr>
            </p:pic>
            <p:pic>
              <p:nvPicPr>
                <p:cNvPr id="1468" name="Graphic 1467">
                  <a:extLst>
                    <a:ext uri="{FF2B5EF4-FFF2-40B4-BE49-F238E27FC236}">
                      <a16:creationId xmlns:a16="http://schemas.microsoft.com/office/drawing/2014/main" id="{65F78264-B028-08AE-77F5-B48F6BB23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4643" y="2333183"/>
                  <a:ext cx="117465" cy="191654"/>
                </a:xfrm>
                <a:prstGeom prst="rect">
                  <a:avLst/>
                </a:prstGeom>
              </p:spPr>
            </p:pic>
            <p:grpSp>
              <p:nvGrpSpPr>
                <p:cNvPr id="1469" name="Graphic 239">
                  <a:extLst>
                    <a:ext uri="{FF2B5EF4-FFF2-40B4-BE49-F238E27FC236}">
                      <a16:creationId xmlns:a16="http://schemas.microsoft.com/office/drawing/2014/main" id="{4616368B-4B9B-61CA-8BB8-B23A53AE7A51}"/>
                    </a:ext>
                  </a:extLst>
                </p:cNvPr>
                <p:cNvGrpSpPr/>
                <p:nvPr/>
              </p:nvGrpSpPr>
              <p:grpSpPr>
                <a:xfrm>
                  <a:off x="5054702" y="2337030"/>
                  <a:ext cx="113682" cy="183960"/>
                  <a:chOff x="1814618" y="2702551"/>
                  <a:chExt cx="113682" cy="183960"/>
                </a:xfrm>
              </p:grpSpPr>
              <p:sp>
                <p:nvSpPr>
                  <p:cNvPr id="1471" name="Freeform: Shape 1470">
                    <a:extLst>
                      <a:ext uri="{FF2B5EF4-FFF2-40B4-BE49-F238E27FC236}">
                        <a16:creationId xmlns:a16="http://schemas.microsoft.com/office/drawing/2014/main" id="{240201FA-A42E-F105-80DB-4D0E7BE9F570}"/>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CB1F5B20-740E-4384-A056-0CC6B4020751}"/>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4" name="Graphic 239">
                    <a:extLst>
                      <a:ext uri="{FF2B5EF4-FFF2-40B4-BE49-F238E27FC236}">
                        <a16:creationId xmlns:a16="http://schemas.microsoft.com/office/drawing/2014/main" id="{60952CEB-0DEC-5DCE-1BC3-3B4AC907CCEE}"/>
                      </a:ext>
                    </a:extLst>
                  </p:cNvPr>
                  <p:cNvGrpSpPr/>
                  <p:nvPr/>
                </p:nvGrpSpPr>
                <p:grpSpPr>
                  <a:xfrm>
                    <a:off x="1828578" y="2716495"/>
                    <a:ext cx="85779" cy="88901"/>
                    <a:chOff x="1828578" y="2716495"/>
                    <a:chExt cx="85779" cy="88901"/>
                  </a:xfrm>
                </p:grpSpPr>
                <p:sp>
                  <p:nvSpPr>
                    <p:cNvPr id="86" name="Freeform: Shape 85">
                      <a:extLst>
                        <a:ext uri="{FF2B5EF4-FFF2-40B4-BE49-F238E27FC236}">
                          <a16:creationId xmlns:a16="http://schemas.microsoft.com/office/drawing/2014/main" id="{DB7945B3-3493-F839-0B11-60D0A65DEBF4}"/>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F872B8DF-97DA-5E1E-5538-360AA0E00159}"/>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5" name="Freeform: Shape 84">
                    <a:extLst>
                      <a:ext uri="{FF2B5EF4-FFF2-40B4-BE49-F238E27FC236}">
                        <a16:creationId xmlns:a16="http://schemas.microsoft.com/office/drawing/2014/main" id="{79FA6271-CC2C-9E60-6E7D-E83D9046F50B}"/>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470" name="Graphic 1469">
                  <a:extLst>
                    <a:ext uri="{FF2B5EF4-FFF2-40B4-BE49-F238E27FC236}">
                      <a16:creationId xmlns:a16="http://schemas.microsoft.com/office/drawing/2014/main" id="{A0DACD9F-09D1-96A5-08C2-9B1088A0FD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24892" y="2130181"/>
                  <a:ext cx="200339" cy="196332"/>
                </a:xfrm>
                <a:prstGeom prst="rect">
                  <a:avLst/>
                </a:prstGeom>
              </p:spPr>
            </p:pic>
          </p:grpSp>
        </p:grpSp>
        <p:grpSp>
          <p:nvGrpSpPr>
            <p:cNvPr id="1436" name="Group 1435">
              <a:extLst>
                <a:ext uri="{FF2B5EF4-FFF2-40B4-BE49-F238E27FC236}">
                  <a16:creationId xmlns:a16="http://schemas.microsoft.com/office/drawing/2014/main" id="{53AE8310-85D9-D524-F5EF-27AEF56D8571}"/>
                </a:ext>
              </a:extLst>
            </p:cNvPr>
            <p:cNvGrpSpPr/>
            <p:nvPr/>
          </p:nvGrpSpPr>
          <p:grpSpPr>
            <a:xfrm>
              <a:off x="8105625" y="2793813"/>
              <a:ext cx="1756710" cy="554363"/>
              <a:chOff x="7991527" y="2515949"/>
              <a:chExt cx="1756710" cy="554363"/>
            </a:xfrm>
          </p:grpSpPr>
          <p:sp>
            <p:nvSpPr>
              <p:cNvPr id="1437" name="Rectangle: Rounded Corners 1436">
                <a:extLst>
                  <a:ext uri="{FF2B5EF4-FFF2-40B4-BE49-F238E27FC236}">
                    <a16:creationId xmlns:a16="http://schemas.microsoft.com/office/drawing/2014/main" id="{FAF57228-FE45-8465-8258-360EE33C0AA2}"/>
                  </a:ext>
                </a:extLst>
              </p:cNvPr>
              <p:cNvSpPr>
                <a:spLocks/>
              </p:cNvSpPr>
              <p:nvPr/>
            </p:nvSpPr>
            <p:spPr>
              <a:xfrm>
                <a:off x="8382367" y="2515949"/>
                <a:ext cx="1192230" cy="554363"/>
              </a:xfrm>
              <a:prstGeom prst="roundRect">
                <a:avLst>
                  <a:gd name="adj" fmla="val 13213"/>
                </a:avLst>
              </a:prstGeom>
              <a:solidFill>
                <a:srgbClr val="215F9A">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38" name="TextBox 1437">
                <a:extLst>
                  <a:ext uri="{FF2B5EF4-FFF2-40B4-BE49-F238E27FC236}">
                    <a16:creationId xmlns:a16="http://schemas.microsoft.com/office/drawing/2014/main" id="{D9E51BE1-0B3C-C8FE-D3FC-D7009814226D}"/>
                  </a:ext>
                </a:extLst>
              </p:cNvPr>
              <p:cNvSpPr txBox="1">
                <a:spLocks/>
              </p:cNvSpPr>
              <p:nvPr/>
            </p:nvSpPr>
            <p:spPr>
              <a:xfrm>
                <a:off x="8454345" y="2770912"/>
                <a:ext cx="8701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000" b="1" i="0" u="none" strike="noStrike" kern="1200" cap="none" spc="0" normalizeH="0" baseline="0" noProof="0" dirty="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Seoul</a:t>
                </a:r>
              </a:p>
            </p:txBody>
          </p:sp>
          <p:sp>
            <p:nvSpPr>
              <p:cNvPr id="1439" name="TextBox 1438">
                <a:extLst>
                  <a:ext uri="{FF2B5EF4-FFF2-40B4-BE49-F238E27FC236}">
                    <a16:creationId xmlns:a16="http://schemas.microsoft.com/office/drawing/2014/main" id="{AE05E2F9-2D40-E887-5F0E-3D22ADF70938}"/>
                  </a:ext>
                </a:extLst>
              </p:cNvPr>
              <p:cNvSpPr txBox="1">
                <a:spLocks/>
              </p:cNvSpPr>
              <p:nvPr/>
            </p:nvSpPr>
            <p:spPr>
              <a:xfrm>
                <a:off x="8454344" y="2554730"/>
                <a:ext cx="1083565" cy="261610"/>
              </a:xfrm>
              <a:prstGeom prst="rect">
                <a:avLst/>
              </a:prstGeom>
              <a:noFill/>
            </p:spPr>
            <p:txBody>
              <a:bodyPr wrap="square" rtlCol="0">
                <a:spAutoFit/>
              </a:bodyPr>
              <a:lstStyle/>
              <a:p>
                <a:pPr marL="0" marR="0" lvl="0" indent="-95250" algn="l" defTabSz="914400" rtl="0" eaLnBrk="1" fontAlgn="auto" latinLnBrk="0" hangingPunct="1">
                  <a:lnSpc>
                    <a:spcPct val="100000"/>
                  </a:lnSpc>
                  <a:spcBef>
                    <a:spcPts val="0"/>
                  </a:spcBef>
                  <a:spcAft>
                    <a:spcPts val="0"/>
                  </a:spcAft>
                  <a:buClr>
                    <a:prstClr val="white"/>
                  </a:buClr>
                  <a:buSzTx/>
                  <a:buFont typeface="Wingdings"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Unit Offc" panose="020B0504030101020102" pitchFamily="34" charset="0"/>
                  </a:rPr>
                  <a:t>South Korea</a:t>
                </a:r>
              </a:p>
            </p:txBody>
          </p:sp>
          <p:sp>
            <p:nvSpPr>
              <p:cNvPr id="1440" name="Oval 1439">
                <a:extLst>
                  <a:ext uri="{FF2B5EF4-FFF2-40B4-BE49-F238E27FC236}">
                    <a16:creationId xmlns:a16="http://schemas.microsoft.com/office/drawing/2014/main" id="{21984CBE-35D7-2D75-C476-1B3902509E74}"/>
                  </a:ext>
                </a:extLst>
              </p:cNvPr>
              <p:cNvSpPr/>
              <p:nvPr/>
            </p:nvSpPr>
            <p:spPr>
              <a:xfrm>
                <a:off x="9662512" y="2923235"/>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41" name="Graphic 239">
                <a:extLst>
                  <a:ext uri="{FF2B5EF4-FFF2-40B4-BE49-F238E27FC236}">
                    <a16:creationId xmlns:a16="http://schemas.microsoft.com/office/drawing/2014/main" id="{64BD6CBD-DC26-F2C4-C815-12C8113AE1E2}"/>
                  </a:ext>
                </a:extLst>
              </p:cNvPr>
              <p:cNvGrpSpPr/>
              <p:nvPr/>
            </p:nvGrpSpPr>
            <p:grpSpPr>
              <a:xfrm>
                <a:off x="8967206" y="2810144"/>
                <a:ext cx="113682" cy="183960"/>
                <a:chOff x="1814618" y="2702551"/>
                <a:chExt cx="113682" cy="183960"/>
              </a:xfrm>
            </p:grpSpPr>
            <p:sp>
              <p:nvSpPr>
                <p:cNvPr id="1445" name="Freeform: Shape 1444">
                  <a:extLst>
                    <a:ext uri="{FF2B5EF4-FFF2-40B4-BE49-F238E27FC236}">
                      <a16:creationId xmlns:a16="http://schemas.microsoft.com/office/drawing/2014/main" id="{68A1EBF5-D26F-FB5C-C073-C12ABF46B49D}"/>
                    </a:ext>
                  </a:extLst>
                </p:cNvPr>
                <p:cNvSpPr/>
                <p:nvPr/>
              </p:nvSpPr>
              <p:spPr>
                <a:xfrm>
                  <a:off x="1814618" y="2702551"/>
                  <a:ext cx="113682" cy="183960"/>
                </a:xfrm>
                <a:custGeom>
                  <a:avLst/>
                  <a:gdLst>
                    <a:gd name="connsiteX0" fmla="*/ 56998 w 113682"/>
                    <a:gd name="connsiteY0" fmla="*/ 183960 h 183960"/>
                    <a:gd name="connsiteX1" fmla="*/ 36359 w 113682"/>
                    <a:gd name="connsiteY1" fmla="*/ 130138 h 183960"/>
                    <a:gd name="connsiteX2" fmla="*/ 14810 w 113682"/>
                    <a:gd name="connsiteY2" fmla="*/ 95925 h 183960"/>
                    <a:gd name="connsiteX3" fmla="*/ 8063 w 113682"/>
                    <a:gd name="connsiteY3" fmla="*/ 84072 h 183960"/>
                    <a:gd name="connsiteX4" fmla="*/ 9 w 113682"/>
                    <a:gd name="connsiteY4" fmla="*/ 54964 h 183960"/>
                    <a:gd name="connsiteX5" fmla="*/ 8478 w 113682"/>
                    <a:gd name="connsiteY5" fmla="*/ 26272 h 183960"/>
                    <a:gd name="connsiteX6" fmla="*/ 47915 w 113682"/>
                    <a:gd name="connsiteY6" fmla="*/ 647 h 183960"/>
                    <a:gd name="connsiteX7" fmla="*/ 86204 w 113682"/>
                    <a:gd name="connsiteY7" fmla="*/ 7889 h 183960"/>
                    <a:gd name="connsiteX8" fmla="*/ 105102 w 113682"/>
                    <a:gd name="connsiteY8" fmla="*/ 26173 h 183960"/>
                    <a:gd name="connsiteX9" fmla="*/ 113670 w 113682"/>
                    <a:gd name="connsiteY9" fmla="*/ 54766 h 183960"/>
                    <a:gd name="connsiteX10" fmla="*/ 111414 w 113682"/>
                    <a:gd name="connsiteY10" fmla="*/ 71111 h 183960"/>
                    <a:gd name="connsiteX11" fmla="*/ 105695 w 113682"/>
                    <a:gd name="connsiteY11" fmla="*/ 83973 h 183960"/>
                    <a:gd name="connsiteX12" fmla="*/ 91804 w 113682"/>
                    <a:gd name="connsiteY12" fmla="*/ 107263 h 183960"/>
                    <a:gd name="connsiteX13" fmla="*/ 56978 w 113682"/>
                    <a:gd name="connsiteY13" fmla="*/ 183960 h 1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82" h="183960">
                      <a:moveTo>
                        <a:pt x="56998" y="183960"/>
                      </a:moveTo>
                      <a:cubicBezTo>
                        <a:pt x="52783" y="163282"/>
                        <a:pt x="45363" y="146087"/>
                        <a:pt x="36359" y="130138"/>
                      </a:cubicBezTo>
                      <a:cubicBezTo>
                        <a:pt x="29691" y="118305"/>
                        <a:pt x="21954" y="107402"/>
                        <a:pt x="14810" y="95925"/>
                      </a:cubicBezTo>
                      <a:cubicBezTo>
                        <a:pt x="12416" y="92106"/>
                        <a:pt x="10358" y="88049"/>
                        <a:pt x="8063" y="84072"/>
                      </a:cubicBezTo>
                      <a:cubicBezTo>
                        <a:pt x="3512" y="76137"/>
                        <a:pt x="-209" y="66916"/>
                        <a:pt x="9" y="54964"/>
                      </a:cubicBezTo>
                      <a:cubicBezTo>
                        <a:pt x="247" y="43289"/>
                        <a:pt x="3610" y="33930"/>
                        <a:pt x="8478" y="26272"/>
                      </a:cubicBezTo>
                      <a:cubicBezTo>
                        <a:pt x="16512" y="13687"/>
                        <a:pt x="29928" y="3358"/>
                        <a:pt x="47915" y="647"/>
                      </a:cubicBezTo>
                      <a:cubicBezTo>
                        <a:pt x="62637" y="-1569"/>
                        <a:pt x="76429" y="2170"/>
                        <a:pt x="86204" y="7889"/>
                      </a:cubicBezTo>
                      <a:cubicBezTo>
                        <a:pt x="94199" y="12559"/>
                        <a:pt x="100392" y="18812"/>
                        <a:pt x="105102" y="26173"/>
                      </a:cubicBezTo>
                      <a:cubicBezTo>
                        <a:pt x="110009" y="33851"/>
                        <a:pt x="113393" y="42933"/>
                        <a:pt x="113670" y="54766"/>
                      </a:cubicBezTo>
                      <a:cubicBezTo>
                        <a:pt x="113808" y="60821"/>
                        <a:pt x="112819" y="66441"/>
                        <a:pt x="111414" y="71111"/>
                      </a:cubicBezTo>
                      <a:cubicBezTo>
                        <a:pt x="110009" y="75820"/>
                        <a:pt x="107714" y="79778"/>
                        <a:pt x="105695" y="83973"/>
                      </a:cubicBezTo>
                      <a:cubicBezTo>
                        <a:pt x="101738" y="92185"/>
                        <a:pt x="96791" y="99724"/>
                        <a:pt x="91804" y="107263"/>
                      </a:cubicBezTo>
                      <a:cubicBezTo>
                        <a:pt x="76983" y="129702"/>
                        <a:pt x="63073" y="152597"/>
                        <a:pt x="56978" y="183960"/>
                      </a:cubicBezTo>
                      <a:close/>
                    </a:path>
                  </a:pathLst>
                </a:custGeom>
                <a:solidFill>
                  <a:srgbClr val="215F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6" name="Freeform: Shape 1445">
                  <a:extLst>
                    <a:ext uri="{FF2B5EF4-FFF2-40B4-BE49-F238E27FC236}">
                      <a16:creationId xmlns:a16="http://schemas.microsoft.com/office/drawing/2014/main" id="{5629B31F-45AB-E12C-7A4F-D7347F6B0D95}"/>
                    </a:ext>
                  </a:extLst>
                </p:cNvPr>
                <p:cNvSpPr/>
                <p:nvPr/>
              </p:nvSpPr>
              <p:spPr>
                <a:xfrm>
                  <a:off x="1814628" y="2702551"/>
                  <a:ext cx="113660" cy="54964"/>
                </a:xfrm>
                <a:custGeom>
                  <a:avLst/>
                  <a:gdLst>
                    <a:gd name="connsiteX0" fmla="*/ 0 w 113660"/>
                    <a:gd name="connsiteY0" fmla="*/ 54964 h 54964"/>
                    <a:gd name="connsiteX1" fmla="*/ 8469 w 113660"/>
                    <a:gd name="connsiteY1" fmla="*/ 26272 h 54964"/>
                    <a:gd name="connsiteX2" fmla="*/ 47906 w 113660"/>
                    <a:gd name="connsiteY2" fmla="*/ 647 h 54964"/>
                    <a:gd name="connsiteX3" fmla="*/ 86195 w 113660"/>
                    <a:gd name="connsiteY3" fmla="*/ 7889 h 54964"/>
                    <a:gd name="connsiteX4" fmla="*/ 105093 w 113660"/>
                    <a:gd name="connsiteY4" fmla="*/ 26173 h 54964"/>
                    <a:gd name="connsiteX5" fmla="*/ 113661 w 113660"/>
                    <a:gd name="connsiteY5" fmla="*/ 54766 h 54964"/>
                    <a:gd name="connsiteX6" fmla="*/ 0 w 113660"/>
                    <a:gd name="connsiteY6" fmla="*/ 54964 h 5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60" h="54964">
                      <a:moveTo>
                        <a:pt x="0" y="54964"/>
                      </a:moveTo>
                      <a:cubicBezTo>
                        <a:pt x="237" y="43289"/>
                        <a:pt x="3601" y="33930"/>
                        <a:pt x="8469" y="26272"/>
                      </a:cubicBezTo>
                      <a:cubicBezTo>
                        <a:pt x="16503" y="13687"/>
                        <a:pt x="29919" y="3358"/>
                        <a:pt x="47906" y="647"/>
                      </a:cubicBezTo>
                      <a:cubicBezTo>
                        <a:pt x="62628" y="-1569"/>
                        <a:pt x="76420" y="2170"/>
                        <a:pt x="86195" y="7889"/>
                      </a:cubicBezTo>
                      <a:cubicBezTo>
                        <a:pt x="94190" y="12559"/>
                        <a:pt x="100383" y="18812"/>
                        <a:pt x="105093" y="26173"/>
                      </a:cubicBezTo>
                      <a:cubicBezTo>
                        <a:pt x="110000" y="33851"/>
                        <a:pt x="113384" y="42933"/>
                        <a:pt x="113661" y="54766"/>
                      </a:cubicBezTo>
                      <a:lnTo>
                        <a:pt x="0" y="54964"/>
                      </a:lnTo>
                      <a:close/>
                    </a:path>
                  </a:pathLst>
                </a:custGeom>
                <a:solidFill>
                  <a:srgbClr val="2293B5">
                    <a:alpha val="23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47" name="Graphic 239">
                  <a:extLst>
                    <a:ext uri="{FF2B5EF4-FFF2-40B4-BE49-F238E27FC236}">
                      <a16:creationId xmlns:a16="http://schemas.microsoft.com/office/drawing/2014/main" id="{59363D2C-4AF3-EF63-E87D-1D637A00B121}"/>
                    </a:ext>
                  </a:extLst>
                </p:cNvPr>
                <p:cNvGrpSpPr/>
                <p:nvPr/>
              </p:nvGrpSpPr>
              <p:grpSpPr>
                <a:xfrm>
                  <a:off x="1828578" y="2716495"/>
                  <a:ext cx="85779" cy="88901"/>
                  <a:chOff x="1828578" y="2716495"/>
                  <a:chExt cx="85779" cy="88901"/>
                </a:xfrm>
              </p:grpSpPr>
              <p:sp>
                <p:nvSpPr>
                  <p:cNvPr id="1449" name="Freeform: Shape 1448">
                    <a:extLst>
                      <a:ext uri="{FF2B5EF4-FFF2-40B4-BE49-F238E27FC236}">
                        <a16:creationId xmlns:a16="http://schemas.microsoft.com/office/drawing/2014/main" id="{FFA128BE-A29C-91E5-FBC8-10D3F24ADABA}"/>
                      </a:ext>
                    </a:extLst>
                  </p:cNvPr>
                  <p:cNvSpPr/>
                  <p:nvPr/>
                </p:nvSpPr>
                <p:spPr>
                  <a:xfrm>
                    <a:off x="1828578" y="2716495"/>
                    <a:ext cx="85779" cy="85799"/>
                  </a:xfrm>
                  <a:custGeom>
                    <a:avLst/>
                    <a:gdLst>
                      <a:gd name="connsiteX0" fmla="*/ 85780 w 85779"/>
                      <a:gd name="connsiteY0" fmla="*/ 42900 h 85799"/>
                      <a:gd name="connsiteX1" fmla="*/ 42900 w 85779"/>
                      <a:gd name="connsiteY1" fmla="*/ 85800 h 85799"/>
                      <a:gd name="connsiteX2" fmla="*/ 0 w 85779"/>
                      <a:gd name="connsiteY2" fmla="*/ 42900 h 85799"/>
                      <a:gd name="connsiteX3" fmla="*/ 42900 w 85779"/>
                      <a:gd name="connsiteY3" fmla="*/ 0 h 85799"/>
                      <a:gd name="connsiteX4" fmla="*/ 85780 w 85779"/>
                      <a:gd name="connsiteY4" fmla="*/ 42880 h 8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9" h="85799">
                        <a:moveTo>
                          <a:pt x="85780" y="42900"/>
                        </a:moveTo>
                        <a:cubicBezTo>
                          <a:pt x="85780" y="66586"/>
                          <a:pt x="66586" y="85800"/>
                          <a:pt x="42900" y="85800"/>
                        </a:cubicBezTo>
                        <a:cubicBezTo>
                          <a:pt x="19214" y="85800"/>
                          <a:pt x="0" y="66586"/>
                          <a:pt x="0" y="42900"/>
                        </a:cubicBezTo>
                        <a:cubicBezTo>
                          <a:pt x="0" y="19214"/>
                          <a:pt x="19214" y="0"/>
                          <a:pt x="42900" y="0"/>
                        </a:cubicBezTo>
                        <a:cubicBezTo>
                          <a:pt x="66586" y="0"/>
                          <a:pt x="85780" y="19194"/>
                          <a:pt x="85780" y="4288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0" name="Freeform: Shape 1449">
                    <a:extLst>
                      <a:ext uri="{FF2B5EF4-FFF2-40B4-BE49-F238E27FC236}">
                        <a16:creationId xmlns:a16="http://schemas.microsoft.com/office/drawing/2014/main" id="{04D12A7C-9655-5973-A80D-A8D37D71AA74}"/>
                      </a:ext>
                    </a:extLst>
                  </p:cNvPr>
                  <p:cNvSpPr/>
                  <p:nvPr/>
                </p:nvSpPr>
                <p:spPr>
                  <a:xfrm>
                    <a:off x="1828602" y="2762106"/>
                    <a:ext cx="85728" cy="43290"/>
                  </a:xfrm>
                  <a:custGeom>
                    <a:avLst/>
                    <a:gdLst>
                      <a:gd name="connsiteX0" fmla="*/ 85676 w 85728"/>
                      <a:gd name="connsiteY0" fmla="*/ 0 h 43290"/>
                      <a:gd name="connsiteX1" fmla="*/ 26076 w 85728"/>
                      <a:gd name="connsiteY1" fmla="*/ 39951 h 43290"/>
                      <a:gd name="connsiteX2" fmla="*/ 74 w 85728"/>
                      <a:gd name="connsiteY2" fmla="*/ 0 h 43290"/>
                      <a:gd name="connsiteX3" fmla="*/ 42776 w 85728"/>
                      <a:gd name="connsiteY3" fmla="*/ 40288 h 43290"/>
                      <a:gd name="connsiteX4" fmla="*/ 85676 w 85728"/>
                      <a:gd name="connsiteY4" fmla="*/ 0 h 43290"/>
                      <a:gd name="connsiteX5" fmla="*/ 85676 w 85728"/>
                      <a:gd name="connsiteY5" fmla="*/ 0 h 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8" h="43290">
                        <a:moveTo>
                          <a:pt x="85676" y="0"/>
                        </a:moveTo>
                        <a:cubicBezTo>
                          <a:pt x="87239" y="30354"/>
                          <a:pt x="53501" y="51864"/>
                          <a:pt x="26076" y="39951"/>
                        </a:cubicBezTo>
                        <a:cubicBezTo>
                          <a:pt x="10344" y="33580"/>
                          <a:pt x="-1034" y="17077"/>
                          <a:pt x="74" y="0"/>
                        </a:cubicBezTo>
                        <a:cubicBezTo>
                          <a:pt x="826" y="22083"/>
                          <a:pt x="20812" y="40763"/>
                          <a:pt x="42776" y="40288"/>
                        </a:cubicBezTo>
                        <a:cubicBezTo>
                          <a:pt x="64642" y="40466"/>
                          <a:pt x="84786" y="22241"/>
                          <a:pt x="85676" y="0"/>
                        </a:cubicBezTo>
                        <a:lnTo>
                          <a:pt x="85676" y="0"/>
                        </a:lnTo>
                        <a:close/>
                      </a:path>
                    </a:pathLst>
                  </a:custGeom>
                  <a:solidFill>
                    <a:srgbClr val="1C5E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48" name="Freeform: Shape 1447">
                  <a:extLst>
                    <a:ext uri="{FF2B5EF4-FFF2-40B4-BE49-F238E27FC236}">
                      <a16:creationId xmlns:a16="http://schemas.microsoft.com/office/drawing/2014/main" id="{EC4F2DCB-6D49-3F47-1F57-026E63477120}"/>
                    </a:ext>
                  </a:extLst>
                </p:cNvPr>
                <p:cNvSpPr/>
                <p:nvPr/>
              </p:nvSpPr>
              <p:spPr>
                <a:xfrm>
                  <a:off x="1828578" y="2759395"/>
                  <a:ext cx="85779" cy="42899"/>
                </a:xfrm>
                <a:custGeom>
                  <a:avLst/>
                  <a:gdLst>
                    <a:gd name="connsiteX0" fmla="*/ 85780 w 85779"/>
                    <a:gd name="connsiteY0" fmla="*/ 0 h 42899"/>
                    <a:gd name="connsiteX1" fmla="*/ 42900 w 85779"/>
                    <a:gd name="connsiteY1" fmla="*/ 42900 h 42899"/>
                    <a:gd name="connsiteX2" fmla="*/ 0 w 85779"/>
                    <a:gd name="connsiteY2" fmla="*/ 0 h 42899"/>
                    <a:gd name="connsiteX3" fmla="*/ 85780 w 85779"/>
                    <a:gd name="connsiteY3" fmla="*/ 0 h 42899"/>
                  </a:gdLst>
                  <a:ahLst/>
                  <a:cxnLst>
                    <a:cxn ang="0">
                      <a:pos x="connsiteX0" y="connsiteY0"/>
                    </a:cxn>
                    <a:cxn ang="0">
                      <a:pos x="connsiteX1" y="connsiteY1"/>
                    </a:cxn>
                    <a:cxn ang="0">
                      <a:pos x="connsiteX2" y="connsiteY2"/>
                    </a:cxn>
                    <a:cxn ang="0">
                      <a:pos x="connsiteX3" y="connsiteY3"/>
                    </a:cxn>
                  </a:cxnLst>
                  <a:rect l="l" t="t" r="r" b="b"/>
                  <a:pathLst>
                    <a:path w="85779" h="42899">
                      <a:moveTo>
                        <a:pt x="85780" y="0"/>
                      </a:moveTo>
                      <a:cubicBezTo>
                        <a:pt x="85780" y="23686"/>
                        <a:pt x="66586" y="42900"/>
                        <a:pt x="42900" y="42900"/>
                      </a:cubicBezTo>
                      <a:cubicBezTo>
                        <a:pt x="19214" y="42900"/>
                        <a:pt x="0" y="23686"/>
                        <a:pt x="0" y="0"/>
                      </a:cubicBezTo>
                      <a:cubicBezTo>
                        <a:pt x="0" y="0"/>
                        <a:pt x="42741" y="12051"/>
                        <a:pt x="85780" y="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442" name="Graphic 1441">
                <a:extLst>
                  <a:ext uri="{FF2B5EF4-FFF2-40B4-BE49-F238E27FC236}">
                    <a16:creationId xmlns:a16="http://schemas.microsoft.com/office/drawing/2014/main" id="{1FF8EF60-D6F2-BC69-7B16-03D9468221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91527" y="2554730"/>
                <a:ext cx="506579" cy="506579"/>
              </a:xfrm>
              <a:prstGeom prst="rect">
                <a:avLst/>
              </a:prstGeom>
            </p:spPr>
          </p:pic>
          <p:cxnSp>
            <p:nvCxnSpPr>
              <p:cNvPr id="1443" name="Connector: Elbow 1442">
                <a:extLst>
                  <a:ext uri="{FF2B5EF4-FFF2-40B4-BE49-F238E27FC236}">
                    <a16:creationId xmlns:a16="http://schemas.microsoft.com/office/drawing/2014/main" id="{A526FCA6-930E-460D-3F3A-0B615217F42F}"/>
                  </a:ext>
                </a:extLst>
              </p:cNvPr>
              <p:cNvCxnSpPr>
                <a:cxnSpLocks/>
                <a:stCxn id="1437" idx="3"/>
                <a:endCxn id="1440" idx="0"/>
              </p:cNvCxnSpPr>
              <p:nvPr/>
            </p:nvCxnSpPr>
            <p:spPr>
              <a:xfrm>
                <a:off x="9574597" y="2793131"/>
                <a:ext cx="130778" cy="130104"/>
              </a:xfrm>
              <a:prstGeom prst="bentConnector2">
                <a:avLst/>
              </a:prstGeom>
              <a:ln w="1905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44" name="Oval 1443">
                <a:extLst>
                  <a:ext uri="{FF2B5EF4-FFF2-40B4-BE49-F238E27FC236}">
                    <a16:creationId xmlns:a16="http://schemas.microsoft.com/office/drawing/2014/main" id="{BBDB1A2E-85E9-CB77-F614-2108D43A3CD8}"/>
                  </a:ext>
                </a:extLst>
              </p:cNvPr>
              <p:cNvSpPr/>
              <p:nvPr/>
            </p:nvSpPr>
            <p:spPr>
              <a:xfrm>
                <a:off x="9524161" y="2750267"/>
                <a:ext cx="85725" cy="85725"/>
              </a:xfrm>
              <a:prstGeom prst="ellipse">
                <a:avLst/>
              </a:prstGeom>
              <a:solidFill>
                <a:srgbClr val="215F9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24255463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932468"/>
      </p:ext>
    </p:extLst>
  </p:cSld>
  <p:clrMapOvr>
    <a:masterClrMapping/>
  </p:clrMapOvr>
</p:sld>
</file>

<file path=ppt/theme/theme1.xml><?xml version="1.0" encoding="utf-8"?>
<a:theme xmlns:a="http://schemas.openxmlformats.org/drawingml/2006/main" name="1_HT branded PPT">
  <a:themeElements>
    <a:clrScheme name="Custom 2">
      <a:dk1>
        <a:sysClr val="windowText" lastClr="000000"/>
      </a:dk1>
      <a:lt1>
        <a:sysClr val="window" lastClr="FFFFFF"/>
      </a:lt1>
      <a:dk2>
        <a:srgbClr val="44546A"/>
      </a:dk2>
      <a:lt2>
        <a:srgbClr val="E7E6E6"/>
      </a:lt2>
      <a:accent1>
        <a:srgbClr val="004981"/>
      </a:accent1>
      <a:accent2>
        <a:srgbClr val="0062AC"/>
      </a:accent2>
      <a:accent3>
        <a:srgbClr val="F2B800"/>
      </a:accent3>
      <a:accent4>
        <a:srgbClr val="F5A401"/>
      </a:accent4>
      <a:accent5>
        <a:srgbClr val="757070"/>
      </a:accent5>
      <a:accent6>
        <a:srgbClr val="AEABAB"/>
      </a:accent6>
      <a:hlink>
        <a:srgbClr val="1F386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smtClean="0">
            <a:solidFill>
              <a:schemeClr val="accent1"/>
            </a:solidFill>
          </a:defRPr>
        </a:defPPr>
      </a:lstStyle>
    </a:txDef>
  </a:objectDefaults>
  <a:extraClrSchemeLst/>
  <a:extLst>
    <a:ext uri="{05A4C25C-085E-4340-85A3-A5531E510DB2}">
      <thm15:themeFamily xmlns:thm15="http://schemas.microsoft.com/office/thememl/2012/main" name="HT branded PPT" id="{7E2151F3-79F1-4FFF-94AF-E8224A235C87}" vid="{07F373F4-430B-453C-8666-EB40ED18C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Default Theme</Template>
  <TotalTime>1083</TotalTime>
  <Words>2132</Words>
  <Application>Microsoft Office PowerPoint</Application>
  <PresentationFormat>Widescreen</PresentationFormat>
  <Paragraphs>398</Paragraphs>
  <Slides>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Aptos</vt:lpstr>
      <vt:lpstr>Arial</vt:lpstr>
      <vt:lpstr>Calibri</vt:lpstr>
      <vt:lpstr>Mulish SemiBold</vt:lpstr>
      <vt:lpstr>Segoe UI</vt:lpstr>
      <vt:lpstr>Segoe UI Semibold</vt:lpstr>
      <vt:lpstr>Symbol</vt:lpstr>
      <vt:lpstr>Wingdings</vt:lpstr>
      <vt:lpstr>1_HT branded PPT</vt:lpstr>
      <vt:lpstr>PowerPoint Presentation</vt:lpstr>
      <vt:lpstr>HINDUJA GROUP</vt:lpstr>
      <vt:lpstr>Hinduja Tech: Who We Are</vt:lpstr>
      <vt:lpstr>Engineering Sustainable Solutions for the Mobility Industry</vt:lpstr>
      <vt:lpstr>Concept to SoP Development and Digital Transformation</vt:lpstr>
      <vt:lpstr>Our Value Proposition</vt:lpstr>
      <vt:lpstr>Our Global Footprint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Hinduja Tech</dc:creator>
  <cp:lastModifiedBy>Sujin Raj M</cp:lastModifiedBy>
  <cp:revision>8</cp:revision>
  <dcterms:created xsi:type="dcterms:W3CDTF">2025-03-12T14:10:18Z</dcterms:created>
  <dcterms:modified xsi:type="dcterms:W3CDTF">2026-01-06T05:28:05Z</dcterms:modified>
</cp:coreProperties>
</file>