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0"/>
  </p:notesMasterIdLst>
  <p:sldIdLst>
    <p:sldId id="2145707143" r:id="rId2"/>
    <p:sldId id="2145706974" r:id="rId3"/>
    <p:sldId id="2145707189" r:id="rId4"/>
    <p:sldId id="2145707196" r:id="rId5"/>
    <p:sldId id="2145707197" r:id="rId6"/>
    <p:sldId id="2145707152" r:id="rId7"/>
    <p:sldId id="2145707199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17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A"/>
    <a:srgbClr val="BBE2FF"/>
    <a:srgbClr val="79C6FF"/>
    <a:srgbClr val="1D9EFF"/>
    <a:srgbClr val="0088EE"/>
    <a:srgbClr val="004274"/>
    <a:srgbClr val="002B4C"/>
    <a:srgbClr val="00467A"/>
    <a:srgbClr val="0078D2"/>
    <a:srgbClr val="006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012C2-08E6-4568-97AE-EBABF238D79A}" v="1" dt="2026-01-06T05:16:03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996" y="18"/>
      </p:cViewPr>
      <p:guideLst>
        <p:guide orient="horz" pos="2092"/>
        <p:guide pos="325"/>
        <p:guide orient="horz" pos="17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jin Raj M" userId="aa6ef335-b067-4fff-b690-aef428560e6a" providerId="ADAL" clId="{31891FE9-BFDA-40FB-B41A-0C505F487A44}"/>
    <pc:docChg chg="undo redo custSel addSld delSld modSld">
      <pc:chgData name="Sujin Raj M" userId="aa6ef335-b067-4fff-b690-aef428560e6a" providerId="ADAL" clId="{31891FE9-BFDA-40FB-B41A-0C505F487A44}" dt="2026-01-06T05:16:13.541" v="908" actId="20577"/>
      <pc:docMkLst>
        <pc:docMk/>
      </pc:docMkLst>
      <pc:sldChg chg="addSp modSp mod">
        <pc:chgData name="Sujin Raj M" userId="aa6ef335-b067-4fff-b690-aef428560e6a" providerId="ADAL" clId="{31891FE9-BFDA-40FB-B41A-0C505F487A44}" dt="2026-01-06T05:16:13.541" v="908" actId="20577"/>
        <pc:sldMkLst>
          <pc:docMk/>
          <pc:sldMk cId="232093483" sldId="2145707143"/>
        </pc:sldMkLst>
        <pc:spChg chg="add mod">
          <ac:chgData name="Sujin Raj M" userId="aa6ef335-b067-4fff-b690-aef428560e6a" providerId="ADAL" clId="{31891FE9-BFDA-40FB-B41A-0C505F487A44}" dt="2026-01-06T05:16:13.541" v="908" actId="20577"/>
          <ac:spMkLst>
            <pc:docMk/>
            <pc:sldMk cId="232093483" sldId="2145707143"/>
            <ac:spMk id="2" creationId="{2959DF0B-EC21-5EB1-C07D-4E6EF2E25310}"/>
          </ac:spMkLst>
        </pc:spChg>
        <pc:picChg chg="ord">
          <ac:chgData name="Sujin Raj M" userId="aa6ef335-b067-4fff-b690-aef428560e6a" providerId="ADAL" clId="{31891FE9-BFDA-40FB-B41A-0C505F487A44}" dt="2026-01-06T05:15:36.941" v="905" actId="167"/>
          <ac:picMkLst>
            <pc:docMk/>
            <pc:sldMk cId="232093483" sldId="2145707143"/>
            <ac:picMk id="4" creationId="{E30BC900-97B9-62D1-5F04-1A80361955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95-CD54-49B7-B147-B47772372C54}" type="datetimeFigureOut">
              <a:rPr lang="en-IN" smtClean="0"/>
              <a:t>06-01-2026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5BA06-5D4B-4F3F-B6F4-6EB8DA5F312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36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1CD3E2-279B-4A71-8A64-1CF5FA87D11C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59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320EB-46F4-4167-BE55-EC98AC6EEB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02C0-5494-8E6B-9ACC-5CC59C82744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CD5DC-ABF3-40C5-984C-FD7F77E44FBE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06-01-2026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53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4A5EC-BF0D-BBE3-3657-B359045FD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54C16A-851B-67E4-26CE-3DD5B316E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CA8BD-9814-80C9-70CF-779B62930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B5AA1-EB0E-DA11-1C2D-B5AB88AFE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320EB-46F4-4167-BE55-EC98AC6EEB3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485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2D176-8794-E154-84FC-369FAAE55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2550B-846A-69AA-7BCE-59F9CD4CDE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AE0589-27F7-F579-5B39-1624A97DD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B7D8B-BE8E-2CFE-0375-9EE2443FE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472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FE20-3D2E-A4E1-D591-FA5D7353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7DF40-35E2-F6FB-7FEE-30EB72417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9C8BF8-0C2A-22A0-20DE-9EC21F9AF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1244B-1E62-0BDF-4C6E-7BBC81E29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87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624D-3C32-ED5A-6ECF-2564FEDBD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DD11D2-EA79-4AEA-F500-D1918B80C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E53AB7-83F5-DA84-3ADE-16ED0F6F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DB13B-76C6-7F33-1D26-69D2F769E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ADF04-98A3-44D6-A9EE-CBB3055C37EE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9E733-A1D1-61D9-B3FA-9EF4540254F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AEB9A-EC0E-4E36-91E4-9333FB1100F3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06-01-2026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71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2FA6C-4899-4B72-0D30-F840FF949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80EE8-3019-57B2-95C2-D1F7465D2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B6B9A-D714-3753-A350-44880E5DB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15EF-75E9-9EC0-F5E8-EB5A357ED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C476-D406-4E0A-BDBA-5B2648FE5544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4C177-AEFA-EFF7-F119-9F835313240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0C4F6D-44FD-42B2-803B-95FA307376BA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06-01-2026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53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736F575B-23F9-2FC7-CEF6-65F3EE44EE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3303" y="971716"/>
            <a:ext cx="4283502" cy="4914568"/>
          </a:xfrm>
          <a:custGeom>
            <a:avLst/>
            <a:gdLst>
              <a:gd name="connsiteX0" fmla="*/ 0 w 5561012"/>
              <a:gd name="connsiteY0" fmla="*/ 1583531 h 3167062"/>
              <a:gd name="connsiteX1" fmla="*/ 791766 w 5561012"/>
              <a:gd name="connsiteY1" fmla="*/ 1 h 3167062"/>
              <a:gd name="connsiteX2" fmla="*/ 4769247 w 5561012"/>
              <a:gd name="connsiteY2" fmla="*/ 1 h 3167062"/>
              <a:gd name="connsiteX3" fmla="*/ 5561012 w 5561012"/>
              <a:gd name="connsiteY3" fmla="*/ 1583531 h 3167062"/>
              <a:gd name="connsiteX4" fmla="*/ 4769247 w 5561012"/>
              <a:gd name="connsiteY4" fmla="*/ 3167061 h 3167062"/>
              <a:gd name="connsiteX5" fmla="*/ 791766 w 5561012"/>
              <a:gd name="connsiteY5" fmla="*/ 3167061 h 3167062"/>
              <a:gd name="connsiteX6" fmla="*/ 0 w 5561012"/>
              <a:gd name="connsiteY6" fmla="*/ 1583531 h 3167062"/>
              <a:gd name="connsiteX0" fmla="*/ 0 w 5561012"/>
              <a:gd name="connsiteY0" fmla="*/ 3155852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3155852 h 4739382"/>
              <a:gd name="connsiteX0" fmla="*/ 0 w 5561012"/>
              <a:gd name="connsiteY0" fmla="*/ 1561228 h 4739382"/>
              <a:gd name="connsiteX1" fmla="*/ 2776683 w 5561012"/>
              <a:gd name="connsiteY1" fmla="*/ 0 h 4739382"/>
              <a:gd name="connsiteX2" fmla="*/ 4769247 w 5561012"/>
              <a:gd name="connsiteY2" fmla="*/ 1572322 h 4739382"/>
              <a:gd name="connsiteX3" fmla="*/ 5561012 w 5561012"/>
              <a:gd name="connsiteY3" fmla="*/ 3155852 h 4739382"/>
              <a:gd name="connsiteX4" fmla="*/ 4769247 w 5561012"/>
              <a:gd name="connsiteY4" fmla="*/ 4739382 h 4739382"/>
              <a:gd name="connsiteX5" fmla="*/ 791766 w 5561012"/>
              <a:gd name="connsiteY5" fmla="*/ 4739382 h 4739382"/>
              <a:gd name="connsiteX6" fmla="*/ 0 w 5561012"/>
              <a:gd name="connsiteY6" fmla="*/ 1561228 h 4739382"/>
              <a:gd name="connsiteX0" fmla="*/ 0 w 5561012"/>
              <a:gd name="connsiteY0" fmla="*/ 1561228 h 4772836"/>
              <a:gd name="connsiteX1" fmla="*/ 2776683 w 5561012"/>
              <a:gd name="connsiteY1" fmla="*/ 0 h 4772836"/>
              <a:gd name="connsiteX2" fmla="*/ 4769247 w 5561012"/>
              <a:gd name="connsiteY2" fmla="*/ 1572322 h 4772836"/>
              <a:gd name="connsiteX3" fmla="*/ 5561012 w 5561012"/>
              <a:gd name="connsiteY3" fmla="*/ 3155852 h 4772836"/>
              <a:gd name="connsiteX4" fmla="*/ 4769247 w 5561012"/>
              <a:gd name="connsiteY4" fmla="*/ 4739382 h 4772836"/>
              <a:gd name="connsiteX5" fmla="*/ 29 w 5561012"/>
              <a:gd name="connsiteY5" fmla="*/ 4772836 h 4772836"/>
              <a:gd name="connsiteX6" fmla="*/ 0 w 5561012"/>
              <a:gd name="connsiteY6" fmla="*/ 1561228 h 4772836"/>
              <a:gd name="connsiteX0" fmla="*/ 0 w 5561012"/>
              <a:gd name="connsiteY0" fmla="*/ 1561228 h 6367460"/>
              <a:gd name="connsiteX1" fmla="*/ 2776683 w 5561012"/>
              <a:gd name="connsiteY1" fmla="*/ 0 h 6367460"/>
              <a:gd name="connsiteX2" fmla="*/ 4769247 w 5561012"/>
              <a:gd name="connsiteY2" fmla="*/ 1572322 h 6367460"/>
              <a:gd name="connsiteX3" fmla="*/ 5561012 w 5561012"/>
              <a:gd name="connsiteY3" fmla="*/ 3155852 h 6367460"/>
              <a:gd name="connsiteX4" fmla="*/ 2773179 w 5561012"/>
              <a:gd name="connsiteY4" fmla="*/ 6367460 h 6367460"/>
              <a:gd name="connsiteX5" fmla="*/ 29 w 5561012"/>
              <a:gd name="connsiteY5" fmla="*/ 4772836 h 6367460"/>
              <a:gd name="connsiteX6" fmla="*/ 0 w 5561012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4769247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616927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61627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72163"/>
              <a:gd name="connsiteY0" fmla="*/ 1561228 h 6367460"/>
              <a:gd name="connsiteX1" fmla="*/ 2776683 w 5572163"/>
              <a:gd name="connsiteY1" fmla="*/ 0 h 6367460"/>
              <a:gd name="connsiteX2" fmla="*/ 5549832 w 5572163"/>
              <a:gd name="connsiteY2" fmla="*/ 1572322 h 6367460"/>
              <a:gd name="connsiteX3" fmla="*/ 5572163 w 5572163"/>
              <a:gd name="connsiteY3" fmla="*/ 4783930 h 6367460"/>
              <a:gd name="connsiteX4" fmla="*/ 2773179 w 5572163"/>
              <a:gd name="connsiteY4" fmla="*/ 6367460 h 6367460"/>
              <a:gd name="connsiteX5" fmla="*/ 29 w 5572163"/>
              <a:gd name="connsiteY5" fmla="*/ 4772836 h 6367460"/>
              <a:gd name="connsiteX6" fmla="*/ 0 w 5572163"/>
              <a:gd name="connsiteY6" fmla="*/ 1561228 h 6367460"/>
              <a:gd name="connsiteX0" fmla="*/ 0 w 5549832"/>
              <a:gd name="connsiteY0" fmla="*/ 1561228 h 6367460"/>
              <a:gd name="connsiteX1" fmla="*/ 2776683 w 5549832"/>
              <a:gd name="connsiteY1" fmla="*/ 0 h 6367460"/>
              <a:gd name="connsiteX2" fmla="*/ 5549832 w 5549832"/>
              <a:gd name="connsiteY2" fmla="*/ 1572322 h 6367460"/>
              <a:gd name="connsiteX3" fmla="*/ 5538709 w 5549832"/>
              <a:gd name="connsiteY3" fmla="*/ 4806232 h 6367460"/>
              <a:gd name="connsiteX4" fmla="*/ 2773179 w 5549832"/>
              <a:gd name="connsiteY4" fmla="*/ 6367460 h 6367460"/>
              <a:gd name="connsiteX5" fmla="*/ 29 w 5549832"/>
              <a:gd name="connsiteY5" fmla="*/ 4772836 h 6367460"/>
              <a:gd name="connsiteX6" fmla="*/ 0 w 5549832"/>
              <a:gd name="connsiteY6" fmla="*/ 1561228 h 636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9832" h="6367460">
                <a:moveTo>
                  <a:pt x="0" y="1561228"/>
                </a:moveTo>
                <a:lnTo>
                  <a:pt x="2776683" y="0"/>
                </a:lnTo>
                <a:lnTo>
                  <a:pt x="5549832" y="1572322"/>
                </a:lnTo>
                <a:cubicBezTo>
                  <a:pt x="5546124" y="2650292"/>
                  <a:pt x="5542417" y="3728262"/>
                  <a:pt x="5538709" y="4806232"/>
                </a:cubicBezTo>
                <a:lnTo>
                  <a:pt x="2773179" y="6367460"/>
                </a:lnTo>
                <a:lnTo>
                  <a:pt x="29" y="4772836"/>
                </a:lnTo>
                <a:cubicBezTo>
                  <a:pt x="19" y="3702300"/>
                  <a:pt x="10" y="2631764"/>
                  <a:pt x="0" y="1561228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7BEF39BC-EB4D-EDA9-4D30-57685A960211}"/>
              </a:ext>
            </a:extLst>
          </p:cNvPr>
          <p:cNvSpPr txBox="1">
            <a:spLocks/>
          </p:cNvSpPr>
          <p:nvPr userDrawn="1"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pic>
        <p:nvPicPr>
          <p:cNvPr id="96" name="Graphic 95">
            <a:extLst>
              <a:ext uri="{FF2B5EF4-FFF2-40B4-BE49-F238E27FC236}">
                <a16:creationId xmlns:a16="http://schemas.microsoft.com/office/drawing/2014/main" id="{CFD808FB-709C-5C85-EBCC-BBB8F44DD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38679" y="191127"/>
            <a:ext cx="2824482" cy="2858786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C3524699-5A47-755E-8590-1E03B54994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6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B6774-FD85-816C-833D-E3D694F56F4B}"/>
              </a:ext>
            </a:extLst>
          </p:cNvPr>
          <p:cNvSpPr/>
          <p:nvPr userDrawn="1"/>
        </p:nvSpPr>
        <p:spPr>
          <a:xfrm>
            <a:off x="10486663" y="115747"/>
            <a:ext cx="1539433" cy="5903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08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DEA8FF-810A-FEB1-EB4D-80AD8316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235E9A-62DE-4131-15CD-F1039971E615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191C231-F79F-DB14-D918-F3C08C95A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7C68FE3-8082-C3B7-C6FC-7F9C6DC84E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2F08B722-049F-301C-1EE3-3C9C0E9A8F6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EC4193BE-95C9-0388-5B07-BE0E5883038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467975" y="1595438"/>
            <a:ext cx="5112852" cy="454410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C96AE4E-3FCF-AE1D-9D88-7EE69A39DE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386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044F257-DB1E-C072-6123-15E62425F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2FBB3B-F9BC-B16F-7D6E-35FAF1C67081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C09389B-AF26-4F02-DA70-6B8B11774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B07628D-8B60-B826-34DE-62B48D8F7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7" name="Table Placeholder 7">
            <a:extLst>
              <a:ext uri="{FF2B5EF4-FFF2-40B4-BE49-F238E27FC236}">
                <a16:creationId xmlns:a16="http://schemas.microsoft.com/office/drawing/2014/main" id="{D9817B60-1C6B-7F42-ACFD-3156FEA4BCA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6" y="1595438"/>
            <a:ext cx="5358764" cy="454410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F3CACAA-7FF4-262B-D0B4-50CB4F29BF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1776" y="1000125"/>
            <a:ext cx="5229052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EDC647F3-FB0E-AA61-73CB-ED33B51CCC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/>
              <a:t>Second level - Calibri (body)| Size:18|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25153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9D42886-C9EE-3ADA-45D7-F96BA5749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26B2C3-1183-AACE-A425-AACCD43ABF80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3090319-75CB-7A83-407E-5FF5A14BA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872CE7E-F06F-AB2B-B760-984D49F16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4317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AAC0DE1-D30D-55B4-F8F1-2316982FA3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449" y="1565818"/>
            <a:ext cx="5608319" cy="4573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1"/>
            <a:r>
              <a:rPr lang="en-US"/>
              <a:t>Second level - Calibri (body)| Size:18| Color:#404040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050A8211-0D4C-C20D-4C67-7B3B93D123D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565275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9AE5B0A-6C30-3A2F-05D4-BE1191F26E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000125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75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BF5C3A-2A2A-B8E9-8A5F-F608958BD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C50E68-E9D7-CD03-727A-DC284754091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4C114BCD-1671-93A6-4D26-5A08D61E4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AA762610-050D-5F72-1FCD-7C90D84FFC6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2700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955BD7-220C-5186-8EF9-960DC225CD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2701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0" name="Chart Placeholder 10">
            <a:extLst>
              <a:ext uri="{FF2B5EF4-FFF2-40B4-BE49-F238E27FC236}">
                <a16:creationId xmlns:a16="http://schemas.microsoft.com/office/drawing/2014/main" id="{D040985F-5070-DC4B-B4EF-41EAB630591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667912"/>
            <a:ext cx="4954588" cy="457358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1CF415E-88C8-BBBB-09EC-266DDF5522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875" y="1102762"/>
            <a:ext cx="4954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636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6B867EB-3003-0583-ECED-29EA1F09D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91ADAF-1533-BC3D-1DEA-F6B05C36520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FE3B741A-BA7F-866E-5694-45D21460CE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Chart Placeholder 10">
            <a:extLst>
              <a:ext uri="{FF2B5EF4-FFF2-40B4-BE49-F238E27FC236}">
                <a16:creationId xmlns:a16="http://schemas.microsoft.com/office/drawing/2014/main" id="{E74E3D85-CD39-EDB5-CEA4-1605D903F722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634912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1EE17687-29FE-81EB-75F2-422BF06A88F6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23874" y="1142206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2" name="Chart Placeholder 10">
            <a:extLst>
              <a:ext uri="{FF2B5EF4-FFF2-40B4-BE49-F238E27FC236}">
                <a16:creationId xmlns:a16="http://schemas.microsoft.com/office/drawing/2014/main" id="{D9DD2B1F-2961-FC55-3AC1-BEF683123A2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634912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3" name="Chart Placeholder 10">
            <a:extLst>
              <a:ext uri="{FF2B5EF4-FFF2-40B4-BE49-F238E27FC236}">
                <a16:creationId xmlns:a16="http://schemas.microsoft.com/office/drawing/2014/main" id="{E0CA8031-E931-DAB8-B148-795CFC0440A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23874" y="3794749"/>
            <a:ext cx="4954588" cy="2515394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6297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366577-6704-50AA-B3C8-831CEF0F1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D482A2-9448-CCD0-95EA-086EE475F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8529CE3-4884-9F20-A826-3BB33F3F2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E7F41ED-A1FE-D771-9C0F-2369D76623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5008596" cy="4173325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FCD376-33E4-B4F7-5E37-D18C644D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3900" y="1527175"/>
            <a:ext cx="5476875" cy="4173538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F4DD3D-93B3-DBFD-19A0-EC00FCE48D83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86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12CB21F-D91E-FE67-75B3-1F93A8378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CD7246-F76C-E06F-D1EC-AF2E0D4724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7806F-219C-A653-DCBB-21507A0DF7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5B59C22-16AA-71E3-2ACB-B455D6D777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1527678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E07B1D6-62D0-A65F-2D08-125D0D28AA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3852515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9C7AC4-9AF9-C051-C8BD-FF19F0E4581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728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282A18-718C-2D02-A31B-E28E4E8C6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7B094F-AB46-0B6C-EB24-DE49E39CA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91C69CC-529E-5BB2-16D1-66CCBC12C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F75E9C9-3CC6-C4EE-468D-A2004CF163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49" y="4288790"/>
            <a:ext cx="10728326" cy="2157914"/>
          </a:xfrm>
          <a:prstGeom prst="rect">
            <a:avLst/>
          </a:prstGeom>
        </p:spPr>
        <p:txBody>
          <a:bodyPr/>
          <a:lstStyle>
            <a:lvl1pPr>
              <a:defRPr lang="en-US" sz="1800" b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CC967D-DF46-D0E8-60AB-9B3B20D1F6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10728326" cy="2413891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524D17-EAAD-EAF9-6076-0E2A994C187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3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5C14EB2-1A21-B742-8C8F-5B2CC8093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3A3F7C-C115-8DDB-4126-986A2C1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73C397-51CD-099D-6815-1F2DF6C63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Lorem Ipsum – Image 1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F56D2FC-658E-9FCE-5A70-9445F532C6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A22153-B94F-ADEE-30C2-936C8E5F556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36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19A0363-81B6-B8BD-21F8-96251D535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BAEF56-EA7C-1E79-CA2E-A1FD90964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C157A04-45E5-1E36-71EE-0FE4ABBC4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49" y="1000125"/>
            <a:ext cx="500859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b="1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N" sz="24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Lorem Ipsum – Image 1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1C2108AA-276A-D2E7-BB08-12E1D32C4A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653412"/>
            <a:ext cx="5316505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CC92A9C7-AC11-C269-A5CD-A4A38630C4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653412"/>
            <a:ext cx="5699060" cy="4364833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974F387-7E03-38C5-4560-D09034E7A9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00125"/>
            <a:ext cx="500859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/>
              <a:t>Lorem Ipsum – Image 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91F452-D617-0AD8-0727-DA2C06CD69C2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83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960C1B-314B-B9A1-13F8-E45F51665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A690CD-D3C7-BDD5-EF42-DA54508C0B1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07E6B97-1E05-9244-B037-0DC900DC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577160-4A70-66FB-63DA-DFCAD6DA74D2}"/>
              </a:ext>
            </a:extLst>
          </p:cNvPr>
          <p:cNvGrpSpPr/>
          <p:nvPr userDrawn="1"/>
        </p:nvGrpSpPr>
        <p:grpSpPr>
          <a:xfrm>
            <a:off x="646044" y="1778806"/>
            <a:ext cx="558875" cy="369651"/>
            <a:chOff x="-44436" y="1342415"/>
            <a:chExt cx="1249355" cy="36965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EA4953-722D-A7E4-97DA-82D9A602998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205F67-2120-E4EF-ED5D-4385C46CD1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BDCA02-3E97-A63D-3515-2C5EFE82E588}"/>
              </a:ext>
            </a:extLst>
          </p:cNvPr>
          <p:cNvGrpSpPr/>
          <p:nvPr userDrawn="1"/>
        </p:nvGrpSpPr>
        <p:grpSpPr>
          <a:xfrm>
            <a:off x="646044" y="2294003"/>
            <a:ext cx="558875" cy="369651"/>
            <a:chOff x="-44436" y="1342415"/>
            <a:chExt cx="1249355" cy="3696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D9F2F-16A9-EDAD-89AE-5DE2F09F55B9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CD6D3F-5224-E438-E307-A669CC7DADDE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519EFF-F095-8FD8-300C-2450928EFB6A}"/>
              </a:ext>
            </a:extLst>
          </p:cNvPr>
          <p:cNvGrpSpPr/>
          <p:nvPr userDrawn="1"/>
        </p:nvGrpSpPr>
        <p:grpSpPr>
          <a:xfrm>
            <a:off x="646044" y="2809200"/>
            <a:ext cx="558875" cy="369651"/>
            <a:chOff x="-44436" y="1342415"/>
            <a:chExt cx="1249355" cy="3696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5B36CE-55D8-57AF-8D98-EBEEC15FE1AA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8E1378-57DA-6BD9-88A0-FE252FEF7765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FC654C-5490-1287-078E-0BA06D7D4E10}"/>
              </a:ext>
            </a:extLst>
          </p:cNvPr>
          <p:cNvGrpSpPr/>
          <p:nvPr userDrawn="1"/>
        </p:nvGrpSpPr>
        <p:grpSpPr>
          <a:xfrm>
            <a:off x="646044" y="3324397"/>
            <a:ext cx="558875" cy="369651"/>
            <a:chOff x="-44436" y="1342415"/>
            <a:chExt cx="1249355" cy="3696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97B44EF-3B2C-BCD7-33C6-526B516E9A33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68ACCF-C6A2-40CD-E35A-6FDD75B70346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AD40F-F7D4-456F-45A0-B520779DE177}"/>
              </a:ext>
            </a:extLst>
          </p:cNvPr>
          <p:cNvGrpSpPr/>
          <p:nvPr userDrawn="1"/>
        </p:nvGrpSpPr>
        <p:grpSpPr>
          <a:xfrm>
            <a:off x="646044" y="3839594"/>
            <a:ext cx="558875" cy="369651"/>
            <a:chOff x="-44436" y="1342415"/>
            <a:chExt cx="1249355" cy="3696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7F07AD-0FC0-4E65-3F92-EAAE1EA269A6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F7AAF34-B4F0-F085-F186-C50BA9478880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372063-E73C-D158-B070-5FE160B7EDD3}"/>
              </a:ext>
            </a:extLst>
          </p:cNvPr>
          <p:cNvGrpSpPr/>
          <p:nvPr userDrawn="1"/>
        </p:nvGrpSpPr>
        <p:grpSpPr>
          <a:xfrm>
            <a:off x="646044" y="4354791"/>
            <a:ext cx="558875" cy="369651"/>
            <a:chOff x="-44436" y="1342415"/>
            <a:chExt cx="1249355" cy="3696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E79EDE-4BB4-180C-15DC-343507ED5BA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B5B622-A35C-8DCE-68F8-849914BF6D8D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F2910B-9EB2-E4CC-FF29-28EC510D5B98}"/>
              </a:ext>
            </a:extLst>
          </p:cNvPr>
          <p:cNvGrpSpPr/>
          <p:nvPr userDrawn="1"/>
        </p:nvGrpSpPr>
        <p:grpSpPr>
          <a:xfrm>
            <a:off x="646044" y="4869988"/>
            <a:ext cx="558875" cy="369651"/>
            <a:chOff x="-44436" y="1342415"/>
            <a:chExt cx="1249355" cy="3696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67D99C-40B8-3DA7-1246-1DFCBC318BB0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EF05E5-ED0A-D329-32CF-B24EFB3601D2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C04355-9566-EE77-6E6E-B3C4BFD1B07E}"/>
              </a:ext>
            </a:extLst>
          </p:cNvPr>
          <p:cNvGrpSpPr/>
          <p:nvPr userDrawn="1"/>
        </p:nvGrpSpPr>
        <p:grpSpPr>
          <a:xfrm>
            <a:off x="646044" y="5385185"/>
            <a:ext cx="558875" cy="369651"/>
            <a:chOff x="-44436" y="1342415"/>
            <a:chExt cx="1249355" cy="3696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F5AEC8F-0E3F-60F5-7E1B-727416DEB0CC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A27842-7351-7BD5-D57B-29CF5D96B1A4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1EC502-0782-2820-EF7C-76525ECE6325}"/>
              </a:ext>
            </a:extLst>
          </p:cNvPr>
          <p:cNvGrpSpPr/>
          <p:nvPr userDrawn="1"/>
        </p:nvGrpSpPr>
        <p:grpSpPr>
          <a:xfrm>
            <a:off x="646044" y="5900379"/>
            <a:ext cx="558875" cy="369651"/>
            <a:chOff x="-44436" y="1342415"/>
            <a:chExt cx="1249355" cy="36965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57C39F-57EA-8C9A-7DE6-29D187AB2075}"/>
                </a:ext>
              </a:extLst>
            </p:cNvPr>
            <p:cNvSpPr/>
            <p:nvPr/>
          </p:nvSpPr>
          <p:spPr>
            <a:xfrm>
              <a:off x="27872" y="1342415"/>
              <a:ext cx="1177047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A31375-62DA-AD39-9C4B-F06E71CF09B9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F4EA82C-8036-E57E-1E1C-B7E373D1E4B9}"/>
              </a:ext>
            </a:extLst>
          </p:cNvPr>
          <p:cNvGrpSpPr/>
          <p:nvPr userDrawn="1"/>
        </p:nvGrpSpPr>
        <p:grpSpPr>
          <a:xfrm>
            <a:off x="646044" y="1263609"/>
            <a:ext cx="558875" cy="369651"/>
            <a:chOff x="-44436" y="1342415"/>
            <a:chExt cx="1249355" cy="36965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0764AA-66AD-C782-E8B3-BC3BFC2A062E}"/>
                </a:ext>
              </a:extLst>
            </p:cNvPr>
            <p:cNvSpPr/>
            <p:nvPr/>
          </p:nvSpPr>
          <p:spPr>
            <a:xfrm>
              <a:off x="27873" y="1342415"/>
              <a:ext cx="1177046" cy="36965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E447214-02E2-44BB-228A-4BB3A1380321}"/>
                </a:ext>
              </a:extLst>
            </p:cNvPr>
            <p:cNvSpPr/>
            <p:nvPr/>
          </p:nvSpPr>
          <p:spPr>
            <a:xfrm>
              <a:off x="-44436" y="1342415"/>
              <a:ext cx="1177046" cy="36965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BD85F20-F57B-81EF-2181-1148F5D7FDA3}"/>
              </a:ext>
            </a:extLst>
          </p:cNvPr>
          <p:cNvSpPr txBox="1"/>
          <p:nvPr userDrawn="1"/>
        </p:nvSpPr>
        <p:spPr>
          <a:xfrm>
            <a:off x="690663" y="122470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523566-3E04-5311-C6B8-C7302DEE6B51}"/>
              </a:ext>
            </a:extLst>
          </p:cNvPr>
          <p:cNvSpPr txBox="1"/>
          <p:nvPr userDrawn="1"/>
        </p:nvSpPr>
        <p:spPr>
          <a:xfrm>
            <a:off x="690663" y="173991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EA9A2-6078-59BD-6537-4576EA16BB35}"/>
              </a:ext>
            </a:extLst>
          </p:cNvPr>
          <p:cNvSpPr txBox="1"/>
          <p:nvPr userDrawn="1"/>
        </p:nvSpPr>
        <p:spPr>
          <a:xfrm>
            <a:off x="690663" y="225512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28BDC2-11BB-58EB-4D57-B9CD98B1409C}"/>
              </a:ext>
            </a:extLst>
          </p:cNvPr>
          <p:cNvSpPr txBox="1"/>
          <p:nvPr userDrawn="1"/>
        </p:nvSpPr>
        <p:spPr>
          <a:xfrm>
            <a:off x="690663" y="277033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CD926A9-C86D-797A-0857-9D024CF3A932}"/>
              </a:ext>
            </a:extLst>
          </p:cNvPr>
          <p:cNvSpPr txBox="1"/>
          <p:nvPr userDrawn="1"/>
        </p:nvSpPr>
        <p:spPr>
          <a:xfrm>
            <a:off x="690663" y="328554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7AA855-0394-B77B-5DF8-1B0555C77F93}"/>
              </a:ext>
            </a:extLst>
          </p:cNvPr>
          <p:cNvSpPr txBox="1"/>
          <p:nvPr userDrawn="1"/>
        </p:nvSpPr>
        <p:spPr>
          <a:xfrm>
            <a:off x="690663" y="380075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C789532-8672-F4C1-E825-C40015DEC62F}"/>
              </a:ext>
            </a:extLst>
          </p:cNvPr>
          <p:cNvSpPr txBox="1"/>
          <p:nvPr userDrawn="1"/>
        </p:nvSpPr>
        <p:spPr>
          <a:xfrm>
            <a:off x="690663" y="431596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660E77-ACFE-EE7E-91F2-345C21F67BC5}"/>
              </a:ext>
            </a:extLst>
          </p:cNvPr>
          <p:cNvSpPr txBox="1"/>
          <p:nvPr userDrawn="1"/>
        </p:nvSpPr>
        <p:spPr>
          <a:xfrm>
            <a:off x="690663" y="483117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F6302D-2975-8D4B-3213-14467B88CC72}"/>
              </a:ext>
            </a:extLst>
          </p:cNvPr>
          <p:cNvSpPr txBox="1"/>
          <p:nvPr userDrawn="1"/>
        </p:nvSpPr>
        <p:spPr>
          <a:xfrm>
            <a:off x="690663" y="5346380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2ED69BE-0001-0832-3207-DC80B74E8EF6}"/>
              </a:ext>
            </a:extLst>
          </p:cNvPr>
          <p:cNvSpPr txBox="1"/>
          <p:nvPr userDrawn="1"/>
        </p:nvSpPr>
        <p:spPr>
          <a:xfrm>
            <a:off x="690663" y="5861591"/>
            <a:ext cx="4315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19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0FF1848-E164-6CA1-CEE0-4A300AA719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579" y="125195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E615B97C-66EC-4B14-F6C0-DB93487C9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5579" y="589464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EA384826-F850-E8E6-B3A4-398131185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5579" y="537878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1" name="Text Placeholder 57">
            <a:extLst>
              <a:ext uri="{FF2B5EF4-FFF2-40B4-BE49-F238E27FC236}">
                <a16:creationId xmlns:a16="http://schemas.microsoft.com/office/drawing/2014/main" id="{5FC894D6-0051-F0CE-2B02-04236759D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5579" y="486293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0640BCB1-A5A6-5F47-ABB9-C7498D50F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5579" y="434708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3" name="Text Placeholder 57">
            <a:extLst>
              <a:ext uri="{FF2B5EF4-FFF2-40B4-BE49-F238E27FC236}">
                <a16:creationId xmlns:a16="http://schemas.microsoft.com/office/drawing/2014/main" id="{48F25A6E-CA1D-84D6-A508-CE1BB0A24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5579" y="3831226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4" name="Text Placeholder 57">
            <a:extLst>
              <a:ext uri="{FF2B5EF4-FFF2-40B4-BE49-F238E27FC236}">
                <a16:creationId xmlns:a16="http://schemas.microsoft.com/office/drawing/2014/main" id="{BC861F1C-8591-B58A-A4FA-2E307354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5579" y="3315372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5" name="Text Placeholder 57">
            <a:extLst>
              <a:ext uri="{FF2B5EF4-FFF2-40B4-BE49-F238E27FC236}">
                <a16:creationId xmlns:a16="http://schemas.microsoft.com/office/drawing/2014/main" id="{BE5E5D8B-907F-D295-4F60-BDD061DAF8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5579" y="2799518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6" name="Text Placeholder 57">
            <a:extLst>
              <a:ext uri="{FF2B5EF4-FFF2-40B4-BE49-F238E27FC236}">
                <a16:creationId xmlns:a16="http://schemas.microsoft.com/office/drawing/2014/main" id="{6502B94F-5EA7-981F-FA00-FC1ABE8C01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5579" y="2283664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67" name="Text Placeholder 57">
            <a:extLst>
              <a:ext uri="{FF2B5EF4-FFF2-40B4-BE49-F238E27FC236}">
                <a16:creationId xmlns:a16="http://schemas.microsoft.com/office/drawing/2014/main" id="{3F4D4CA3-90F3-D6D2-9829-C17438DB4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579" y="1767810"/>
            <a:ext cx="3153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kumimoji="0" lang="en-US" sz="1900" i="0" u="none" strike="noStrike" cap="none" spc="0" normalizeH="0" baseline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IN"/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147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4302A6-1A14-C7E4-7C8F-9E8716499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E4E741-41E9-DCA9-8D1F-8C95DDDFBD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0B4E2FE-B857-78C3-8742-60278A2FCF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B6175B1-FA81-84EC-B05C-523738C4E4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2450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Lorem Ipsum – Image 1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897F6E5-16D1-A512-A31B-44F959A04C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2450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FD07B18-6913-E183-23DF-5E312F412A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2450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Lorem Ipsum – Image 4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42831A78-5875-CCBA-A85A-D2629AFB6E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79421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D026263-2947-C238-3D7D-6DA8D49BF2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9421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Lorem Ipsum – Image 2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F7645268-F1E5-B686-B9F3-6ADA85128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79421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5A11D4A5-76FC-BFA5-244F-D853EBC98E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9421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Lorem Ipsum – Image 5</a:t>
            </a:r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5F67FFBF-832F-1A3F-F8D9-79C4EF23F4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06392" y="1411381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9828F6CB-C9A1-9AC9-8704-005AC431EE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06392" y="1000125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Lorem Ipsum – Image 3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BB77685-80EE-1442-952E-1B610770DAC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606392" y="4238556"/>
            <a:ext cx="3375738" cy="213425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133383B-0B09-E99C-24BB-D97F7274D8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06392" y="3827300"/>
            <a:ext cx="337573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Lorem Ipsum – Image 6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D41F1F-6634-4A1A-D430-91B87D14EE79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210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283CECEB-1B7C-DEA9-49D8-3051D876ED72}"/>
              </a:ext>
            </a:extLst>
          </p:cNvPr>
          <p:cNvSpPr/>
          <p:nvPr userDrawn="1"/>
        </p:nvSpPr>
        <p:spPr>
          <a:xfrm>
            <a:off x="12522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9410DB3-1A98-8110-E404-C6DDC9230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3A9D72-8A23-CE6A-EE5E-AC6171A77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E2887FE-D4BB-578A-E6F8-157EC29AD9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21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2E2E13E7-0524-5C7F-9500-81131A887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7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Name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9F867A2A-1730-F97D-DDC3-3C14A921DE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37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Designation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513E836-0FE3-4E8F-C4F7-6EE13AA530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86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217B3FF-A51E-0DA9-1293-A467F2CC53BA}"/>
              </a:ext>
            </a:extLst>
          </p:cNvPr>
          <p:cNvSpPr/>
          <p:nvPr userDrawn="1"/>
        </p:nvSpPr>
        <p:spPr>
          <a:xfrm>
            <a:off x="46050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Picture Placeholder 32">
            <a:extLst>
              <a:ext uri="{FF2B5EF4-FFF2-40B4-BE49-F238E27FC236}">
                <a16:creationId xmlns:a16="http://schemas.microsoft.com/office/drawing/2014/main" id="{35670698-B942-4373-4BFE-659AEC0971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349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D0556F1-2D66-1171-80C8-D7D0438F8E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5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64A6DB28-A828-928C-AE07-4E10D5CB4F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5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Designation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E5470483-1A78-A518-C90E-9305C535F0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14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7D3A55A-A643-E8F2-F745-CA07A99B732C}"/>
              </a:ext>
            </a:extLst>
          </p:cNvPr>
          <p:cNvSpPr/>
          <p:nvPr userDrawn="1"/>
        </p:nvSpPr>
        <p:spPr>
          <a:xfrm>
            <a:off x="7957879" y="1423437"/>
            <a:ext cx="1287980" cy="1287980"/>
          </a:xfrm>
          <a:prstGeom prst="ellipse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Picture Placeholder 32">
            <a:extLst>
              <a:ext uri="{FF2B5EF4-FFF2-40B4-BE49-F238E27FC236}">
                <a16:creationId xmlns:a16="http://schemas.microsoft.com/office/drawing/2014/main" id="{B2B816EB-7621-35A3-F195-D963345AD5D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87743" y="1553984"/>
            <a:ext cx="1028252" cy="1026886"/>
          </a:xfrm>
          <a:prstGeom prst="ellipse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2891D411-A5CE-1589-8A79-6B2072338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9370" y="1762739"/>
            <a:ext cx="102825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Name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274A0F40-E483-7F94-BC9E-DCF392FD03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9369" y="2152983"/>
            <a:ext cx="1380555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Designation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E8ED5FF9-870F-67AB-772B-E532FABE28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4253" y="2910731"/>
            <a:ext cx="2675671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400" b="0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“ 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 “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C41ED3-3FFA-95DC-0A93-4DB9C2032C0B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81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Heading slide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FC506B-3AAE-F548-A53E-7A5772BCA14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A6F0EC8E-C5D7-424D-8E18-C7C39E89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42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46C171F-35D9-DE25-D1D8-1F21B46781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56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rucks in a line&#10;&#10;Description automatically generated">
            <a:extLst>
              <a:ext uri="{FF2B5EF4-FFF2-40B4-BE49-F238E27FC236}">
                <a16:creationId xmlns:a16="http://schemas.microsoft.com/office/drawing/2014/main" id="{A0F88CB3-B691-B872-3B7E-F6BB5B4BA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8" y="328950"/>
            <a:ext cx="10569706" cy="5945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B7379A-9F5E-C8BF-FD9D-94C9DCA64F67}"/>
              </a:ext>
            </a:extLst>
          </p:cNvPr>
          <p:cNvSpPr txBox="1"/>
          <p:nvPr userDrawn="1"/>
        </p:nvSpPr>
        <p:spPr>
          <a:xfrm>
            <a:off x="3917806" y="2289675"/>
            <a:ext cx="4356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We Engineer 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World-Class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FFB85F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 </a:t>
            </a: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sh SemiBold" pitchFamily="2" charset="0"/>
                <a:ea typeface="+mn-ea"/>
                <a:cs typeface="+mn-cs"/>
              </a:rPr>
              <a:t>Mobility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ulish SemiBold" pitchFamily="2" charset="0"/>
              <a:ea typeface="+mn-ea"/>
              <a:cs typeface="+mn-cs"/>
            </a:endParaRPr>
          </a:p>
        </p:txBody>
      </p:sp>
      <p:pic>
        <p:nvPicPr>
          <p:cNvPr id="6" name="Picture 5" descr="A drawing of a plane&#10;&#10;Description automatically generated">
            <a:extLst>
              <a:ext uri="{FF2B5EF4-FFF2-40B4-BE49-F238E27FC236}">
                <a16:creationId xmlns:a16="http://schemas.microsoft.com/office/drawing/2014/main" id="{8CF227B9-DBBD-C8D1-FCCF-768E02547F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339" flipH="1">
            <a:off x="7583343" y="3103638"/>
            <a:ext cx="1761415" cy="81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904876-24D6-D97F-D228-42ADEFA611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2"/>
          <a:stretch/>
        </p:blipFill>
        <p:spPr>
          <a:xfrm>
            <a:off x="0" y="5540024"/>
            <a:ext cx="12192000" cy="1317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D3D62-96D3-C005-E65B-1A9C13C9F8A9}"/>
              </a:ext>
            </a:extLst>
          </p:cNvPr>
          <p:cNvSpPr txBox="1"/>
          <p:nvPr userDrawn="1"/>
        </p:nvSpPr>
        <p:spPr>
          <a:xfrm>
            <a:off x="3645639" y="5755378"/>
            <a:ext cx="490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IN" sz="3200" b="1">
                <a:solidFill>
                  <a:srgbClr val="004685"/>
                </a:solidFill>
                <a:cs typeface="Segoe UI Semibold" panose="020B0702040204020203" pitchFamily="34" charset="0"/>
              </a:rPr>
              <a:t>Thank You</a:t>
            </a:r>
            <a:endParaRPr lang="en-IN" sz="3200">
              <a:solidFill>
                <a:srgbClr val="004685"/>
              </a:solidFill>
              <a:cs typeface="Segoe UI Semibold" panose="020B0702040204020203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D28B5B-857E-FF21-4CFB-94EF72D8C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0682" y="697816"/>
            <a:ext cx="4010636" cy="15482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66DD6F0-6A8C-EB0A-B577-E47CE2012FF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1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4172"/>
          <a:stretch/>
        </p:blipFill>
        <p:spPr>
          <a:xfrm>
            <a:off x="0" y="266218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HT_Template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D74A37C-A127-26CD-577E-C03D8E40522C}"/>
              </a:ext>
            </a:extLst>
          </p:cNvPr>
          <p:cNvSpPr txBox="1">
            <a:spLocks/>
          </p:cNvSpPr>
          <p:nvPr userDrawn="1"/>
        </p:nvSpPr>
        <p:spPr>
          <a:xfrm>
            <a:off x="5880000" y="6455939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Roboto" pitchFamily="2" charset="0"/>
              <a:cs typeface="Segoe UI" panose="020B05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A8ADF-409F-EF20-C76D-4A3BBFA07596}"/>
              </a:ext>
            </a:extLst>
          </p:cNvPr>
          <p:cNvSpPr txBox="1">
            <a:spLocks/>
          </p:cNvSpPr>
          <p:nvPr userDrawn="1"/>
        </p:nvSpPr>
        <p:spPr>
          <a:xfrm>
            <a:off x="107351" y="6455939"/>
            <a:ext cx="2371688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0C472BD-9966-B599-7753-4DA0D6357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E7CF75-917B-7C10-D8DD-2A9309BE85F4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230C824A-EFC4-D40B-A359-12D0FE910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49E419F-8C7A-151D-2604-A79D1CFF75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9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vider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C89164D-D0A4-D8FB-913C-42C7E39A0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242" y="2228671"/>
            <a:ext cx="9697294" cy="1200329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600" b="1" i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</a:t>
            </a:r>
            <a:br>
              <a:rPr lang="en-US"/>
            </a:br>
            <a:r>
              <a:rPr lang="en-US"/>
              <a:t>Size: 36| Color: #0A4D88</a:t>
            </a:r>
            <a:endParaRPr lang="en-IN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C25486-B21A-A558-A41A-BF66BF5B7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8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342" r="4810" b="34172"/>
          <a:stretch/>
        </p:blipFill>
        <p:spPr>
          <a:xfrm>
            <a:off x="-1" y="4077528"/>
            <a:ext cx="12192001" cy="278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6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039AEA-9E41-FB09-AB79-89C050E85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9C5E50-069C-56B1-A2E1-915FD0F25DC6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B340BB6C-F0FF-489D-BEED-F2569FDAB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25AE1B-65E7-E3B1-E696-8F60A47A4B7D}"/>
              </a:ext>
            </a:extLst>
          </p:cNvPr>
          <p:cNvSpPr/>
          <p:nvPr userDrawn="1"/>
        </p:nvSpPr>
        <p:spPr>
          <a:xfrm>
            <a:off x="521110" y="1469985"/>
            <a:ext cx="11366090" cy="4842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1A3EE5-115C-4160-920C-9C8A2203D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18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400" b="1" dirty="0" smtClean="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E611B9-B9EE-3C44-F1CB-A6881350B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450" y="1527679"/>
            <a:ext cx="11334750" cy="3727450"/>
          </a:xfrm>
          <a:prstGeom prst="rect">
            <a:avLst/>
          </a:prstGeom>
        </p:spPr>
        <p:txBody>
          <a:bodyPr/>
          <a:lstStyle>
            <a:lvl1pPr>
              <a:defRPr lang="en-US" sz="2500" b="1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8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6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IN"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  <a:p>
            <a:pPr marL="800100" lvl="1" indent="-342900"/>
            <a:r>
              <a:rPr lang="en-US"/>
              <a:t>Second level</a:t>
            </a:r>
          </a:p>
          <a:p>
            <a:pPr marL="1257300" lvl="2" indent="-342900"/>
            <a:r>
              <a:rPr lang="en-US"/>
              <a:t>Third level</a:t>
            </a:r>
          </a:p>
          <a:p>
            <a:pPr marR="0" lvl="3" fontAlgn="auto">
              <a:spcAft>
                <a:spcPts val="0"/>
              </a:spcAft>
              <a:buClrTx/>
              <a:buSzTx/>
              <a:tabLst/>
            </a:pPr>
            <a:r>
              <a:rPr lang="en-US"/>
              <a:t>Fourth level</a:t>
            </a:r>
          </a:p>
          <a:p>
            <a:pPr marL="1828800" lvl="4" indent="0">
              <a:buFontTx/>
              <a:buNone/>
            </a:pPr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637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Heading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F697B9-77B1-13FF-17A5-513D1A3A8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E0C497C9-C4B4-F0AA-FFBF-38A0CB499E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11353800" cy="521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3DCAD2-02E2-83E8-0CD4-B7025217B8C8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F0AB5434-5A3B-6B32-2BE4-4D8038BD0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9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5C7B2C-EA37-EBE4-C01E-D20AAF96B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883E079C-C5D1-4E31-D9DD-A5401E10ED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4"/>
            <a:ext cx="11353800" cy="2460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D5538E-2AF5-F142-4A5F-3F1A8A5ADFBC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44DB48FA-30B8-2156-2E4F-5E233DE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C592365-D02B-6F22-85EE-73FD89E88B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3065" y="3725441"/>
            <a:ext cx="11353800" cy="269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05735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D396961-0C6A-029C-57D3-31F252FB4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C6A59B-0AFB-9455-DEC4-AB0C5E3A0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7D051-50CA-7394-68D0-62063D2F517E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604BD900-1CF5-8070-8E2F-B26E17D8A6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5419472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FCB2B26-1113-749C-9116-16816C2009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3403" y="1038225"/>
            <a:ext cx="5608319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289962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244C4DE-5069-263B-AF14-FE8E37A30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596319-7D14-0FE9-62AE-8EFA0DEDB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0BA5CB-3DF3-7800-60E2-DF9180EADDEF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6DDF62E-E89A-2739-2082-732E032E60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65" y="1038225"/>
            <a:ext cx="375271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FDDF801-CE7C-4A42-ECE9-85797DD9FE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6099" y="1038225"/>
            <a:ext cx="3640301" cy="5210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9E46D2A-A967-8933-17B7-F494907461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1339" y="1038225"/>
            <a:ext cx="3624387" cy="521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First Level - Calibri (body): Bold| Size:28| Color:#404040</a:t>
            </a:r>
          </a:p>
          <a:p>
            <a:pPr lvl="1"/>
            <a:r>
              <a:rPr lang="en-US"/>
              <a:t>Second level - Calibri (body)| Size:18| Color:#404040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Third level - Calibri (body)| Size:16| Color:#404040</a:t>
            </a:r>
          </a:p>
        </p:txBody>
      </p:sp>
    </p:spTree>
    <p:extLst>
      <p:ext uri="{BB962C8B-B14F-4D97-AF65-F5344CB8AC3E}">
        <p14:creationId xmlns:p14="http://schemas.microsoft.com/office/powerpoint/2010/main" val="180224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23CA3EA-1A8E-D170-A945-97EFB6691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200" b="1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Heading - Calibri (body): Bold| Size: 32| Color: #0A4D88</a:t>
            </a:r>
            <a:endParaRPr lang="en-IN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1C7464-6528-CF82-52F0-D14ECF40866D}"/>
              </a:ext>
            </a:extLst>
          </p:cNvPr>
          <p:cNvCxnSpPr/>
          <p:nvPr userDrawn="1"/>
        </p:nvCxnSpPr>
        <p:spPr>
          <a:xfrm>
            <a:off x="523875" y="923925"/>
            <a:ext cx="9372600" cy="0"/>
          </a:xfrm>
          <a:prstGeom prst="line">
            <a:avLst/>
          </a:prstGeom>
          <a:ln w="28575"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361965EB-D565-D810-787A-2C8450F0AB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172"/>
          <a:stretch/>
        </p:blipFill>
        <p:spPr>
          <a:xfrm>
            <a:off x="-104171" y="4994752"/>
            <a:ext cx="12192000" cy="196163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42A494-B74A-CEDB-B5E9-5A5498AE0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0" y="1000125"/>
            <a:ext cx="113538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500" b="1" dirty="0" smtClean="0">
                <a:solidFill>
                  <a:srgbClr val="40404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CC10FE2-E316-1C58-0E2C-1620EB8FCD6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5475" y="1595438"/>
            <a:ext cx="11280775" cy="396557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743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6DBD77B-3152-F30E-0F24-9DCA04B45E41}"/>
              </a:ext>
            </a:extLst>
          </p:cNvPr>
          <p:cNvSpPr txBox="1">
            <a:spLocks/>
          </p:cNvSpPr>
          <p:nvPr userDrawn="1"/>
        </p:nvSpPr>
        <p:spPr>
          <a:xfrm>
            <a:off x="11667342" y="6562938"/>
            <a:ext cx="432000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Roboto" pitchFamily="2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Roboto" pitchFamily="2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3A4925-B7AF-4FD7-CF27-EE7A186E4431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622574" y="166693"/>
            <a:ext cx="1305266" cy="5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85" r:id="rId3"/>
    <p:sldLayoutId id="2147483690" r:id="rId4"/>
    <p:sldLayoutId id="2147483689" r:id="rId5"/>
    <p:sldLayoutId id="2147483694" r:id="rId6"/>
    <p:sldLayoutId id="2147483691" r:id="rId7"/>
    <p:sldLayoutId id="2147483692" r:id="rId8"/>
    <p:sldLayoutId id="2147483693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687" r:id="rId22"/>
    <p:sldLayoutId id="2147483679" r:id="rId23"/>
    <p:sldLayoutId id="2147483680" r:id="rId24"/>
    <p:sldLayoutId id="2147483686" r:id="rId25"/>
    <p:sldLayoutId id="2147483707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jpe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8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3.png"/><Relationship Id="rId18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45.pn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26" Type="http://schemas.openxmlformats.org/officeDocument/2006/relationships/image" Target="../media/image83.svg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24" Type="http://schemas.openxmlformats.org/officeDocument/2006/relationships/image" Target="../media/image81.svg"/><Relationship Id="rId32" Type="http://schemas.openxmlformats.org/officeDocument/2006/relationships/image" Target="../media/image89.sv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svg"/><Relationship Id="rId10" Type="http://schemas.openxmlformats.org/officeDocument/2006/relationships/image" Target="../media/image67.sv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microsoft.com/office/2007/relationships/hdphoto" Target="../media/hdphoto1.wdp"/><Relationship Id="rId9" Type="http://schemas.openxmlformats.org/officeDocument/2006/relationships/image" Target="../media/image66.png"/><Relationship Id="rId14" Type="http://schemas.openxmlformats.org/officeDocument/2006/relationships/image" Target="../media/image71.svg"/><Relationship Id="rId22" Type="http://schemas.openxmlformats.org/officeDocument/2006/relationships/image" Target="../media/image79.svg"/><Relationship Id="rId27" Type="http://schemas.openxmlformats.org/officeDocument/2006/relationships/image" Target="../media/image84.png"/><Relationship Id="rId30" Type="http://schemas.openxmlformats.org/officeDocument/2006/relationships/image" Target="../media/image8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0.png"/><Relationship Id="rId14" Type="http://schemas.openxmlformats.org/officeDocument/2006/relationships/image" Target="../media/image10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png"/><Relationship Id="rId21" Type="http://schemas.openxmlformats.org/officeDocument/2006/relationships/image" Target="../media/image122.sv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19" Type="http://schemas.openxmlformats.org/officeDocument/2006/relationships/image" Target="../media/image120.png"/><Relationship Id="rId4" Type="http://schemas.openxmlformats.org/officeDocument/2006/relationships/image" Target="../media/image105.sv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on it&#10;&#10;Description automatically generated">
            <a:extLst>
              <a:ext uri="{FF2B5EF4-FFF2-40B4-BE49-F238E27FC236}">
                <a16:creationId xmlns:a16="http://schemas.microsoft.com/office/drawing/2014/main" id="{E30BC900-97B9-62D1-5F04-1A8036195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0" b="21960"/>
          <a:stretch/>
        </p:blipFill>
        <p:spPr>
          <a:xfrm>
            <a:off x="-18585" y="-1"/>
            <a:ext cx="1222917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4B161-7E3A-76C4-CE52-B6DBBEF24850}"/>
              </a:ext>
            </a:extLst>
          </p:cNvPr>
          <p:cNvSpPr txBox="1"/>
          <p:nvPr/>
        </p:nvSpPr>
        <p:spPr>
          <a:xfrm>
            <a:off x="2381705" y="1065333"/>
            <a:ext cx="7428590" cy="57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7416D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Engineering Sustainable Mobility</a:t>
            </a:r>
            <a:endParaRPr kumimoji="0" lang="en-IN" sz="4000" b="1" i="0" u="none" strike="noStrike" kern="1200" cap="none" spc="0" normalizeH="0" baseline="0" noProof="0">
              <a:ln>
                <a:noFill/>
              </a:ln>
              <a:solidFill>
                <a:srgbClr val="07416D"/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FB82F2-5A0E-8D71-2AFF-4498028C2D28}"/>
              </a:ext>
            </a:extLst>
          </p:cNvPr>
          <p:cNvSpPr/>
          <p:nvPr/>
        </p:nvSpPr>
        <p:spPr>
          <a:xfrm>
            <a:off x="3824103" y="2126058"/>
            <a:ext cx="4543794" cy="361341"/>
          </a:xfrm>
          <a:prstGeom prst="roundRect">
            <a:avLst/>
          </a:prstGeom>
          <a:solidFill>
            <a:srgbClr val="07416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Corporate Overview</a:t>
            </a:r>
          </a:p>
        </p:txBody>
      </p:sp>
      <p:pic>
        <p:nvPicPr>
          <p:cNvPr id="14" name="Picture 13" descr="A group of trucks in a line&#10;&#10;Description automatically generated">
            <a:extLst>
              <a:ext uri="{FF2B5EF4-FFF2-40B4-BE49-F238E27FC236}">
                <a16:creationId xmlns:a16="http://schemas.microsoft.com/office/drawing/2014/main" id="{02546430-F2F2-A419-8496-7ADD3A6AEC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55290" r="6598" b="8637"/>
          <a:stretch/>
        </p:blipFill>
        <p:spPr>
          <a:xfrm>
            <a:off x="1238250" y="4084431"/>
            <a:ext cx="10058400" cy="2368296"/>
          </a:xfrm>
          <a:prstGeom prst="rect">
            <a:avLst/>
          </a:prstGeom>
        </p:spPr>
      </p:pic>
      <p:pic>
        <p:nvPicPr>
          <p:cNvPr id="15" name="Picture 14" descr="A drawing of a plane&#10;&#10;Description automatically generated">
            <a:extLst>
              <a:ext uri="{FF2B5EF4-FFF2-40B4-BE49-F238E27FC236}">
                <a16:creationId xmlns:a16="http://schemas.microsoft.com/office/drawing/2014/main" id="{0D4F303C-8E74-0192-096A-1D0DA6AE93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14" flipH="1">
            <a:off x="9706267" y="3917140"/>
            <a:ext cx="1809750" cy="83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3F2E1D-5589-CB61-5E04-3722491461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02016" y="165333"/>
            <a:ext cx="1358152" cy="756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959DF0B-EC21-5EB1-C07D-4E6EF2E25310}"/>
              </a:ext>
            </a:extLst>
          </p:cNvPr>
          <p:cNvSpPr txBox="1">
            <a:spLocks/>
          </p:cNvSpPr>
          <p:nvPr/>
        </p:nvSpPr>
        <p:spPr>
          <a:xfrm>
            <a:off x="70029" y="6505723"/>
            <a:ext cx="1684127" cy="295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Roboto" pitchFamily="2" charset="0"/>
                <a:cs typeface="Segoe UI" panose="020B0502040204020203" pitchFamily="34" charset="0"/>
              </a:rPr>
              <a:t>© Hinduja Tech Limited 2026</a:t>
            </a:r>
          </a:p>
        </p:txBody>
      </p:sp>
    </p:spTree>
    <p:extLst>
      <p:ext uri="{BB962C8B-B14F-4D97-AF65-F5344CB8AC3E}">
        <p14:creationId xmlns:p14="http://schemas.microsoft.com/office/powerpoint/2010/main" val="232093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73582E-8027-45F4-9DAE-55DCA2BB706B}"/>
              </a:ext>
            </a:extLst>
          </p:cNvPr>
          <p:cNvSpPr/>
          <p:nvPr/>
        </p:nvSpPr>
        <p:spPr>
          <a:xfrm>
            <a:off x="259750" y="2967863"/>
            <a:ext cx="11932250" cy="3251114"/>
          </a:xfrm>
          <a:prstGeom prst="roundRect">
            <a:avLst>
              <a:gd name="adj" fmla="val 700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714CAFC-A275-4EB1-BB28-2A367281C014}"/>
              </a:ext>
            </a:extLst>
          </p:cNvPr>
          <p:cNvGrpSpPr/>
          <p:nvPr/>
        </p:nvGrpSpPr>
        <p:grpSpPr>
          <a:xfrm>
            <a:off x="22905" y="6200553"/>
            <a:ext cx="12146191" cy="322191"/>
            <a:chOff x="-185211" y="7328386"/>
            <a:chExt cx="12146191" cy="322191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B17DF08-672D-48C4-A65D-DAB4B8F57906}"/>
                </a:ext>
              </a:extLst>
            </p:cNvPr>
            <p:cNvSpPr/>
            <p:nvPr/>
          </p:nvSpPr>
          <p:spPr>
            <a:xfrm>
              <a:off x="-185211" y="7328386"/>
              <a:ext cx="12146191" cy="322191"/>
            </a:xfrm>
            <a:prstGeom prst="rect">
              <a:avLst/>
            </a:prstGeom>
            <a:gradFill flip="none" rotWithShape="1">
              <a:gsLst>
                <a:gs pos="72000">
                  <a:srgbClr val="415071"/>
                </a:gs>
                <a:gs pos="40000">
                  <a:srgbClr val="415071"/>
                </a:gs>
                <a:gs pos="100000">
                  <a:srgbClr val="1679BC">
                    <a:alpha val="0"/>
                  </a:srgbClr>
                </a:gs>
                <a:gs pos="0">
                  <a:srgbClr val="1679BC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AE63DEA-683A-4F90-9BDE-9F7ACAE4D29D}"/>
                </a:ext>
              </a:extLst>
            </p:cNvPr>
            <p:cNvSpPr txBox="1"/>
            <p:nvPr/>
          </p:nvSpPr>
          <p:spPr>
            <a:xfrm>
              <a:off x="902227" y="7333025"/>
              <a:ext cx="99713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Work to Give   |   Word is a Bond   |   Act Local, Think Global   |    Partnership for Growth   |   Advance Fearlessly 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752A083-DFD7-4715-B6C6-28024A2E2027}"/>
              </a:ext>
            </a:extLst>
          </p:cNvPr>
          <p:cNvGrpSpPr/>
          <p:nvPr/>
        </p:nvGrpSpPr>
        <p:grpSpPr>
          <a:xfrm>
            <a:off x="324711" y="972241"/>
            <a:ext cx="2098541" cy="1601622"/>
            <a:chOff x="398533" y="860510"/>
            <a:chExt cx="2098541" cy="160162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5A1F24-B32D-4FD3-A323-FADA7179387B}"/>
                </a:ext>
              </a:extLst>
            </p:cNvPr>
            <p:cNvGrpSpPr/>
            <p:nvPr/>
          </p:nvGrpSpPr>
          <p:grpSpPr>
            <a:xfrm>
              <a:off x="398533" y="1728950"/>
              <a:ext cx="2098541" cy="733182"/>
              <a:chOff x="497072" y="1744372"/>
              <a:chExt cx="2098541" cy="73318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C0E05D-A5E4-4C91-B332-E0D9D0B6EC1E}"/>
                  </a:ext>
                </a:extLst>
              </p:cNvPr>
              <p:cNvSpPr txBox="1"/>
              <p:nvPr/>
            </p:nvSpPr>
            <p:spPr>
              <a:xfrm>
                <a:off x="497072" y="1744372"/>
                <a:ext cx="20985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One of India’s </a:t>
                </a: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35D9C8-57CC-4CD3-9DFB-6AE027D4044C}"/>
                  </a:ext>
                </a:extLst>
              </p:cNvPr>
              <p:cNvSpPr txBox="1"/>
              <p:nvPr/>
            </p:nvSpPr>
            <p:spPr>
              <a:xfrm>
                <a:off x="497072" y="1956321"/>
                <a:ext cx="2098541" cy="521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7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3F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Premier transnational conglomerates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893CF09-800E-4247-B283-DE2949F92626}"/>
                </a:ext>
              </a:extLst>
            </p:cNvPr>
            <p:cNvGrpSpPr/>
            <p:nvPr/>
          </p:nvGrpSpPr>
          <p:grpSpPr>
            <a:xfrm>
              <a:off x="1065837" y="860510"/>
              <a:ext cx="817976" cy="863895"/>
              <a:chOff x="5230899" y="2493993"/>
              <a:chExt cx="558689" cy="590051"/>
            </a:xfrm>
          </p:grpSpPr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B775C260-D298-4FE9-8994-5AA91A80D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3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FB1955AA-75FF-437A-8892-0AB33F13F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47670" y="2493993"/>
                <a:ext cx="296185" cy="473241"/>
              </a:xfrm>
              <a:prstGeom prst="rect">
                <a:avLst/>
              </a:prstGeom>
            </p:spPr>
          </p:pic>
        </p:grpSp>
      </p:grpSp>
      <p:pic>
        <p:nvPicPr>
          <p:cNvPr id="365" name="Picture 364">
            <a:extLst>
              <a:ext uri="{FF2B5EF4-FFF2-40B4-BE49-F238E27FC236}">
                <a16:creationId xmlns:a16="http://schemas.microsoft.com/office/drawing/2014/main" id="{24655C74-8AC4-493A-88D9-CA7683CBB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5650281" y="4510457"/>
            <a:ext cx="3479508" cy="218707"/>
          </a:xfrm>
          <a:prstGeom prst="rect">
            <a:avLst/>
          </a:prstGeom>
        </p:spPr>
      </p:pic>
      <p:pic>
        <p:nvPicPr>
          <p:cNvPr id="366" name="Picture 365">
            <a:extLst>
              <a:ext uri="{FF2B5EF4-FFF2-40B4-BE49-F238E27FC236}">
                <a16:creationId xmlns:a16="http://schemas.microsoft.com/office/drawing/2014/main" id="{EFFB7460-B1DA-4513-B0BC-C35FA989C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8309379" y="4510456"/>
            <a:ext cx="3479508" cy="218709"/>
          </a:xfrm>
          <a:prstGeom prst="rect">
            <a:avLst/>
          </a:prstGeom>
        </p:spPr>
      </p:pic>
      <p:pic>
        <p:nvPicPr>
          <p:cNvPr id="364" name="Picture 363">
            <a:extLst>
              <a:ext uri="{FF2B5EF4-FFF2-40B4-BE49-F238E27FC236}">
                <a16:creationId xmlns:a16="http://schemas.microsoft.com/office/drawing/2014/main" id="{4D87BC44-E1C3-46FA-94BA-C84F6C34D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3312963" y="4510457"/>
            <a:ext cx="3479508" cy="218707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8B95BA02-0669-4C51-A90C-576D64A37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873457" y="4510458"/>
            <a:ext cx="3479508" cy="21870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073E29E3-B52A-4C56-A9CC-64FCD230B190}"/>
              </a:ext>
            </a:extLst>
          </p:cNvPr>
          <p:cNvGrpSpPr/>
          <p:nvPr/>
        </p:nvGrpSpPr>
        <p:grpSpPr>
          <a:xfrm>
            <a:off x="2553593" y="1119447"/>
            <a:ext cx="1437028" cy="1541174"/>
            <a:chOff x="2627415" y="1007716"/>
            <a:chExt cx="1437028" cy="154117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970FD82-9C49-4D25-ADC7-49EDD53A4943}"/>
                </a:ext>
              </a:extLst>
            </p:cNvPr>
            <p:cNvGrpSpPr/>
            <p:nvPr/>
          </p:nvGrpSpPr>
          <p:grpSpPr>
            <a:xfrm>
              <a:off x="2627415" y="1699574"/>
              <a:ext cx="1437028" cy="849316"/>
              <a:chOff x="2627415" y="1144152"/>
              <a:chExt cx="1437028" cy="849316"/>
            </a:xfrm>
          </p:grpSpPr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87A3792B-103A-4B58-9725-E06CFC95EBC1}"/>
                  </a:ext>
                </a:extLst>
              </p:cNvPr>
              <p:cNvCxnSpPr/>
              <p:nvPr/>
            </p:nvCxnSpPr>
            <p:spPr>
              <a:xfrm>
                <a:off x="2627415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D5A0DD5-2287-42CA-B264-3E704AD791C9}"/>
                  </a:ext>
                </a:extLst>
              </p:cNvPr>
              <p:cNvGrpSpPr/>
              <p:nvPr/>
            </p:nvGrpSpPr>
            <p:grpSpPr>
              <a:xfrm>
                <a:off x="2761414" y="1172671"/>
                <a:ext cx="1303029" cy="513143"/>
                <a:chOff x="894828" y="1743515"/>
                <a:chExt cx="1303029" cy="513143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2658F5DF-4290-4C9C-BF98-BF332EC28676}"/>
                    </a:ext>
                  </a:extLst>
                </p:cNvPr>
                <p:cNvSpPr txBox="1"/>
                <p:nvPr/>
              </p:nvSpPr>
              <p:spPr>
                <a:xfrm>
                  <a:off x="894828" y="1743515"/>
                  <a:ext cx="1303029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Founded in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5A1543F-CB10-469B-9AFA-5B9A30E26884}"/>
                    </a:ext>
                  </a:extLst>
                </p:cNvPr>
                <p:cNvSpPr txBox="1"/>
                <p:nvPr/>
              </p:nvSpPr>
              <p:spPr>
                <a:xfrm>
                  <a:off x="954056" y="1953433"/>
                  <a:ext cx="1184572" cy="303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1914</a:t>
                  </a:r>
                </a:p>
              </p:txBody>
            </p: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C47F3E61-079A-41F0-B0D5-573D69A292A0}"/>
                </a:ext>
              </a:extLst>
            </p:cNvPr>
            <p:cNvGrpSpPr/>
            <p:nvPr/>
          </p:nvGrpSpPr>
          <p:grpSpPr>
            <a:xfrm>
              <a:off x="2968597" y="1007716"/>
              <a:ext cx="817976" cy="716676"/>
              <a:chOff x="5230899" y="2594539"/>
              <a:chExt cx="558689" cy="489499"/>
            </a:xfrm>
          </p:grpSpPr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FD9435C5-027A-4D06-8B8E-139B3CF74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77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197" name="Picture 196">
                <a:extLst>
                  <a:ext uri="{FF2B5EF4-FFF2-40B4-BE49-F238E27FC236}">
                    <a16:creationId xmlns:a16="http://schemas.microsoft.com/office/drawing/2014/main" id="{4C025C77-F51F-42F7-85CA-1DB987FFC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90288" y="2594539"/>
                <a:ext cx="410951" cy="391109"/>
              </a:xfrm>
              <a:prstGeom prst="rect">
                <a:avLst/>
              </a:prstGeom>
            </p:spPr>
          </p:pic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C6585F3-F05E-47CF-B988-BDBC997213F7}"/>
              </a:ext>
            </a:extLst>
          </p:cNvPr>
          <p:cNvGrpSpPr/>
          <p:nvPr/>
        </p:nvGrpSpPr>
        <p:grpSpPr>
          <a:xfrm>
            <a:off x="4119482" y="1090809"/>
            <a:ext cx="1712144" cy="1569812"/>
            <a:chOff x="4193304" y="979078"/>
            <a:chExt cx="1712144" cy="156981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8D8C488-8427-41D4-874D-899B1EEDD161}"/>
                </a:ext>
              </a:extLst>
            </p:cNvPr>
            <p:cNvGrpSpPr/>
            <p:nvPr/>
          </p:nvGrpSpPr>
          <p:grpSpPr>
            <a:xfrm>
              <a:off x="4193304" y="1699574"/>
              <a:ext cx="1712144" cy="849316"/>
              <a:chOff x="4193304" y="1144152"/>
              <a:chExt cx="1712144" cy="84931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0A9C40B-C4E6-41BF-9AC7-762E713F9C5C}"/>
                  </a:ext>
                </a:extLst>
              </p:cNvPr>
              <p:cNvSpPr txBox="1"/>
              <p:nvPr/>
            </p:nvSpPr>
            <p:spPr>
              <a:xfrm>
                <a:off x="4328783" y="1165716"/>
                <a:ext cx="1576665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HQ in </a:t>
                </a:r>
                <a:br>
                  <a:rPr kumimoji="0" lang="en-IN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IN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93F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London, UK</a:t>
                </a:r>
              </a:p>
            </p:txBody>
          </p: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D9D31489-DC39-4F08-8182-B694FF9FB96D}"/>
                  </a:ext>
                </a:extLst>
              </p:cNvPr>
              <p:cNvCxnSpPr/>
              <p:nvPr/>
            </p:nvCxnSpPr>
            <p:spPr>
              <a:xfrm>
                <a:off x="4193304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71F8006E-C17A-4E33-AE64-4BFF81D6CB97}"/>
                </a:ext>
              </a:extLst>
            </p:cNvPr>
            <p:cNvGrpSpPr/>
            <p:nvPr/>
          </p:nvGrpSpPr>
          <p:grpSpPr>
            <a:xfrm>
              <a:off x="4672480" y="979078"/>
              <a:ext cx="817976" cy="745311"/>
              <a:chOff x="5230899" y="2574983"/>
              <a:chExt cx="558689" cy="509058"/>
            </a:xfrm>
          </p:grpSpPr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9F96924F-3C9F-49C1-96D1-FC1E1A69D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0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ABFEF015-6822-4D66-BEF4-6AB5BBD61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09579" y="2574983"/>
                <a:ext cx="372374" cy="430219"/>
              </a:xfrm>
              <a:prstGeom prst="rect">
                <a:avLst/>
              </a:prstGeom>
            </p:spPr>
          </p:pic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5B2F327-BB50-46CB-BFA9-4E6D4BF35A6A}"/>
              </a:ext>
            </a:extLst>
          </p:cNvPr>
          <p:cNvGrpSpPr/>
          <p:nvPr/>
        </p:nvGrpSpPr>
        <p:grpSpPr>
          <a:xfrm>
            <a:off x="5920834" y="1079929"/>
            <a:ext cx="1905377" cy="1580692"/>
            <a:chOff x="5994656" y="968198"/>
            <a:chExt cx="1905377" cy="15806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E48225-B4CD-42FA-A530-298498C4B2A5}"/>
                </a:ext>
              </a:extLst>
            </p:cNvPr>
            <p:cNvGrpSpPr/>
            <p:nvPr/>
          </p:nvGrpSpPr>
          <p:grpSpPr>
            <a:xfrm>
              <a:off x="5994656" y="1699574"/>
              <a:ext cx="1905377" cy="849316"/>
              <a:chOff x="5994656" y="1144152"/>
              <a:chExt cx="1905377" cy="84931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769B7AB-FD78-48AA-9FDC-3BE485D1B7E8}"/>
                  </a:ext>
                </a:extLst>
              </p:cNvPr>
              <p:cNvGrpSpPr/>
              <p:nvPr/>
            </p:nvGrpSpPr>
            <p:grpSpPr>
              <a:xfrm>
                <a:off x="6169788" y="1184081"/>
                <a:ext cx="1730245" cy="743733"/>
                <a:chOff x="681221" y="1754925"/>
                <a:chExt cx="1730245" cy="743733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1FAD22A-CDFF-4034-B2AC-3C2BD9A08B4D}"/>
                    </a:ext>
                  </a:extLst>
                </p:cNvPr>
                <p:cNvSpPr txBox="1"/>
                <p:nvPr/>
              </p:nvSpPr>
              <p:spPr>
                <a:xfrm>
                  <a:off x="681221" y="1754925"/>
                  <a:ext cx="173024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Multi Billion $ </a:t>
                  </a: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C027606-79FB-4C08-BAC8-66620632D0A5}"/>
                    </a:ext>
                  </a:extLst>
                </p:cNvPr>
                <p:cNvSpPr txBox="1"/>
                <p:nvPr/>
              </p:nvSpPr>
              <p:spPr>
                <a:xfrm>
                  <a:off x="681221" y="1977425"/>
                  <a:ext cx="1730245" cy="5212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Global Business conglomerate</a:t>
                  </a:r>
                </a:p>
              </p:txBody>
            </p:sp>
          </p:grp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D983C955-F47A-4860-89C2-8AFF39A1A660}"/>
                  </a:ext>
                </a:extLst>
              </p:cNvPr>
              <p:cNvCxnSpPr/>
              <p:nvPr/>
            </p:nvCxnSpPr>
            <p:spPr>
              <a:xfrm>
                <a:off x="5994656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121BFA3-42CE-4457-8015-4A0F445B5554}"/>
                </a:ext>
              </a:extLst>
            </p:cNvPr>
            <p:cNvGrpSpPr/>
            <p:nvPr/>
          </p:nvGrpSpPr>
          <p:grpSpPr>
            <a:xfrm>
              <a:off x="6648427" y="968198"/>
              <a:ext cx="817976" cy="756198"/>
              <a:chOff x="5230899" y="2567547"/>
              <a:chExt cx="558689" cy="516493"/>
            </a:xfrm>
          </p:grpSpPr>
          <p:pic>
            <p:nvPicPr>
              <p:cNvPr id="202" name="Picture 201">
                <a:extLst>
                  <a:ext uri="{FF2B5EF4-FFF2-40B4-BE49-F238E27FC236}">
                    <a16:creationId xmlns:a16="http://schemas.microsoft.com/office/drawing/2014/main" id="{8E6631E8-5C37-42BA-9800-72BFCD08B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79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712758D4-DD02-40C0-820D-2AA24F09F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66209" y="2567547"/>
                <a:ext cx="473985" cy="430219"/>
              </a:xfrm>
              <a:prstGeom prst="rect">
                <a:avLst/>
              </a:prstGeom>
            </p:spPr>
          </p:pic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5A3001-8246-4BC7-A83D-B82D39F0D26A}"/>
              </a:ext>
            </a:extLst>
          </p:cNvPr>
          <p:cNvGrpSpPr/>
          <p:nvPr/>
        </p:nvGrpSpPr>
        <p:grpSpPr>
          <a:xfrm>
            <a:off x="7967438" y="1090809"/>
            <a:ext cx="2198940" cy="1569812"/>
            <a:chOff x="8041260" y="979078"/>
            <a:chExt cx="2198940" cy="156981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5AEDFC3-C3F3-4EE7-98EB-B8CA221FAB24}"/>
                </a:ext>
              </a:extLst>
            </p:cNvPr>
            <p:cNvGrpSpPr/>
            <p:nvPr/>
          </p:nvGrpSpPr>
          <p:grpSpPr>
            <a:xfrm>
              <a:off x="8041260" y="1699574"/>
              <a:ext cx="2198940" cy="849316"/>
              <a:chOff x="8041260" y="1144152"/>
              <a:chExt cx="2198940" cy="84931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512A306-F388-4990-8E66-236AA127FE04}"/>
                  </a:ext>
                </a:extLst>
              </p:cNvPr>
              <p:cNvGrpSpPr/>
              <p:nvPr/>
            </p:nvGrpSpPr>
            <p:grpSpPr>
              <a:xfrm>
                <a:off x="8164373" y="1174200"/>
                <a:ext cx="2075827" cy="514622"/>
                <a:chOff x="508430" y="1745044"/>
                <a:chExt cx="2075827" cy="514622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C87193A-004C-41CB-9BCD-BAFB95999AC5}"/>
                    </a:ext>
                  </a:extLst>
                </p:cNvPr>
                <p:cNvSpPr txBox="1"/>
                <p:nvPr/>
              </p:nvSpPr>
              <p:spPr>
                <a:xfrm>
                  <a:off x="508430" y="1745044"/>
                  <a:ext cx="2075827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Global presence across</a:t>
                  </a: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12BF7F0D-7F4C-461E-9C87-A0C81DF8F45B}"/>
                    </a:ext>
                  </a:extLst>
                </p:cNvPr>
                <p:cNvSpPr txBox="1"/>
                <p:nvPr/>
              </p:nvSpPr>
              <p:spPr>
                <a:xfrm>
                  <a:off x="766544" y="1956441"/>
                  <a:ext cx="1559599" cy="303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38 countries</a:t>
                  </a:r>
                </a:p>
              </p:txBody>
            </p:sp>
          </p:grp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F8397762-4AB5-4C63-87CC-E326B305BCF0}"/>
                  </a:ext>
                </a:extLst>
              </p:cNvPr>
              <p:cNvCxnSpPr/>
              <p:nvPr/>
            </p:nvCxnSpPr>
            <p:spPr>
              <a:xfrm>
                <a:off x="8041260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7FDB2E2-D976-4581-8724-199FB79CE909}"/>
                </a:ext>
              </a:extLst>
            </p:cNvPr>
            <p:cNvGrpSpPr/>
            <p:nvPr/>
          </p:nvGrpSpPr>
          <p:grpSpPr>
            <a:xfrm>
              <a:off x="8707039" y="979078"/>
              <a:ext cx="817976" cy="745311"/>
              <a:chOff x="5230899" y="2574983"/>
              <a:chExt cx="558689" cy="509058"/>
            </a:xfrm>
          </p:grpSpPr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id="{53E8743A-B8A2-44EC-8C64-31EF72AD7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0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6" name="Picture 205">
                <a:extLst>
                  <a:ext uri="{FF2B5EF4-FFF2-40B4-BE49-F238E27FC236}">
                    <a16:creationId xmlns:a16="http://schemas.microsoft.com/office/drawing/2014/main" id="{7396069C-EB0B-4E75-8BF6-C943EF07D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79201" y="2574983"/>
                <a:ext cx="433131" cy="430219"/>
              </a:xfrm>
              <a:prstGeom prst="rect">
                <a:avLst/>
              </a:prstGeom>
            </p:spPr>
          </p:pic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0510809-2889-49D3-BA0E-0C7FEED5DF37}"/>
              </a:ext>
            </a:extLst>
          </p:cNvPr>
          <p:cNvGrpSpPr/>
          <p:nvPr/>
        </p:nvGrpSpPr>
        <p:grpSpPr>
          <a:xfrm>
            <a:off x="10178760" y="1041719"/>
            <a:ext cx="1775296" cy="1618902"/>
            <a:chOff x="10252582" y="929988"/>
            <a:chExt cx="1775296" cy="161890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185D5F3-8520-4C56-85A4-22EC3B36A7B0}"/>
                </a:ext>
              </a:extLst>
            </p:cNvPr>
            <p:cNvGrpSpPr/>
            <p:nvPr/>
          </p:nvGrpSpPr>
          <p:grpSpPr>
            <a:xfrm>
              <a:off x="10252582" y="1699574"/>
              <a:ext cx="1775296" cy="849316"/>
              <a:chOff x="10252582" y="1144152"/>
              <a:chExt cx="1775296" cy="849316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927413D2-A8BB-463A-AF88-8993ACD5067F}"/>
                  </a:ext>
                </a:extLst>
              </p:cNvPr>
              <p:cNvGrpSpPr/>
              <p:nvPr/>
            </p:nvGrpSpPr>
            <p:grpSpPr>
              <a:xfrm>
                <a:off x="10270132" y="1173722"/>
                <a:ext cx="1757746" cy="514622"/>
                <a:chOff x="667471" y="1744566"/>
                <a:chExt cx="1757746" cy="514622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CF04273-5E31-4571-A7E8-FD251BFA237B}"/>
                    </a:ext>
                  </a:extLst>
                </p:cNvPr>
                <p:cNvSpPr txBox="1"/>
                <p:nvPr/>
              </p:nvSpPr>
              <p:spPr>
                <a:xfrm>
                  <a:off x="901881" y="1744566"/>
                  <a:ext cx="128892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Employs over 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60D9B72E-0E13-4C06-8E5A-2644C366E6B8}"/>
                    </a:ext>
                  </a:extLst>
                </p:cNvPr>
                <p:cNvSpPr txBox="1"/>
                <p:nvPr/>
              </p:nvSpPr>
              <p:spPr>
                <a:xfrm>
                  <a:off x="667471" y="1955963"/>
                  <a:ext cx="1757746" cy="303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700"/>
                    </a:lnSpc>
                    <a:spcBef>
                      <a:spcPts val="8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93F5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200,000 people</a:t>
                  </a:r>
                </a:p>
              </p:txBody>
            </p:sp>
          </p:grp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224A1C16-FA68-419B-B983-3D134B398D05}"/>
                  </a:ext>
                </a:extLst>
              </p:cNvPr>
              <p:cNvCxnSpPr/>
              <p:nvPr/>
            </p:nvCxnSpPr>
            <p:spPr>
              <a:xfrm>
                <a:off x="10252582" y="1144152"/>
                <a:ext cx="0" cy="849316"/>
              </a:xfrm>
              <a:prstGeom prst="line">
                <a:avLst/>
              </a:prstGeom>
              <a:ln w="12700" cap="rnd">
                <a:gradFill flip="none" rotWithShape="1">
                  <a:gsLst>
                    <a:gs pos="0">
                      <a:srgbClr val="00B0F0"/>
                    </a:gs>
                    <a:gs pos="100000">
                      <a:srgbClr val="00B0F0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B691FF9A-F9D4-44E1-A293-9F0218863AD9}"/>
                </a:ext>
              </a:extLst>
            </p:cNvPr>
            <p:cNvGrpSpPr/>
            <p:nvPr/>
          </p:nvGrpSpPr>
          <p:grpSpPr>
            <a:xfrm>
              <a:off x="10753643" y="929988"/>
              <a:ext cx="817976" cy="794411"/>
              <a:chOff x="5230899" y="2541449"/>
              <a:chExt cx="558689" cy="542593"/>
            </a:xfrm>
          </p:grpSpPr>
          <p:pic>
            <p:nvPicPr>
              <p:cNvPr id="208" name="Picture 207">
                <a:extLst>
                  <a:ext uri="{FF2B5EF4-FFF2-40B4-BE49-F238E27FC236}">
                    <a16:creationId xmlns:a16="http://schemas.microsoft.com/office/drawing/2014/main" id="{DD7AE818-827A-4DD1-9BF5-BF21BD9F58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30899" y="2736781"/>
                <a:ext cx="558689" cy="347261"/>
              </a:xfrm>
              <a:prstGeom prst="rect">
                <a:avLst/>
              </a:prstGeom>
            </p:spPr>
          </p:pic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84F9FD10-3F9B-4322-8239-9E82B2389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38805" y="2541449"/>
                <a:ext cx="359390" cy="430219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8AB228-720E-4D66-B469-763265DA0932}"/>
              </a:ext>
            </a:extLst>
          </p:cNvPr>
          <p:cNvGrpSpPr/>
          <p:nvPr/>
        </p:nvGrpSpPr>
        <p:grpSpPr>
          <a:xfrm>
            <a:off x="10256023" y="2716877"/>
            <a:ext cx="1556160" cy="1523368"/>
            <a:chOff x="10256023" y="3288382"/>
            <a:chExt cx="1556160" cy="1523368"/>
          </a:xfrm>
        </p:grpSpPr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09D43774-1515-4421-B866-488885F1A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3121" y="3952615"/>
              <a:ext cx="1181965" cy="342148"/>
            </a:xfrm>
            <a:prstGeom prst="rect">
              <a:avLst/>
            </a:prstGeom>
          </p:spPr>
        </p:pic>
        <p:pic>
          <p:nvPicPr>
            <p:cNvPr id="324" name="Picture 323">
              <a:extLst>
                <a:ext uri="{FF2B5EF4-FFF2-40B4-BE49-F238E27FC236}">
                  <a16:creationId xmlns:a16="http://schemas.microsoft.com/office/drawing/2014/main" id="{BA0910E4-87AE-45FB-8A7E-DF4D8B487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907" y="4336296"/>
              <a:ext cx="1266393" cy="475454"/>
            </a:xfrm>
            <a:prstGeom prst="rect">
              <a:avLst/>
            </a:prstGeom>
          </p:spPr>
        </p:pic>
        <p:sp>
          <p:nvSpPr>
            <p:cNvPr id="308" name="Rectangle: Rounded Corners 307">
              <a:extLst>
                <a:ext uri="{FF2B5EF4-FFF2-40B4-BE49-F238E27FC236}">
                  <a16:creationId xmlns:a16="http://schemas.microsoft.com/office/drawing/2014/main" id="{36462409-6B7C-4FD4-8FF6-53BAA54D83FC}"/>
                </a:ext>
              </a:extLst>
            </p:cNvPr>
            <p:cNvSpPr/>
            <p:nvPr/>
          </p:nvSpPr>
          <p:spPr>
            <a:xfrm>
              <a:off x="10256023" y="3288382"/>
              <a:ext cx="1556160" cy="318975"/>
            </a:xfrm>
            <a:prstGeom prst="roundRect">
              <a:avLst/>
            </a:prstGeom>
            <a:solidFill>
              <a:srgbClr val="415071"/>
            </a:solidFill>
            <a:ln>
              <a:gradFill>
                <a:gsLst>
                  <a:gs pos="0">
                    <a:srgbClr val="00B0F0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65B0FBB-96FD-45BD-A186-D8C9674EB0B5}"/>
                </a:ext>
              </a:extLst>
            </p:cNvPr>
            <p:cNvSpPr txBox="1"/>
            <p:nvPr/>
          </p:nvSpPr>
          <p:spPr>
            <a:xfrm>
              <a:off x="10518663" y="3302465"/>
              <a:ext cx="1030880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Power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6DC058-1588-496F-B737-F4A070EA58E4}"/>
              </a:ext>
            </a:extLst>
          </p:cNvPr>
          <p:cNvGrpSpPr/>
          <p:nvPr/>
        </p:nvGrpSpPr>
        <p:grpSpPr>
          <a:xfrm>
            <a:off x="366264" y="5000198"/>
            <a:ext cx="2022978" cy="841710"/>
            <a:chOff x="366264" y="4778149"/>
            <a:chExt cx="2022978" cy="841710"/>
          </a:xfrm>
        </p:grpSpPr>
        <p:pic>
          <p:nvPicPr>
            <p:cNvPr id="326" name="Picture 325">
              <a:extLst>
                <a:ext uri="{FF2B5EF4-FFF2-40B4-BE49-F238E27FC236}">
                  <a16:creationId xmlns:a16="http://schemas.microsoft.com/office/drawing/2014/main" id="{A2467ABA-22F1-47B4-9D56-E16222968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001" y="5219578"/>
              <a:ext cx="932765" cy="400281"/>
            </a:xfrm>
            <a:prstGeom prst="rect">
              <a:avLst/>
            </a:prstGeom>
          </p:spPr>
        </p:pic>
        <p:sp>
          <p:nvSpPr>
            <p:cNvPr id="335" name="Rectangle: Rounded Corners 334">
              <a:extLst>
                <a:ext uri="{FF2B5EF4-FFF2-40B4-BE49-F238E27FC236}">
                  <a16:creationId xmlns:a16="http://schemas.microsoft.com/office/drawing/2014/main" id="{FDBAB4E2-7905-4511-9BEF-4D971E907F9A}"/>
                </a:ext>
              </a:extLst>
            </p:cNvPr>
            <p:cNvSpPr/>
            <p:nvPr/>
          </p:nvSpPr>
          <p:spPr>
            <a:xfrm>
              <a:off x="366264" y="4778149"/>
              <a:ext cx="2022978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E21F0DF-5EBA-4CB8-A120-EA1265AA516C}"/>
                </a:ext>
              </a:extLst>
            </p:cNvPr>
            <p:cNvSpPr txBox="1"/>
            <p:nvPr/>
          </p:nvSpPr>
          <p:spPr>
            <a:xfrm>
              <a:off x="748419" y="4792834"/>
              <a:ext cx="1258668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Media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F988C9-1755-4B3F-A7C9-C5DE1905F186}"/>
              </a:ext>
            </a:extLst>
          </p:cNvPr>
          <p:cNvGrpSpPr/>
          <p:nvPr/>
        </p:nvGrpSpPr>
        <p:grpSpPr>
          <a:xfrm>
            <a:off x="2747385" y="5000198"/>
            <a:ext cx="2020135" cy="947112"/>
            <a:chOff x="2747385" y="4778149"/>
            <a:chExt cx="2020135" cy="947112"/>
          </a:xfrm>
        </p:grpSpPr>
        <p:pic>
          <p:nvPicPr>
            <p:cNvPr id="327" name="Picture 326">
              <a:extLst>
                <a:ext uri="{FF2B5EF4-FFF2-40B4-BE49-F238E27FC236}">
                  <a16:creationId xmlns:a16="http://schemas.microsoft.com/office/drawing/2014/main" id="{CF7D175E-1A18-49DD-AD12-304E8402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5685" y="5290914"/>
              <a:ext cx="1280531" cy="403953"/>
            </a:xfrm>
            <a:prstGeom prst="rect">
              <a:avLst/>
            </a:prstGeom>
          </p:spPr>
        </p:pic>
        <p:pic>
          <p:nvPicPr>
            <p:cNvPr id="328" name="Picture 327">
              <a:extLst>
                <a:ext uri="{FF2B5EF4-FFF2-40B4-BE49-F238E27FC236}">
                  <a16:creationId xmlns:a16="http://schemas.microsoft.com/office/drawing/2014/main" id="{3E161152-221E-445E-B23C-E1C0D8A3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1426" y="5358031"/>
              <a:ext cx="613062" cy="367230"/>
            </a:xfrm>
            <a:prstGeom prst="rect">
              <a:avLst/>
            </a:prstGeom>
          </p:spPr>
        </p:pic>
        <p:sp>
          <p:nvSpPr>
            <p:cNvPr id="340" name="Rectangle: Rounded Corners 339">
              <a:extLst>
                <a:ext uri="{FF2B5EF4-FFF2-40B4-BE49-F238E27FC236}">
                  <a16:creationId xmlns:a16="http://schemas.microsoft.com/office/drawing/2014/main" id="{F891434B-5D60-4A96-AC6F-CFB5739A3517}"/>
                </a:ext>
              </a:extLst>
            </p:cNvPr>
            <p:cNvSpPr/>
            <p:nvPr/>
          </p:nvSpPr>
          <p:spPr>
            <a:xfrm>
              <a:off x="2747385" y="4778149"/>
              <a:ext cx="2020135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F7331BE-374A-4455-817C-14A104000716}"/>
                </a:ext>
              </a:extLst>
            </p:cNvPr>
            <p:cNvSpPr txBox="1"/>
            <p:nvPr/>
          </p:nvSpPr>
          <p:spPr>
            <a:xfrm>
              <a:off x="3116281" y="4792834"/>
              <a:ext cx="1282342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Real Estate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56180E-4FD7-4D16-A102-AF6EF54071F8}"/>
              </a:ext>
            </a:extLst>
          </p:cNvPr>
          <p:cNvGrpSpPr/>
          <p:nvPr/>
        </p:nvGrpSpPr>
        <p:grpSpPr>
          <a:xfrm>
            <a:off x="5145783" y="2712400"/>
            <a:ext cx="1907949" cy="1550676"/>
            <a:chOff x="5145783" y="3283905"/>
            <a:chExt cx="1907949" cy="1550676"/>
          </a:xfrm>
        </p:grpSpPr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A847B6E8-1558-4279-B224-6A08E168228A}"/>
                </a:ext>
              </a:extLst>
            </p:cNvPr>
            <p:cNvGrpSpPr/>
            <p:nvPr/>
          </p:nvGrpSpPr>
          <p:grpSpPr>
            <a:xfrm>
              <a:off x="5226614" y="4009746"/>
              <a:ext cx="1746289" cy="824835"/>
              <a:chOff x="7204686" y="2744051"/>
              <a:chExt cx="1746289" cy="824835"/>
            </a:xfrm>
          </p:grpSpPr>
          <p:pic>
            <p:nvPicPr>
              <p:cNvPr id="316" name="Picture 315">
                <a:extLst>
                  <a:ext uri="{FF2B5EF4-FFF2-40B4-BE49-F238E27FC236}">
                    <a16:creationId xmlns:a16="http://schemas.microsoft.com/office/drawing/2014/main" id="{DEBF6EE2-5F01-4C21-A4FA-4E55556096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64446" y="2744051"/>
                <a:ext cx="1195296" cy="217731"/>
              </a:xfrm>
              <a:prstGeom prst="rect">
                <a:avLst/>
              </a:prstGeom>
            </p:spPr>
          </p:pic>
          <p:pic>
            <p:nvPicPr>
              <p:cNvPr id="317" name="Picture 316">
                <a:extLst>
                  <a:ext uri="{FF2B5EF4-FFF2-40B4-BE49-F238E27FC236}">
                    <a16:creationId xmlns:a16="http://schemas.microsoft.com/office/drawing/2014/main" id="{628F1716-CB6F-4F12-8D74-E0DEC0A6EA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81348" y="2912819"/>
                <a:ext cx="1608097" cy="405690"/>
              </a:xfrm>
              <a:prstGeom prst="rect">
                <a:avLst/>
              </a:prstGeom>
            </p:spPr>
          </p:pic>
          <p:pic>
            <p:nvPicPr>
              <p:cNvPr id="318" name="Picture 317">
                <a:extLst>
                  <a:ext uri="{FF2B5EF4-FFF2-40B4-BE49-F238E27FC236}">
                    <a16:creationId xmlns:a16="http://schemas.microsoft.com/office/drawing/2014/main" id="{7CAF4470-5895-463F-AE2E-27183849D1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4686" y="3311161"/>
                <a:ext cx="1746289" cy="257725"/>
              </a:xfrm>
              <a:prstGeom prst="rect">
                <a:avLst/>
              </a:prstGeom>
            </p:spPr>
          </p:pic>
        </p:grpSp>
        <p:sp>
          <p:nvSpPr>
            <p:cNvPr id="298" name="Rectangle: Rounded Corners 297">
              <a:extLst>
                <a:ext uri="{FF2B5EF4-FFF2-40B4-BE49-F238E27FC236}">
                  <a16:creationId xmlns:a16="http://schemas.microsoft.com/office/drawing/2014/main" id="{879B9718-0D28-44F0-8786-2258268AFBB7}"/>
                </a:ext>
              </a:extLst>
            </p:cNvPr>
            <p:cNvSpPr/>
            <p:nvPr/>
          </p:nvSpPr>
          <p:spPr>
            <a:xfrm>
              <a:off x="5145785" y="3283905"/>
              <a:ext cx="1907947" cy="327929"/>
            </a:xfrm>
            <a:prstGeom prst="roundRect">
              <a:avLst/>
            </a:prstGeom>
            <a:solidFill>
              <a:srgbClr val="415071"/>
            </a:solidFill>
            <a:ln>
              <a:gradFill>
                <a:gsLst>
                  <a:gs pos="0">
                    <a:srgbClr val="00B0F0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1894BE4-587B-4BD3-9469-66DCEAF30CF1}"/>
                </a:ext>
              </a:extLst>
            </p:cNvPr>
            <p:cNvSpPr txBox="1"/>
            <p:nvPr/>
          </p:nvSpPr>
          <p:spPr>
            <a:xfrm>
              <a:off x="5145783" y="3315289"/>
              <a:ext cx="1907947" cy="27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Banking &amp; Finance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A8DB24-31B9-4B2D-B6A0-05E8CFD1D41F}"/>
              </a:ext>
            </a:extLst>
          </p:cNvPr>
          <p:cNvGrpSpPr/>
          <p:nvPr/>
        </p:nvGrpSpPr>
        <p:grpSpPr>
          <a:xfrm>
            <a:off x="5145784" y="5000198"/>
            <a:ext cx="1907948" cy="1001426"/>
            <a:chOff x="5145784" y="4778149"/>
            <a:chExt cx="1907948" cy="1001426"/>
          </a:xfrm>
        </p:grpSpPr>
        <p:pic>
          <p:nvPicPr>
            <p:cNvPr id="359" name="Picture 358">
              <a:extLst>
                <a:ext uri="{FF2B5EF4-FFF2-40B4-BE49-F238E27FC236}">
                  <a16:creationId xmlns:a16="http://schemas.microsoft.com/office/drawing/2014/main" id="{F66AE9F3-1F33-46C8-ACFC-BFE0FBD63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2115" y="5198073"/>
              <a:ext cx="1235287" cy="244392"/>
            </a:xfrm>
            <a:prstGeom prst="rect">
              <a:avLst/>
            </a:prstGeom>
          </p:spPr>
        </p:pic>
        <p:pic>
          <p:nvPicPr>
            <p:cNvPr id="360" name="Picture 359">
              <a:extLst>
                <a:ext uri="{FF2B5EF4-FFF2-40B4-BE49-F238E27FC236}">
                  <a16:creationId xmlns:a16="http://schemas.microsoft.com/office/drawing/2014/main" id="{D02AF69D-640E-4CE5-BBA3-9C5B4C9B4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3433" y="5508925"/>
              <a:ext cx="1292650" cy="270650"/>
            </a:xfrm>
            <a:prstGeom prst="rect">
              <a:avLst/>
            </a:prstGeom>
          </p:spPr>
        </p:pic>
        <p:sp>
          <p:nvSpPr>
            <p:cNvPr id="345" name="Rectangle: Rounded Corners 344">
              <a:extLst>
                <a:ext uri="{FF2B5EF4-FFF2-40B4-BE49-F238E27FC236}">
                  <a16:creationId xmlns:a16="http://schemas.microsoft.com/office/drawing/2014/main" id="{4D993887-5789-4AEF-81E5-71BF614B4C96}"/>
                </a:ext>
              </a:extLst>
            </p:cNvPr>
            <p:cNvSpPr/>
            <p:nvPr/>
          </p:nvSpPr>
          <p:spPr>
            <a:xfrm>
              <a:off x="5145784" y="4778149"/>
              <a:ext cx="1907948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67F35369-DCB7-4425-9B38-DE23B4D2B6DB}"/>
                </a:ext>
              </a:extLst>
            </p:cNvPr>
            <p:cNvSpPr txBox="1"/>
            <p:nvPr/>
          </p:nvSpPr>
          <p:spPr>
            <a:xfrm>
              <a:off x="5459437" y="4792834"/>
              <a:ext cx="1280643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Healthcare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7D6D7-2305-46C6-8B32-5E086A445E6D}"/>
              </a:ext>
            </a:extLst>
          </p:cNvPr>
          <p:cNvGrpSpPr/>
          <p:nvPr/>
        </p:nvGrpSpPr>
        <p:grpSpPr>
          <a:xfrm>
            <a:off x="10264949" y="5000198"/>
            <a:ext cx="1589774" cy="962928"/>
            <a:chOff x="10264949" y="4778149"/>
            <a:chExt cx="1589774" cy="962928"/>
          </a:xfrm>
        </p:grpSpPr>
        <p:pic>
          <p:nvPicPr>
            <p:cNvPr id="362" name="Picture 361">
              <a:extLst>
                <a:ext uri="{FF2B5EF4-FFF2-40B4-BE49-F238E27FC236}">
                  <a16:creationId xmlns:a16="http://schemas.microsoft.com/office/drawing/2014/main" id="{6E904B4A-BA81-407F-939F-E627BF60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6118" y="5227854"/>
              <a:ext cx="547437" cy="513223"/>
            </a:xfrm>
            <a:prstGeom prst="rect">
              <a:avLst/>
            </a:prstGeom>
          </p:spPr>
        </p:pic>
        <p:sp>
          <p:nvSpPr>
            <p:cNvPr id="355" name="Rectangle: Rounded Corners 354">
              <a:extLst>
                <a:ext uri="{FF2B5EF4-FFF2-40B4-BE49-F238E27FC236}">
                  <a16:creationId xmlns:a16="http://schemas.microsoft.com/office/drawing/2014/main" id="{E1EB714C-A4A1-4A25-9D0A-89F6843A57CA}"/>
                </a:ext>
              </a:extLst>
            </p:cNvPr>
            <p:cNvSpPr/>
            <p:nvPr/>
          </p:nvSpPr>
          <p:spPr>
            <a:xfrm>
              <a:off x="10264949" y="4778149"/>
              <a:ext cx="1589774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E3E2592-579E-4C57-955C-09E9B0C5848F}"/>
                </a:ext>
              </a:extLst>
            </p:cNvPr>
            <p:cNvSpPr txBox="1"/>
            <p:nvPr/>
          </p:nvSpPr>
          <p:spPr>
            <a:xfrm>
              <a:off x="10544396" y="4792834"/>
              <a:ext cx="1030880" cy="2975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Trading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A916BA-F033-4E87-A858-9E51958CCB9D}"/>
              </a:ext>
            </a:extLst>
          </p:cNvPr>
          <p:cNvGrpSpPr/>
          <p:nvPr/>
        </p:nvGrpSpPr>
        <p:grpSpPr>
          <a:xfrm>
            <a:off x="7402470" y="5000198"/>
            <a:ext cx="2447759" cy="1001701"/>
            <a:chOff x="7402470" y="4778149"/>
            <a:chExt cx="2447759" cy="1001701"/>
          </a:xfrm>
        </p:grpSpPr>
        <p:pic>
          <p:nvPicPr>
            <p:cNvPr id="361" name="Picture 360">
              <a:extLst>
                <a:ext uri="{FF2B5EF4-FFF2-40B4-BE49-F238E27FC236}">
                  <a16:creationId xmlns:a16="http://schemas.microsoft.com/office/drawing/2014/main" id="{EB86AF43-362E-4E7D-B497-DBBAA5FCD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2236" y="5286179"/>
              <a:ext cx="1432136" cy="493671"/>
            </a:xfrm>
            <a:prstGeom prst="rect">
              <a:avLst/>
            </a:prstGeom>
          </p:spPr>
        </p:pic>
        <p:sp>
          <p:nvSpPr>
            <p:cNvPr id="350" name="Rectangle: Rounded Corners 349">
              <a:extLst>
                <a:ext uri="{FF2B5EF4-FFF2-40B4-BE49-F238E27FC236}">
                  <a16:creationId xmlns:a16="http://schemas.microsoft.com/office/drawing/2014/main" id="{6C8743E4-7A22-4C93-8C19-BEF089456539}"/>
                </a:ext>
              </a:extLst>
            </p:cNvPr>
            <p:cNvSpPr/>
            <p:nvPr/>
          </p:nvSpPr>
          <p:spPr>
            <a:xfrm>
              <a:off x="7402470" y="4778149"/>
              <a:ext cx="2447759" cy="326887"/>
            </a:xfrm>
            <a:prstGeom prst="roundRect">
              <a:avLst/>
            </a:prstGeom>
            <a:solidFill>
              <a:srgbClr val="F29629"/>
            </a:solidFill>
            <a:ln w="1905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srgbClr val="042B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C522982-3EA8-434D-967D-EE99C70A92FB}"/>
                </a:ext>
              </a:extLst>
            </p:cNvPr>
            <p:cNvSpPr txBox="1"/>
            <p:nvPr/>
          </p:nvSpPr>
          <p:spPr>
            <a:xfrm>
              <a:off x="7597044" y="4805658"/>
              <a:ext cx="2058611" cy="27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Project Development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44F3F4A-2AE5-4A89-ACB0-9C5F62F4CC75}"/>
              </a:ext>
            </a:extLst>
          </p:cNvPr>
          <p:cNvGrpSpPr/>
          <p:nvPr/>
        </p:nvGrpSpPr>
        <p:grpSpPr>
          <a:xfrm>
            <a:off x="351335" y="2717005"/>
            <a:ext cx="2047599" cy="1023145"/>
            <a:chOff x="351335" y="3083790"/>
            <a:chExt cx="2047599" cy="102314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7D01D2-F5DB-44D4-9977-801F1F434FC4}"/>
                </a:ext>
              </a:extLst>
            </p:cNvPr>
            <p:cNvGrpSpPr/>
            <p:nvPr/>
          </p:nvGrpSpPr>
          <p:grpSpPr>
            <a:xfrm>
              <a:off x="351335" y="3083790"/>
              <a:ext cx="2047599" cy="811747"/>
              <a:chOff x="353954" y="3286972"/>
              <a:chExt cx="2047599" cy="811747"/>
            </a:xfrm>
          </p:grpSpPr>
          <p:sp>
            <p:nvSpPr>
              <p:cNvPr id="288" name="Rectangle: Rounded Corners 287">
                <a:extLst>
                  <a:ext uri="{FF2B5EF4-FFF2-40B4-BE49-F238E27FC236}">
                    <a16:creationId xmlns:a16="http://schemas.microsoft.com/office/drawing/2014/main" id="{9E01256D-04CC-496F-9B19-921CBAC45007}"/>
                  </a:ext>
                </a:extLst>
              </p:cNvPr>
              <p:cNvSpPr/>
              <p:nvPr/>
            </p:nvSpPr>
            <p:spPr>
              <a:xfrm>
                <a:off x="353954" y="3286972"/>
                <a:ext cx="2047599" cy="321794"/>
              </a:xfrm>
              <a:prstGeom prst="roundRect">
                <a:avLst>
                  <a:gd name="adj" fmla="val 16667"/>
                </a:avLst>
              </a:prstGeom>
              <a:solidFill>
                <a:srgbClr val="415071"/>
              </a:solidFill>
              <a:ln>
                <a:gradFill>
                  <a:gsLst>
                    <a:gs pos="0">
                      <a:srgbClr val="00B0F0"/>
                    </a:gs>
                    <a:gs pos="5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042B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13" name="Picture 312">
                <a:extLst>
                  <a:ext uri="{FF2B5EF4-FFF2-40B4-BE49-F238E27FC236}">
                    <a16:creationId xmlns:a16="http://schemas.microsoft.com/office/drawing/2014/main" id="{9E516777-D7A4-4B36-AEA8-90157BBE06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1838" y="3624301"/>
                <a:ext cx="1193876" cy="474418"/>
              </a:xfrm>
              <a:prstGeom prst="rect">
                <a:avLst/>
              </a:prstGeom>
            </p:spPr>
          </p:pic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152E94D-10F0-4335-9E52-A308C2F24B18}"/>
                  </a:ext>
                </a:extLst>
              </p:cNvPr>
              <p:cNvSpPr txBox="1"/>
              <p:nvPr/>
            </p:nvSpPr>
            <p:spPr>
              <a:xfrm>
                <a:off x="654949" y="3302465"/>
                <a:ext cx="1445609" cy="297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Automotive</a:t>
                </a:r>
              </a:p>
            </p:txBody>
          </p:sp>
        </p:grpSp>
        <p:pic>
          <p:nvPicPr>
            <p:cNvPr id="1026" name="Picture 2" descr="Switch Mobility | Electric Buses, Vans And Pods.">
              <a:extLst>
                <a:ext uri="{FF2B5EF4-FFF2-40B4-BE49-F238E27FC236}">
                  <a16:creationId xmlns:a16="http://schemas.microsoft.com/office/drawing/2014/main" id="{CF486A9B-C178-406F-996A-78FD66A12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609" y="3842100"/>
              <a:ext cx="1066435" cy="264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C278A8E6-B6D0-4621-BAA9-FAAC033AD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-1232789" y="4644845"/>
            <a:ext cx="14460091" cy="19156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386595" y="2716877"/>
            <a:ext cx="2479508" cy="1556517"/>
            <a:chOff x="7386595" y="3083662"/>
            <a:chExt cx="2479508" cy="155651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900A73A-A409-4C4A-9A60-5864A93B3142}"/>
                </a:ext>
              </a:extLst>
            </p:cNvPr>
            <p:cNvGrpSpPr/>
            <p:nvPr/>
          </p:nvGrpSpPr>
          <p:grpSpPr>
            <a:xfrm>
              <a:off x="7386595" y="3083662"/>
              <a:ext cx="2479508" cy="1127494"/>
              <a:chOff x="7386595" y="3288382"/>
              <a:chExt cx="2479508" cy="1127494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1262E50A-40BD-4751-9586-B5CE61E46CE2}"/>
                  </a:ext>
                </a:extLst>
              </p:cNvPr>
              <p:cNvSpPr/>
              <p:nvPr/>
            </p:nvSpPr>
            <p:spPr>
              <a:xfrm>
                <a:off x="7386595" y="3288382"/>
                <a:ext cx="2479508" cy="318975"/>
              </a:xfrm>
              <a:prstGeom prst="roundRect">
                <a:avLst/>
              </a:prstGeom>
              <a:solidFill>
                <a:srgbClr val="415071"/>
              </a:solidFill>
              <a:ln>
                <a:gradFill>
                  <a:gsLst>
                    <a:gs pos="0">
                      <a:srgbClr val="00B0F0"/>
                    </a:gs>
                    <a:gs pos="5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042B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58719AAB-64D5-46C3-A651-DA288B16978C}"/>
                  </a:ext>
                </a:extLst>
              </p:cNvPr>
              <p:cNvGrpSpPr/>
              <p:nvPr/>
            </p:nvGrpSpPr>
            <p:grpSpPr>
              <a:xfrm>
                <a:off x="8121382" y="3951317"/>
                <a:ext cx="1007082" cy="464559"/>
                <a:chOff x="8070629" y="3333525"/>
                <a:chExt cx="1007082" cy="464559"/>
              </a:xfrm>
            </p:grpSpPr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A8C2931B-99BB-413C-A4A9-E3CA8D60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0629" y="3333525"/>
                  <a:ext cx="370903" cy="352541"/>
                </a:xfrm>
                <a:prstGeom prst="rect">
                  <a:avLst/>
                </a:prstGeom>
              </p:spPr>
            </p:pic>
            <p:pic>
              <p:nvPicPr>
                <p:cNvPr id="322" name="Picture 41">
                  <a:extLst>
                    <a:ext uri="{FF2B5EF4-FFF2-40B4-BE49-F238E27FC236}">
                      <a16:creationId xmlns:a16="http://schemas.microsoft.com/office/drawing/2014/main" id="{D3885CFB-2040-4F02-B85D-6EC172E52F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3650" y="3364190"/>
                  <a:ext cx="334061" cy="4338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EEE5866D-CC9D-4A73-AF2D-A7FCD0DEAA8C}"/>
                  </a:ext>
                </a:extLst>
              </p:cNvPr>
              <p:cNvSpPr txBox="1"/>
              <p:nvPr/>
            </p:nvSpPr>
            <p:spPr>
              <a:xfrm>
                <a:off x="7444824" y="3315289"/>
                <a:ext cx="2363051" cy="271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Oil &amp; Specialty Chemicals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7813" y="4306180"/>
              <a:ext cx="860976" cy="33399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733653" y="2715467"/>
            <a:ext cx="2047599" cy="1620091"/>
            <a:chOff x="2733653" y="3082252"/>
            <a:chExt cx="2047599" cy="162009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4F2E8A8-1067-4922-984A-8F6A61FF9237}"/>
                </a:ext>
              </a:extLst>
            </p:cNvPr>
            <p:cNvGrpSpPr/>
            <p:nvPr/>
          </p:nvGrpSpPr>
          <p:grpSpPr>
            <a:xfrm>
              <a:off x="2733653" y="3082252"/>
              <a:ext cx="2047599" cy="321794"/>
              <a:chOff x="2733653" y="3286972"/>
              <a:chExt cx="2047599" cy="321794"/>
            </a:xfrm>
          </p:grpSpPr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3C99D397-4F0D-4110-A138-759AF17BBF15}"/>
                  </a:ext>
                </a:extLst>
              </p:cNvPr>
              <p:cNvSpPr/>
              <p:nvPr/>
            </p:nvSpPr>
            <p:spPr>
              <a:xfrm>
                <a:off x="2733653" y="3286972"/>
                <a:ext cx="2047599" cy="321794"/>
              </a:xfrm>
              <a:prstGeom prst="roundRect">
                <a:avLst>
                  <a:gd name="adj" fmla="val 16667"/>
                </a:avLst>
              </a:prstGeom>
              <a:solidFill>
                <a:srgbClr val="415071"/>
              </a:solidFill>
              <a:ln>
                <a:gradFill>
                  <a:gsLst>
                    <a:gs pos="0">
                      <a:srgbClr val="00B0F0"/>
                    </a:gs>
                    <a:gs pos="5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042B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C5393FC-0599-40D0-946C-B14CA1CB4037}"/>
                  </a:ext>
                </a:extLst>
              </p:cNvPr>
              <p:cNvSpPr txBox="1"/>
              <p:nvPr/>
            </p:nvSpPr>
            <p:spPr>
              <a:xfrm>
                <a:off x="3034648" y="3302465"/>
                <a:ext cx="1445609" cy="2975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IT &amp; </a:t>
                </a:r>
                <a:r>
                  <a:rPr kumimoji="0" lang="en-IN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ITeS</a:t>
                </a:r>
              </a:p>
            </p:txBody>
          </p:sp>
        </p:grpSp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059" y="3951751"/>
              <a:ext cx="1305384" cy="750592"/>
            </a:xfrm>
            <a:prstGeom prst="rect">
              <a:avLst/>
            </a:prstGeom>
          </p:spPr>
        </p:pic>
      </p:grpSp>
      <p:pic>
        <p:nvPicPr>
          <p:cNvPr id="9" name="Picture 10" descr="Image result for hinduja group ;logo">
            <a:extLst>
              <a:ext uri="{FF2B5EF4-FFF2-40B4-BE49-F238E27FC236}">
                <a16:creationId xmlns:a16="http://schemas.microsoft.com/office/drawing/2014/main" id="{70B6D06D-9E20-5B8E-82A2-B17F82E9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45" y="286126"/>
            <a:ext cx="512211" cy="5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B1BDDA4D-6043-032B-B3C8-B417A40D2E5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00255" y="3832046"/>
            <a:ext cx="1517940" cy="268436"/>
          </a:xfrm>
          <a:prstGeom prst="rect">
            <a:avLst/>
          </a:prstGeom>
        </p:spPr>
      </p:pic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A342D28A-B87B-04C6-852B-A48184E7C7E1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48" y="4205166"/>
            <a:ext cx="1075125" cy="474538"/>
          </a:xfrm>
          <a:prstGeom prst="rect">
            <a:avLst/>
          </a:prstGeom>
        </p:spPr>
      </p:pic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D0C99E5-6291-374A-51AB-DE3388F1F262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6" y="4235747"/>
            <a:ext cx="877837" cy="4887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C897874-5B22-600E-3F78-7544ADD3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418" y="330701"/>
            <a:ext cx="8704408" cy="535531"/>
          </a:xfrm>
        </p:spPr>
        <p:txBody>
          <a:bodyPr/>
          <a:lstStyle/>
          <a:p>
            <a:r>
              <a:rPr lang="en-US" sz="3200" dirty="0">
                <a:solidFill>
                  <a:srgbClr val="0A4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HINDUJA GROUP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12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DC479-1630-445E-3E0C-BA5BD61A1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447008B-AB00-EA31-362B-5F650C7AD3F9}"/>
              </a:ext>
            </a:extLst>
          </p:cNvPr>
          <p:cNvSpPr/>
          <p:nvPr/>
        </p:nvSpPr>
        <p:spPr>
          <a:xfrm>
            <a:off x="533400" y="1151450"/>
            <a:ext cx="11125200" cy="348970"/>
          </a:xfrm>
          <a:prstGeom prst="rect">
            <a:avLst/>
          </a:prstGeom>
          <a:solidFill>
            <a:srgbClr val="647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We Deliver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SUSTAINABLE ENGINEERING &amp; DIGITAL SOLUTIONS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across Mobility Industries</a:t>
            </a:r>
            <a:endParaRPr kumimoji="0" lang="en-I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4B1CAE7-B472-EC09-EC47-30F6E1247C40}"/>
              </a:ext>
            </a:extLst>
          </p:cNvPr>
          <p:cNvGrpSpPr/>
          <p:nvPr/>
        </p:nvGrpSpPr>
        <p:grpSpPr>
          <a:xfrm>
            <a:off x="341930" y="1916164"/>
            <a:ext cx="2387600" cy="4396128"/>
            <a:chOff x="426447" y="1802821"/>
            <a:chExt cx="2387600" cy="4396128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28F1A36-2C02-99C3-0B16-CE9BB465FA24}"/>
                </a:ext>
              </a:extLst>
            </p:cNvPr>
            <p:cNvGrpSpPr/>
            <p:nvPr/>
          </p:nvGrpSpPr>
          <p:grpSpPr>
            <a:xfrm>
              <a:off x="682980" y="1802821"/>
              <a:ext cx="1874535" cy="2017188"/>
              <a:chOff x="516608" y="1802821"/>
              <a:chExt cx="1874535" cy="2017188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4DB4531-37F5-2166-1716-DAE481F1BAEF}"/>
                  </a:ext>
                </a:extLst>
              </p:cNvPr>
              <p:cNvSpPr/>
              <p:nvPr/>
            </p:nvSpPr>
            <p:spPr>
              <a:xfrm>
                <a:off x="516608" y="2918132"/>
                <a:ext cx="1874535" cy="363865"/>
              </a:xfrm>
              <a:prstGeom prst="rect">
                <a:avLst/>
              </a:prstGeom>
              <a:gradFill flip="none" rotWithShape="1">
                <a:gsLst>
                  <a:gs pos="93000">
                    <a:srgbClr val="00B0F0">
                      <a:alpha val="0"/>
                    </a:srgbClr>
                  </a:gs>
                  <a:gs pos="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 w="6350">
                      <a:noFill/>
                    </a:ln>
                    <a:solidFill>
                      <a:prstClr val="white"/>
                    </a:solidFill>
                    <a:effectLst>
                      <a:outerShdw blurRad="63500" dist="762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Segoe UI" panose="020B0502040204020203" pitchFamily="34" charset="0"/>
                  </a:rPr>
                  <a:t>Purpose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84011F0-61F2-A24D-8230-64E48662ACFA}"/>
                  </a:ext>
                </a:extLst>
              </p:cNvPr>
              <p:cNvSpPr txBox="1"/>
              <p:nvPr/>
            </p:nvSpPr>
            <p:spPr>
              <a:xfrm>
                <a:off x="549493" y="3317307"/>
                <a:ext cx="1808764" cy="502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Creating Sustainable Mobility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0490AA64-5037-94D2-3212-1FA2C3AC2EA3}"/>
                  </a:ext>
                </a:extLst>
              </p:cNvPr>
              <p:cNvGrpSpPr/>
              <p:nvPr/>
            </p:nvGrpSpPr>
            <p:grpSpPr>
              <a:xfrm>
                <a:off x="913875" y="1802821"/>
                <a:ext cx="1080000" cy="1080000"/>
                <a:chOff x="886754" y="1390142"/>
                <a:chExt cx="1605817" cy="1575518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7AF659C0-686E-BA83-C71B-047998545BB9}"/>
                    </a:ext>
                  </a:extLst>
                </p:cNvPr>
                <p:cNvGrpSpPr/>
                <p:nvPr/>
              </p:nvGrpSpPr>
              <p:grpSpPr>
                <a:xfrm>
                  <a:off x="1005061" y="1470814"/>
                  <a:ext cx="1369201" cy="1414174"/>
                  <a:chOff x="6355418" y="1666305"/>
                  <a:chExt cx="1670329" cy="1725193"/>
                </a:xfrm>
              </p:grpSpPr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3443AE20-DD1C-6A9B-C922-2E3CDD0D18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6355418" y="1666305"/>
                    <a:ext cx="1670329" cy="1725193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54D836A8-C377-6537-53C3-A652C38F9C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968699" y="2243730"/>
                    <a:ext cx="476618" cy="47661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BF1CF14-08C4-396F-3DC4-ECB1F2D54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6754" y="1390142"/>
                  <a:ext cx="1605817" cy="1575518"/>
                </a:xfrm>
                <a:prstGeom prst="rect">
                  <a:avLst/>
                </a:prstGeom>
              </p:spPr>
            </p:pic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A4903F6-FE23-B42D-D88B-54925DC1683C}"/>
                    </a:ext>
                  </a:extLst>
                </p:cNvPr>
                <p:cNvSpPr/>
                <p:nvPr/>
              </p:nvSpPr>
              <p:spPr>
                <a:xfrm>
                  <a:off x="1091988" y="1580231"/>
                  <a:ext cx="1195346" cy="1195341"/>
                </a:xfrm>
                <a:prstGeom prst="ellipse">
                  <a:avLst/>
                </a:prstGeom>
                <a:noFill/>
                <a:ln>
                  <a:solidFill>
                    <a:srgbClr val="00B0F0">
                      <a:alpha val="3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5D4D82B-C49C-FE57-69D1-59911BE0850A}"/>
                </a:ext>
              </a:extLst>
            </p:cNvPr>
            <p:cNvGrpSpPr/>
            <p:nvPr/>
          </p:nvGrpSpPr>
          <p:grpSpPr>
            <a:xfrm>
              <a:off x="503723" y="3987221"/>
              <a:ext cx="2233048" cy="2211728"/>
              <a:chOff x="2424675" y="1655275"/>
              <a:chExt cx="2233048" cy="221172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327EBA3-CA84-3E72-FD35-23CB4FA792A7}"/>
                  </a:ext>
                </a:extLst>
              </p:cNvPr>
              <p:cNvSpPr txBox="1"/>
              <p:nvPr/>
            </p:nvSpPr>
            <p:spPr>
              <a:xfrm>
                <a:off x="2424675" y="3169761"/>
                <a:ext cx="2233048" cy="697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To be among the 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Top 10 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Global Mobility Engineering and R&amp;D Companies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endParaRP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4742BF6-DD1C-BCDB-11A3-A58AF54719A4}"/>
                  </a:ext>
                </a:extLst>
              </p:cNvPr>
              <p:cNvGrpSpPr/>
              <p:nvPr/>
            </p:nvGrpSpPr>
            <p:grpSpPr>
              <a:xfrm>
                <a:off x="3001199" y="1655275"/>
                <a:ext cx="1080000" cy="1080000"/>
                <a:chOff x="2554406" y="3318519"/>
                <a:chExt cx="1958984" cy="1922022"/>
              </a:xfrm>
            </p:grpSpPr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90EFB113-410E-3962-C349-E2A674F6EC27}"/>
                    </a:ext>
                  </a:extLst>
                </p:cNvPr>
                <p:cNvGrpSpPr/>
                <p:nvPr/>
              </p:nvGrpSpPr>
              <p:grpSpPr>
                <a:xfrm>
                  <a:off x="2698734" y="3416934"/>
                  <a:ext cx="1670329" cy="1725193"/>
                  <a:chOff x="3633483" y="1666305"/>
                  <a:chExt cx="1670329" cy="1725193"/>
                </a:xfrm>
              </p:grpSpPr>
              <p:pic>
                <p:nvPicPr>
                  <p:cNvPr id="82" name="Picture 81">
                    <a:extLst>
                      <a:ext uri="{FF2B5EF4-FFF2-40B4-BE49-F238E27FC236}">
                        <a16:creationId xmlns:a16="http://schemas.microsoft.com/office/drawing/2014/main" id="{3D5F01E5-5F97-26E1-84E9-851A8D0D88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633483" y="1666305"/>
                    <a:ext cx="1670329" cy="1725193"/>
                  </a:xfrm>
                  <a:prstGeom prst="rect">
                    <a:avLst/>
                  </a:prstGeom>
                </p:spPr>
              </p:pic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1E601940-FA67-4D3D-74E4-098F71142A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233033" y="2284417"/>
                    <a:ext cx="476618" cy="47661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7179339D-3266-B86C-1795-880E33019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4406" y="3318519"/>
                  <a:ext cx="1958984" cy="1922022"/>
                </a:xfrm>
                <a:prstGeom prst="rect">
                  <a:avLst/>
                </a:prstGeom>
              </p:spPr>
            </p:pic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02D1B389-5E43-E10F-B458-5483594A0765}"/>
                    </a:ext>
                  </a:extLst>
                </p:cNvPr>
                <p:cNvSpPr/>
                <p:nvPr/>
              </p:nvSpPr>
              <p:spPr>
                <a:xfrm>
                  <a:off x="2804779" y="3550414"/>
                  <a:ext cx="1458238" cy="1458232"/>
                </a:xfrm>
                <a:prstGeom prst="ellipse">
                  <a:avLst/>
                </a:prstGeom>
                <a:noFill/>
                <a:ln>
                  <a:solidFill>
                    <a:srgbClr val="00B0F0">
                      <a:alpha val="3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68239D7-9E4B-BB11-EDBE-9402761EC0B3}"/>
                  </a:ext>
                </a:extLst>
              </p:cNvPr>
              <p:cNvSpPr/>
              <p:nvPr/>
            </p:nvSpPr>
            <p:spPr>
              <a:xfrm>
                <a:off x="2603932" y="2770586"/>
                <a:ext cx="1874535" cy="363865"/>
              </a:xfrm>
              <a:prstGeom prst="rect">
                <a:avLst/>
              </a:prstGeom>
              <a:gradFill flip="none" rotWithShape="1">
                <a:gsLst>
                  <a:gs pos="93000">
                    <a:srgbClr val="00B0F0">
                      <a:alpha val="0"/>
                    </a:srgbClr>
                  </a:gs>
                  <a:gs pos="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 w="6350">
                      <a:noFill/>
                    </a:ln>
                    <a:solidFill>
                      <a:prstClr val="white"/>
                    </a:solidFill>
                    <a:effectLst>
                      <a:outerShdw blurRad="63500" dist="762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Segoe UI" panose="020B0502040204020203" pitchFamily="34" charset="0"/>
                  </a:rPr>
                  <a:t>Vision</a:t>
                </a: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1072EB6-C74D-68E1-61FB-FCB134BF4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447" y="3903615"/>
              <a:ext cx="2387600" cy="0"/>
            </a:xfrm>
            <a:prstGeom prst="line">
              <a:avLst/>
            </a:prstGeom>
            <a:ln>
              <a:gradFill>
                <a:gsLst>
                  <a:gs pos="99425">
                    <a:srgbClr val="FAFAFA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30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45000"/>
                      <a:lumOff val="55000"/>
                    </a:schemeClr>
                  </a:gs>
                  <a:gs pos="81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9" name="Group 1058">
            <a:extLst>
              <a:ext uri="{FF2B5EF4-FFF2-40B4-BE49-F238E27FC236}">
                <a16:creationId xmlns:a16="http://schemas.microsoft.com/office/drawing/2014/main" id="{264A38FB-4422-BA59-F989-CF25ACF9D0E6}"/>
              </a:ext>
            </a:extLst>
          </p:cNvPr>
          <p:cNvGrpSpPr/>
          <p:nvPr/>
        </p:nvGrpSpPr>
        <p:grpSpPr>
          <a:xfrm>
            <a:off x="3315777" y="1773068"/>
            <a:ext cx="3971626" cy="4682320"/>
            <a:chOff x="3691741" y="1666064"/>
            <a:chExt cx="3971626" cy="4682320"/>
          </a:xfrm>
        </p:grpSpPr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E4DC764F-9946-7020-CAB3-D0D72DA01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2083186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5407E0B0-5EBA-DDA7-2B17-C3B633E079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3099186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AC4B3B88-C16C-4705-959E-8C16DC1D67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4073461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FD3E41D6-A16A-B29D-8235-2BFAB46C96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5054843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6C710FAE-E50D-782B-ED30-03E954B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7741" y="5992302"/>
              <a:ext cx="349454" cy="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F4319540-7805-B48A-AF66-16EE42446ABA}"/>
                </a:ext>
              </a:extLst>
            </p:cNvPr>
            <p:cNvCxnSpPr>
              <a:cxnSpLocks/>
            </p:cNvCxnSpPr>
            <p:nvPr/>
          </p:nvCxnSpPr>
          <p:spPr>
            <a:xfrm>
              <a:off x="4087741" y="2089150"/>
              <a:ext cx="0" cy="3854450"/>
            </a:xfrm>
            <a:prstGeom prst="line">
              <a:avLst/>
            </a:prstGeom>
            <a:ln w="12700">
              <a:solidFill>
                <a:srgbClr val="0042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63560567-BA7F-5E10-676B-AED8CA3EE026}"/>
                </a:ext>
              </a:extLst>
            </p:cNvPr>
            <p:cNvGrpSpPr/>
            <p:nvPr/>
          </p:nvGrpSpPr>
          <p:grpSpPr>
            <a:xfrm>
              <a:off x="4807991" y="1666064"/>
              <a:ext cx="2855376" cy="996223"/>
              <a:chOff x="4790171" y="1675068"/>
              <a:chExt cx="2855376" cy="996223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5578AF11-51B0-514E-5DA5-19DCA726AC00}"/>
                  </a:ext>
                </a:extLst>
              </p:cNvPr>
              <p:cNvSpPr txBox="1"/>
              <p:nvPr/>
            </p:nvSpPr>
            <p:spPr>
              <a:xfrm>
                <a:off x="4790171" y="1901850"/>
                <a:ext cx="285537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Hinduja Tech, a key part of India's leading multibillion dollar transnational conglomerate, Hinduja Group</a:t>
                </a:r>
                <a:r>
                  <a:rPr lang="en-US" sz="1100">
                    <a:solidFill>
                      <a:prstClr val="black"/>
                    </a:solidFill>
                    <a:cs typeface="Segoe UI" panose="020B0502040204020203" pitchFamily="34" charset="0"/>
                  </a:rPr>
                  <a:t> together with its subsidiaries</a:t>
                </a:r>
              </a:p>
              <a:p>
                <a:pPr lvl="0">
                  <a:defRPr/>
                </a:pPr>
                <a:r>
                  <a:rPr lang="en-US" sz="1100">
                    <a:solidFill>
                      <a:prstClr val="black"/>
                    </a:solidFill>
                    <a:cs typeface="Segoe UI" panose="020B0502040204020203" pitchFamily="34" charset="0"/>
                  </a:rPr>
                  <a:t>Drive System Design &amp; </a:t>
                </a:r>
                <a:r>
                  <a:rPr lang="en-US" sz="1100" err="1">
                    <a:solidFill>
                      <a:prstClr val="black"/>
                    </a:solidFill>
                    <a:cs typeface="Segoe UI" panose="020B0502040204020203" pitchFamily="34" charset="0"/>
                  </a:rPr>
                  <a:t>Tecosim</a:t>
                </a:r>
                <a:endParaRPr kumimoji="0" lang="en-IN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18649CB3-71C2-85A7-7ACB-D9CB736BB7E8}"/>
                  </a:ext>
                </a:extLst>
              </p:cNvPr>
              <p:cNvSpPr txBox="1"/>
              <p:nvPr/>
            </p:nvSpPr>
            <p:spPr>
              <a:xfrm>
                <a:off x="4790171" y="1675068"/>
                <a:ext cx="1574163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Our Group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35CB28B1-5964-7A0E-7E0C-765EBC991998}"/>
                </a:ext>
              </a:extLst>
            </p:cNvPr>
            <p:cNvGrpSpPr/>
            <p:nvPr/>
          </p:nvGrpSpPr>
          <p:grpSpPr>
            <a:xfrm>
              <a:off x="3817741" y="1795979"/>
              <a:ext cx="540000" cy="540000"/>
              <a:chOff x="2941204" y="4110121"/>
              <a:chExt cx="1128108" cy="1128108"/>
            </a:xfrm>
            <a:solidFill>
              <a:schemeClr val="bg1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DBE5E33-BB78-A221-C1D6-F0507D02D26E}"/>
                  </a:ext>
                </a:extLst>
              </p:cNvPr>
              <p:cNvSpPr/>
              <p:nvPr/>
            </p:nvSpPr>
            <p:spPr>
              <a:xfrm>
                <a:off x="2941204" y="4110121"/>
                <a:ext cx="1128108" cy="1128108"/>
              </a:xfrm>
              <a:prstGeom prst="ellipse">
                <a:avLst/>
              </a:prstGeom>
              <a:grpFill/>
              <a:ln w="12700">
                <a:solidFill>
                  <a:srgbClr val="00427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3" name="Picture 10" descr="Image result for hinduja group ;logo">
                <a:extLst>
                  <a:ext uri="{FF2B5EF4-FFF2-40B4-BE49-F238E27FC236}">
                    <a16:creationId xmlns:a16="http://schemas.microsoft.com/office/drawing/2014/main" id="{5DBED336-457D-F322-9B5D-F15BE3114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513" y="4365214"/>
                <a:ext cx="689490" cy="681446"/>
              </a:xfrm>
              <a:prstGeom prst="rect">
                <a:avLst/>
              </a:prstGeom>
              <a:grpFill/>
            </p:spPr>
          </p:pic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3FF7533-7E6D-F33E-EB81-A8BB775F11A9}"/>
                </a:ext>
              </a:extLst>
            </p:cNvPr>
            <p:cNvGrpSpPr/>
            <p:nvPr/>
          </p:nvGrpSpPr>
          <p:grpSpPr>
            <a:xfrm>
              <a:off x="3691741" y="2780057"/>
              <a:ext cx="792000" cy="540000"/>
              <a:chOff x="646143" y="1557489"/>
              <a:chExt cx="1035781" cy="752365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AD43B848-0A48-A75C-BA40-E140BBDF0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6143" y="1666049"/>
                <a:ext cx="1035781" cy="643805"/>
              </a:xfrm>
              <a:prstGeom prst="rect">
                <a:avLst/>
              </a:prstGeom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CC6A59AC-18BD-8BFA-A785-C4C56369F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991" y="1557489"/>
                <a:ext cx="625541" cy="624849"/>
              </a:xfrm>
              <a:prstGeom prst="rect">
                <a:avLst/>
              </a:prstGeom>
            </p:spPr>
          </p:pic>
        </p:grpSp>
        <p:grpSp>
          <p:nvGrpSpPr>
            <p:cNvPr id="1037" name="Group 1036">
              <a:extLst>
                <a:ext uri="{FF2B5EF4-FFF2-40B4-BE49-F238E27FC236}">
                  <a16:creationId xmlns:a16="http://schemas.microsoft.com/office/drawing/2014/main" id="{6FE95900-42E9-990B-4651-89891DA9BAC0}"/>
                </a:ext>
              </a:extLst>
            </p:cNvPr>
            <p:cNvGrpSpPr/>
            <p:nvPr/>
          </p:nvGrpSpPr>
          <p:grpSpPr>
            <a:xfrm>
              <a:off x="4807990" y="2737208"/>
              <a:ext cx="1970973" cy="720949"/>
              <a:chOff x="5130528" y="2572921"/>
              <a:chExt cx="1970973" cy="720949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841A9D7-2BBD-59AB-921B-CE8823CDF3E6}"/>
                  </a:ext>
                </a:extLst>
              </p:cNvPr>
              <p:cNvSpPr txBox="1"/>
              <p:nvPr/>
            </p:nvSpPr>
            <p:spPr>
              <a:xfrm>
                <a:off x="5130528" y="2805210"/>
                <a:ext cx="1970973" cy="48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of serving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100+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Global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OEMs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,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Tier 1s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and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Disruptive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players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293013D2-FC73-ABA1-7ABE-8680D0C286BD}"/>
                  </a:ext>
                </a:extLst>
              </p:cNvPr>
              <p:cNvSpPr txBox="1"/>
              <p:nvPr/>
            </p:nvSpPr>
            <p:spPr>
              <a:xfrm>
                <a:off x="5130529" y="2572921"/>
                <a:ext cx="1238883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90000"/>
                  </a:lnSpc>
                  <a:spcBef>
                    <a:spcPct val="0"/>
                  </a:spcBef>
                  <a:defRPr sz="12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33 + years </a:t>
                </a:r>
              </a:p>
            </p:txBody>
          </p:sp>
        </p:grpSp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3BE9AA96-CF23-9C0B-0574-B7F26EF32FD1}"/>
                </a:ext>
              </a:extLst>
            </p:cNvPr>
            <p:cNvGrpSpPr/>
            <p:nvPr/>
          </p:nvGrpSpPr>
          <p:grpSpPr>
            <a:xfrm>
              <a:off x="4807991" y="3646921"/>
              <a:ext cx="2419749" cy="834593"/>
              <a:chOff x="4928014" y="3309214"/>
              <a:chExt cx="2419749" cy="834593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B2051D9-BC95-C896-4DAB-8060E165843D}"/>
                  </a:ext>
                </a:extLst>
              </p:cNvPr>
              <p:cNvSpPr txBox="1"/>
              <p:nvPr/>
            </p:nvSpPr>
            <p:spPr>
              <a:xfrm>
                <a:off x="4928014" y="3543643"/>
                <a:ext cx="2419749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Ecosystem for PV/CV/ EV development using robust processes based on </a:t>
                </a: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Frugal engineering paradigm 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8E49484-D40F-26A1-AF0C-7F6A17F320C7}"/>
                  </a:ext>
                </a:extLst>
              </p:cNvPr>
              <p:cNvSpPr txBox="1"/>
              <p:nvPr/>
            </p:nvSpPr>
            <p:spPr>
              <a:xfrm>
                <a:off x="4928014" y="3309214"/>
                <a:ext cx="693900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4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360</a:t>
                </a:r>
                <a:r>
                  <a:rPr kumimoji="0" lang="en-I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3B383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°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0DBF27E-D874-5D13-27F1-7C80368A986D}"/>
                </a:ext>
              </a:extLst>
            </p:cNvPr>
            <p:cNvGrpSpPr/>
            <p:nvPr/>
          </p:nvGrpSpPr>
          <p:grpSpPr>
            <a:xfrm>
              <a:off x="3691741" y="3767959"/>
              <a:ext cx="792000" cy="540000"/>
              <a:chOff x="5502114" y="3215720"/>
              <a:chExt cx="1378625" cy="914549"/>
            </a:xfrm>
          </p:grpSpPr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1E09D019-9E9F-217F-8DDE-F2F9D111E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02114" y="3273364"/>
                <a:ext cx="1378625" cy="856905"/>
              </a:xfrm>
              <a:prstGeom prst="rect">
                <a:avLst/>
              </a:prstGeom>
            </p:spPr>
          </p:pic>
          <p:pic>
            <p:nvPicPr>
              <p:cNvPr id="122" name="Picture 121" descr="A group of people around a table&#10;&#10;Description automatically generated">
                <a:extLst>
                  <a:ext uri="{FF2B5EF4-FFF2-40B4-BE49-F238E27FC236}">
                    <a16:creationId xmlns:a16="http://schemas.microsoft.com/office/drawing/2014/main" id="{CE0BBF93-3326-F107-82D8-99835CC7F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815" y="3215720"/>
                <a:ext cx="800282" cy="762174"/>
              </a:xfrm>
              <a:prstGeom prst="rect">
                <a:avLst/>
              </a:prstGeom>
            </p:spPr>
          </p:pic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321DDA26-E0E8-1180-D82F-BF8F798AE040}"/>
                </a:ext>
              </a:extLst>
            </p:cNvPr>
            <p:cNvGrpSpPr/>
            <p:nvPr/>
          </p:nvGrpSpPr>
          <p:grpSpPr>
            <a:xfrm>
              <a:off x="3691741" y="4753057"/>
              <a:ext cx="792000" cy="540000"/>
              <a:chOff x="5528958" y="3134418"/>
              <a:chExt cx="1378625" cy="856905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BBC4F83B-57CF-E81A-7B36-C7BC59BB2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28958" y="3134418"/>
                <a:ext cx="1378625" cy="856905"/>
              </a:xfrm>
              <a:prstGeom prst="rect">
                <a:avLst/>
              </a:prstGeom>
            </p:spPr>
          </p:pic>
          <p:pic>
            <p:nvPicPr>
              <p:cNvPr id="127" name="Picture 8">
                <a:extLst>
                  <a:ext uri="{FF2B5EF4-FFF2-40B4-BE49-F238E27FC236}">
                    <a16:creationId xmlns:a16="http://schemas.microsoft.com/office/drawing/2014/main" id="{612D90C4-BE04-6ED1-8B10-89A01AB39F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1760" y="3154321"/>
                <a:ext cx="533020" cy="6275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982F6F4D-6912-EE10-CC87-40A0BF6E01ED}"/>
                </a:ext>
              </a:extLst>
            </p:cNvPr>
            <p:cNvGrpSpPr/>
            <p:nvPr/>
          </p:nvGrpSpPr>
          <p:grpSpPr>
            <a:xfrm>
              <a:off x="4807991" y="4693962"/>
              <a:ext cx="1729041" cy="715341"/>
              <a:chOff x="5262272" y="4360086"/>
              <a:chExt cx="1729041" cy="715341"/>
            </a:xfrm>
          </p:grpSpPr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AF0F4022-97FA-213C-0A51-90C55EB13E7A}"/>
                  </a:ext>
                </a:extLst>
              </p:cNvPr>
              <p:cNvSpPr txBox="1"/>
              <p:nvPr/>
            </p:nvSpPr>
            <p:spPr>
              <a:xfrm>
                <a:off x="5262272" y="4586767"/>
                <a:ext cx="1729041" cy="488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Mobility and eMobility</a:t>
                </a:r>
                <a:r>
                  <a:rPr kumimoji="0" lang="en-IN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experts Globally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5796B431-4411-9381-7EA2-36C56B96859D}"/>
                  </a:ext>
                </a:extLst>
              </p:cNvPr>
              <p:cNvSpPr txBox="1"/>
              <p:nvPr/>
            </p:nvSpPr>
            <p:spPr>
              <a:xfrm>
                <a:off x="5262272" y="4360086"/>
                <a:ext cx="893443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4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2300 +</a:t>
                </a: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BB5F9813-EF59-50CF-E39F-AF7E37C42E83}"/>
                </a:ext>
              </a:extLst>
            </p:cNvPr>
            <p:cNvGrpSpPr/>
            <p:nvPr/>
          </p:nvGrpSpPr>
          <p:grpSpPr>
            <a:xfrm>
              <a:off x="4807991" y="5629818"/>
              <a:ext cx="2154917" cy="718566"/>
              <a:chOff x="5067510" y="5428619"/>
              <a:chExt cx="2154917" cy="718566"/>
            </a:xfrm>
          </p:grpSpPr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44D35FAE-839D-0CC0-A6FF-E675568C975B}"/>
                  </a:ext>
                </a:extLst>
              </p:cNvPr>
              <p:cNvSpPr txBox="1"/>
              <p:nvPr/>
            </p:nvSpPr>
            <p:spPr>
              <a:xfrm>
                <a:off x="5067510" y="5660962"/>
                <a:ext cx="2154917" cy="486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Co-developed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Segoe UI" panose="020B0502040204020203" pitchFamily="34" charset="0"/>
                  </a:rPr>
                  <a:t> vehicle models in Production and running</a:t>
                </a:r>
                <a:endParaRPr kumimoji="0" lang="en-IN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99ACDDE0-8AD7-CB8D-A507-377AFE4983A4}"/>
                  </a:ext>
                </a:extLst>
              </p:cNvPr>
              <p:cNvSpPr txBox="1"/>
              <p:nvPr/>
            </p:nvSpPr>
            <p:spPr>
              <a:xfrm>
                <a:off x="5067510" y="5428619"/>
                <a:ext cx="728815" cy="341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Bef>
                    <a:spcPct val="0"/>
                  </a:spcBef>
                  <a:defRPr sz="1400" b="1">
                    <a:solidFill>
                      <a:srgbClr val="0A4D88"/>
                    </a:solidFill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100 +</a:t>
                </a:r>
              </a:p>
            </p:txBody>
          </p: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80F4AAA5-BA94-B3A5-AE0C-7403B6508EF7}"/>
                </a:ext>
              </a:extLst>
            </p:cNvPr>
            <p:cNvGrpSpPr/>
            <p:nvPr/>
          </p:nvGrpSpPr>
          <p:grpSpPr>
            <a:xfrm>
              <a:off x="3691741" y="5703226"/>
              <a:ext cx="792000" cy="540000"/>
              <a:chOff x="4482251" y="4825720"/>
              <a:chExt cx="1378625" cy="856905"/>
            </a:xfrm>
          </p:grpSpPr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7B1FB317-C037-842E-7A99-220D05DCC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82251" y="4825720"/>
                <a:ext cx="1378625" cy="856905"/>
              </a:xfrm>
              <a:prstGeom prst="rect">
                <a:avLst/>
              </a:prstGeom>
            </p:spPr>
          </p:pic>
          <p:pic>
            <p:nvPicPr>
              <p:cNvPr id="1034" name="Picture 6">
                <a:extLst>
                  <a:ext uri="{FF2B5EF4-FFF2-40B4-BE49-F238E27FC236}">
                    <a16:creationId xmlns:a16="http://schemas.microsoft.com/office/drawing/2014/main" id="{767D127E-0956-4D52-70C0-9C6A13E944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3085" y="4879765"/>
                <a:ext cx="695325" cy="561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6932F80-71EE-0ABD-935A-1BC26BA7726B}"/>
              </a:ext>
            </a:extLst>
          </p:cNvPr>
          <p:cNvGrpSpPr/>
          <p:nvPr/>
        </p:nvGrpSpPr>
        <p:grpSpPr>
          <a:xfrm>
            <a:off x="9991727" y="2084712"/>
            <a:ext cx="1690989" cy="979899"/>
            <a:chOff x="1219971" y="4538328"/>
            <a:chExt cx="2404872" cy="139358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A311DB6-7158-C849-B40C-708F6C25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43024" y="4538328"/>
              <a:ext cx="2158767" cy="381761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4F6666-79AA-45B1-A396-C13F925D73EA}"/>
                </a:ext>
              </a:extLst>
            </p:cNvPr>
            <p:cNvSpPr/>
            <p:nvPr/>
          </p:nvSpPr>
          <p:spPr>
            <a:xfrm>
              <a:off x="1219971" y="5156921"/>
              <a:ext cx="2404872" cy="774989"/>
            </a:xfrm>
            <a:prstGeom prst="roundRect">
              <a:avLst/>
            </a:prstGeom>
            <a:gradFill flip="none" rotWithShape="1">
              <a:gsLst>
                <a:gs pos="0">
                  <a:srgbClr val="156082">
                    <a:lumMod val="67000"/>
                  </a:srgbClr>
                </a:gs>
                <a:gs pos="48000">
                  <a:srgbClr val="156082">
                    <a:lumMod val="97000"/>
                    <a:lumOff val="3000"/>
                  </a:srgbClr>
                </a:gs>
                <a:gs pos="100000">
                  <a:srgbClr val="156082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End to End Vehicle Engineering &amp; Integration 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F233D7-E240-3CD6-24CA-477C833D1547}"/>
              </a:ext>
            </a:extLst>
          </p:cNvPr>
          <p:cNvCxnSpPr>
            <a:cxnSpLocks/>
          </p:cNvCxnSpPr>
          <p:nvPr/>
        </p:nvCxnSpPr>
        <p:spPr>
          <a:xfrm>
            <a:off x="9455229" y="2659691"/>
            <a:ext cx="463471" cy="0"/>
          </a:xfrm>
          <a:prstGeom prst="straightConnector1">
            <a:avLst/>
          </a:prstGeom>
          <a:ln w="127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B37DD5-84F2-BFD2-3C54-E50C0EC340EE}"/>
              </a:ext>
            </a:extLst>
          </p:cNvPr>
          <p:cNvCxnSpPr>
            <a:cxnSpLocks/>
          </p:cNvCxnSpPr>
          <p:nvPr/>
        </p:nvCxnSpPr>
        <p:spPr>
          <a:xfrm>
            <a:off x="9455229" y="4114228"/>
            <a:ext cx="463471" cy="0"/>
          </a:xfrm>
          <a:prstGeom prst="straightConnector1">
            <a:avLst/>
          </a:prstGeom>
          <a:ln w="127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E58BD8-AAF9-12FB-C710-1B8BC5C683F1}"/>
              </a:ext>
            </a:extLst>
          </p:cNvPr>
          <p:cNvCxnSpPr>
            <a:cxnSpLocks/>
          </p:cNvCxnSpPr>
          <p:nvPr/>
        </p:nvCxnSpPr>
        <p:spPr>
          <a:xfrm>
            <a:off x="9455229" y="5568378"/>
            <a:ext cx="463471" cy="0"/>
          </a:xfrm>
          <a:prstGeom prst="straightConnector1">
            <a:avLst/>
          </a:prstGeom>
          <a:ln w="12700" cap="flat" cmpd="sng" algn="ctr">
            <a:solidFill>
              <a:schemeClr val="bg2">
                <a:lumMod val="75000"/>
              </a:schemeClr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1CDAC8-A365-7798-66EA-CD9F705FA8B3}"/>
              </a:ext>
            </a:extLst>
          </p:cNvPr>
          <p:cNvSpPr/>
          <p:nvPr/>
        </p:nvSpPr>
        <p:spPr>
          <a:xfrm>
            <a:off x="9991727" y="4016403"/>
            <a:ext cx="1690989" cy="544935"/>
          </a:xfrm>
          <a:prstGeom prst="roundRect">
            <a:avLst/>
          </a:prstGeom>
          <a:gradFill flip="none" rotWithShape="1">
            <a:gsLst>
              <a:gs pos="0">
                <a:srgbClr val="6E841E"/>
              </a:gs>
              <a:gs pos="48000">
                <a:srgbClr val="94B129"/>
              </a:gs>
              <a:gs pos="100000">
                <a:srgbClr val="B3D23E"/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An advanced Powertrain Engineering Division of Hinduja Tech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9503464-BA5D-2BD6-CB13-532D420A1FDE}"/>
              </a:ext>
            </a:extLst>
          </p:cNvPr>
          <p:cNvSpPr/>
          <p:nvPr/>
        </p:nvSpPr>
        <p:spPr>
          <a:xfrm>
            <a:off x="9991727" y="5598810"/>
            <a:ext cx="1690989" cy="544935"/>
          </a:xfrm>
          <a:prstGeom prst="roundRect">
            <a:avLst/>
          </a:prstGeom>
          <a:gradFill flip="none" rotWithShape="1">
            <a:gsLst>
              <a:gs pos="0">
                <a:srgbClr val="E97132">
                  <a:lumMod val="67000"/>
                </a:srgbClr>
              </a:gs>
              <a:gs pos="48000">
                <a:srgbClr val="E97132">
                  <a:lumMod val="97000"/>
                  <a:lumOff val="3000"/>
                </a:srgbClr>
              </a:gs>
              <a:gs pos="100000">
                <a:srgbClr val="E97132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An advanced Virtual Simulation Division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t>Hinduja Tech</a:t>
            </a:r>
          </a:p>
        </p:txBody>
      </p:sp>
      <p:pic>
        <p:nvPicPr>
          <p:cNvPr id="15" name="Picture 14" descr="A close up of a logo&#10;&#10;AI-generated content may be incorrect.">
            <a:extLst>
              <a:ext uri="{FF2B5EF4-FFF2-40B4-BE49-F238E27FC236}">
                <a16:creationId xmlns:a16="http://schemas.microsoft.com/office/drawing/2014/main" id="{522072FC-C05D-C316-0D1D-D11686C5F2E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73" y="4878251"/>
            <a:ext cx="1442889" cy="63686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A7281F-2215-8160-FB35-0424C7B395D7}"/>
              </a:ext>
            </a:extLst>
          </p:cNvPr>
          <p:cNvGrpSpPr/>
          <p:nvPr/>
        </p:nvGrpSpPr>
        <p:grpSpPr>
          <a:xfrm>
            <a:off x="7764240" y="1929828"/>
            <a:ext cx="1690989" cy="4368800"/>
            <a:chOff x="7764240" y="1822824"/>
            <a:chExt cx="1690989" cy="43688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30B8581-6BD0-AF46-20EB-D4EFE87D5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64240" y="1822824"/>
              <a:ext cx="1690989" cy="43688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D6B6A4-E4ED-CB65-120E-5CF5B17A2568}"/>
                </a:ext>
              </a:extLst>
            </p:cNvPr>
            <p:cNvSpPr/>
            <p:nvPr/>
          </p:nvSpPr>
          <p:spPr>
            <a:xfrm>
              <a:off x="8138160" y="3429000"/>
              <a:ext cx="975360" cy="1102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5D32BA9-DBCF-3DB7-9E64-CD76BE3BBFE5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19" b="25140"/>
          <a:stretch/>
        </p:blipFill>
        <p:spPr>
          <a:xfrm>
            <a:off x="7988114" y="3566484"/>
            <a:ext cx="1176206" cy="1092200"/>
          </a:xfrm>
          <a:prstGeom prst="rect">
            <a:avLst/>
          </a:prstGeom>
        </p:spPr>
      </p:pic>
      <p:pic>
        <p:nvPicPr>
          <p:cNvPr id="20" name="Picture 1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399B634-4EEE-F422-C84B-A6F870E219F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76" y="3280976"/>
            <a:ext cx="1281184" cy="713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48B91-DCA7-363D-F179-5BF805D5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US"/>
              <a:t>Hinduja Tech: Who We Are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09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F415C-3997-9B50-7135-55B61DCE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36B1EC7-A5DC-D873-96E3-B34E63F75016}"/>
              </a:ext>
            </a:extLst>
          </p:cNvPr>
          <p:cNvCxnSpPr/>
          <p:nvPr/>
        </p:nvCxnSpPr>
        <p:spPr>
          <a:xfrm flipH="1">
            <a:off x="0" y="6421120"/>
            <a:ext cx="12192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35">
            <a:extLst>
              <a:ext uri="{FF2B5EF4-FFF2-40B4-BE49-F238E27FC236}">
                <a16:creationId xmlns:a16="http://schemas.microsoft.com/office/drawing/2014/main" id="{C896F547-257A-45CB-57DF-E1F7C9C3AF5B}"/>
              </a:ext>
            </a:extLst>
          </p:cNvPr>
          <p:cNvSpPr txBox="1">
            <a:spLocks/>
          </p:cNvSpPr>
          <p:nvPr/>
        </p:nvSpPr>
        <p:spPr>
          <a:xfrm>
            <a:off x="4475560" y="555068"/>
            <a:ext cx="2972955" cy="369332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F29629"/>
                </a:solidFill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srgbClr val="3D5A7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 Overview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A371A4-2C1E-E27E-F928-97601F7BA1BD}"/>
              </a:ext>
            </a:extLst>
          </p:cNvPr>
          <p:cNvSpPr/>
          <p:nvPr/>
        </p:nvSpPr>
        <p:spPr>
          <a:xfrm>
            <a:off x="420378" y="1117600"/>
            <a:ext cx="2007530" cy="346296"/>
          </a:xfrm>
          <a:prstGeom prst="roundRect">
            <a:avLst>
              <a:gd name="adj" fmla="val 33480"/>
            </a:avLst>
          </a:prstGeom>
          <a:solidFill>
            <a:srgbClr val="415071"/>
          </a:solidFill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Automotive  Verticals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51E12F0-6DAB-C80E-8DF2-89F9AF3382DA}"/>
              </a:ext>
            </a:extLst>
          </p:cNvPr>
          <p:cNvSpPr/>
          <p:nvPr/>
        </p:nvSpPr>
        <p:spPr>
          <a:xfrm>
            <a:off x="9707551" y="1098990"/>
            <a:ext cx="2007530" cy="346296"/>
          </a:xfrm>
          <a:prstGeom prst="roundRect">
            <a:avLst>
              <a:gd name="adj" fmla="val 33480"/>
            </a:avLst>
          </a:prstGeom>
          <a:solidFill>
            <a:srgbClr val="415071"/>
          </a:solidFill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>
                <a:solidFill>
                  <a:prstClr val="white"/>
                </a:solidFill>
                <a:latin typeface="Calibri" panose="020F0502020204030204"/>
                <a:cs typeface="Segoe UI" panose="020B0502040204020203" pitchFamily="34" charset="0"/>
              </a:rPr>
              <a:t>Other Industry Verticals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D55E5C0-E683-9792-0BFD-B775ABFD2C72}"/>
              </a:ext>
            </a:extLst>
          </p:cNvPr>
          <p:cNvSpPr/>
          <p:nvPr/>
        </p:nvSpPr>
        <p:spPr>
          <a:xfrm>
            <a:off x="1487488" y="6238240"/>
            <a:ext cx="9217024" cy="360080"/>
          </a:xfrm>
          <a:prstGeom prst="rect">
            <a:avLst/>
          </a:prstGeom>
          <a:solidFill>
            <a:srgbClr val="415071"/>
          </a:solidFill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 b="1">
              <a:solidFill>
                <a:prstClr val="white"/>
              </a:solidFill>
              <a:latin typeface="Calibri" panose="020F0502020204030204"/>
              <a:cs typeface="Segoe UI" panose="020B0502040204020203" pitchFamily="34" charset="0"/>
            </a:endParaRPr>
          </a:p>
        </p:txBody>
      </p:sp>
      <p:sp>
        <p:nvSpPr>
          <p:cNvPr id="56" name="Google Shape;65;p14">
            <a:extLst>
              <a:ext uri="{FF2B5EF4-FFF2-40B4-BE49-F238E27FC236}">
                <a16:creationId xmlns:a16="http://schemas.microsoft.com/office/drawing/2014/main" id="{AB6BCCBB-29C1-824F-00B1-C837353886DF}"/>
              </a:ext>
            </a:extLst>
          </p:cNvPr>
          <p:cNvSpPr txBox="1">
            <a:spLocks/>
          </p:cNvSpPr>
          <p:nvPr/>
        </p:nvSpPr>
        <p:spPr>
          <a:xfrm>
            <a:off x="3821344" y="6158119"/>
            <a:ext cx="4549312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Segoe UI" panose="020B0502040204020203" pitchFamily="34" charset="0"/>
              </a:rPr>
              <a:t>Americas   |   APAC   |   EMEA   |   India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B4707-9961-C553-5470-DC2078157619}"/>
              </a:ext>
            </a:extLst>
          </p:cNvPr>
          <p:cNvSpPr txBox="1"/>
          <p:nvPr/>
        </p:nvSpPr>
        <p:spPr>
          <a:xfrm>
            <a:off x="1578209" y="1730494"/>
            <a:ext cx="15925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Wheeler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7D9E5-4001-AF57-8118-9642B822D91F}"/>
              </a:ext>
            </a:extLst>
          </p:cNvPr>
          <p:cNvSpPr txBox="1"/>
          <p:nvPr/>
        </p:nvSpPr>
        <p:spPr>
          <a:xfrm>
            <a:off x="1578209" y="2854960"/>
            <a:ext cx="15925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Passenger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C064A-55C3-186C-7033-895497331CE1}"/>
              </a:ext>
            </a:extLst>
          </p:cNvPr>
          <p:cNvSpPr txBox="1"/>
          <p:nvPr/>
        </p:nvSpPr>
        <p:spPr>
          <a:xfrm>
            <a:off x="1578209" y="4075296"/>
            <a:ext cx="15925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(Bus)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8F3BB-949D-F711-08F6-6E1DBED84A78}"/>
              </a:ext>
            </a:extLst>
          </p:cNvPr>
          <p:cNvSpPr txBox="1"/>
          <p:nvPr/>
        </p:nvSpPr>
        <p:spPr>
          <a:xfrm>
            <a:off x="1578209" y="5198830"/>
            <a:ext cx="159258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(Truck)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28A753-1CDA-6BD8-1366-8871402A56D6}"/>
              </a:ext>
            </a:extLst>
          </p:cNvPr>
          <p:cNvSpPr txBox="1"/>
          <p:nvPr/>
        </p:nvSpPr>
        <p:spPr>
          <a:xfrm>
            <a:off x="9545880" y="5481424"/>
            <a:ext cx="9494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Marine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23A0F-80F5-57CE-B806-BCD031316240}"/>
              </a:ext>
            </a:extLst>
          </p:cNvPr>
          <p:cNvSpPr txBox="1"/>
          <p:nvPr/>
        </p:nvSpPr>
        <p:spPr>
          <a:xfrm>
            <a:off x="9545880" y="1900560"/>
            <a:ext cx="929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Off-road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0D5E9-3774-B567-87F8-0436066DC0D5}"/>
              </a:ext>
            </a:extLst>
          </p:cNvPr>
          <p:cNvSpPr txBox="1"/>
          <p:nvPr/>
        </p:nvSpPr>
        <p:spPr>
          <a:xfrm>
            <a:off x="9545880" y="3179688"/>
            <a:ext cx="9290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Defense Vehicle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D61C22-338C-0EF2-E91D-C5A100402C91}"/>
              </a:ext>
            </a:extLst>
          </p:cNvPr>
          <p:cNvSpPr txBox="1"/>
          <p:nvPr/>
        </p:nvSpPr>
        <p:spPr>
          <a:xfrm>
            <a:off x="9545880" y="4271496"/>
            <a:ext cx="92908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Aerospace/Aircraft (eVTOL)</a:t>
            </a:r>
            <a:endParaRPr kumimoji="0" lang="en-IN" sz="13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 descr="A drawing of a plane&#10;&#10;Description automatically generated">
            <a:extLst>
              <a:ext uri="{FF2B5EF4-FFF2-40B4-BE49-F238E27FC236}">
                <a16:creationId xmlns:a16="http://schemas.microsoft.com/office/drawing/2014/main" id="{D46124E4-6150-0D98-AD32-EC41B6DCF9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89" flipH="1">
            <a:off x="10668659" y="4199701"/>
            <a:ext cx="1394110" cy="646216"/>
          </a:xfrm>
          <a:prstGeom prst="rect">
            <a:avLst/>
          </a:prstGeom>
          <a:ln>
            <a:noFill/>
          </a:ln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5303226-7C0D-09B3-BBF7-298FAC9E5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9830" y="2890520"/>
            <a:ext cx="1073370" cy="53848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2B7F8F9-C84A-7CBC-7DF2-47EF394B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840" y="1698772"/>
            <a:ext cx="975360" cy="72683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80DB1CC-F218-75A4-55F4-2EF208035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4640" y="3940387"/>
            <a:ext cx="1178560" cy="785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A69345F-E5C2-1445-35AC-41B90F205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07778" y="1640840"/>
            <a:ext cx="1246910" cy="9144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0551229-3045-EB25-9C00-0F4E299A3E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9400" y="5115288"/>
            <a:ext cx="1193800" cy="79302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D2A22C9-83BF-E987-DCEA-AC08265A47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07778" y="2798180"/>
            <a:ext cx="1280160" cy="104828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A73C9AAC-CB00-DE65-7911-3B33B8DC5B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507778" y="5425152"/>
            <a:ext cx="1391922" cy="417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92243-2990-8223-3BEE-008B2DCF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101600"/>
            <a:ext cx="10198878" cy="551272"/>
          </a:xfrm>
        </p:spPr>
        <p:txBody>
          <a:bodyPr/>
          <a:lstStyle/>
          <a:p>
            <a:r>
              <a:rPr lang="en-US"/>
              <a:t>Engineering Sustainable Solutions for the Mobility Industry</a:t>
            </a:r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291AEE-51A4-8A61-5E19-ADE4100170EF}"/>
              </a:ext>
            </a:extLst>
          </p:cNvPr>
          <p:cNvGrpSpPr/>
          <p:nvPr/>
        </p:nvGrpSpPr>
        <p:grpSpPr>
          <a:xfrm>
            <a:off x="2301525" y="1351906"/>
            <a:ext cx="7695767" cy="4051083"/>
            <a:chOff x="2355619" y="1429145"/>
            <a:chExt cx="7695767" cy="40510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021D3AD-B3DD-F8DC-34E3-522E2304BFB5}"/>
                </a:ext>
              </a:extLst>
            </p:cNvPr>
            <p:cNvGrpSpPr/>
            <p:nvPr/>
          </p:nvGrpSpPr>
          <p:grpSpPr>
            <a:xfrm>
              <a:off x="2355619" y="1429145"/>
              <a:ext cx="7695767" cy="4051083"/>
              <a:chOff x="2355619" y="1429145"/>
              <a:chExt cx="7695767" cy="4051083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326344E7-C9B9-3D47-A20F-546D079776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77050" y="3062889"/>
                <a:ext cx="1346184" cy="1346184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81" name="Google Shape;65;p14">
                <a:extLst>
                  <a:ext uri="{FF2B5EF4-FFF2-40B4-BE49-F238E27FC236}">
                    <a16:creationId xmlns:a16="http://schemas.microsoft.com/office/drawing/2014/main" id="{40CF2298-5151-0D29-7427-6400AB015E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06962" y="1429145"/>
                <a:ext cx="1760035" cy="4308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defRPr>
                </a:lvl1pPr>
              </a:lstStyle>
              <a:p>
                <a:pPr algn="ctr"/>
                <a:r>
                  <a:rPr lang="en-US" sz="1200"/>
                  <a:t>Body Engineering</a:t>
                </a: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4B4176D-A028-FBD6-974F-17E98F024AA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08264" y="3924608"/>
                <a:ext cx="121480" cy="121480"/>
              </a:xfrm>
              <a:custGeom>
                <a:avLst/>
                <a:gdLst>
                  <a:gd name="connsiteX0" fmla="*/ 47105 w 94360"/>
                  <a:gd name="connsiteY0" fmla="*/ 94361 h 94360"/>
                  <a:gd name="connsiteX1" fmla="*/ 0 w 94360"/>
                  <a:gd name="connsiteY1" fmla="*/ 47105 h 94360"/>
                  <a:gd name="connsiteX2" fmla="*/ 47255 w 94360"/>
                  <a:gd name="connsiteY2" fmla="*/ 0 h 94360"/>
                  <a:gd name="connsiteX3" fmla="*/ 94361 w 94360"/>
                  <a:gd name="connsiteY3" fmla="*/ 47225 h 94360"/>
                  <a:gd name="connsiteX4" fmla="*/ 47105 w 94360"/>
                  <a:gd name="connsiteY4" fmla="*/ 94331 h 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0" h="94360">
                    <a:moveTo>
                      <a:pt x="47105" y="94361"/>
                    </a:moveTo>
                    <a:cubicBezTo>
                      <a:pt x="21032" y="94331"/>
                      <a:pt x="-30" y="73178"/>
                      <a:pt x="0" y="47105"/>
                    </a:cubicBezTo>
                    <a:cubicBezTo>
                      <a:pt x="30" y="21062"/>
                      <a:pt x="21182" y="-30"/>
                      <a:pt x="47255" y="0"/>
                    </a:cubicBezTo>
                    <a:cubicBezTo>
                      <a:pt x="73328" y="30"/>
                      <a:pt x="94421" y="21182"/>
                      <a:pt x="94361" y="47225"/>
                    </a:cubicBezTo>
                    <a:cubicBezTo>
                      <a:pt x="94331" y="73268"/>
                      <a:pt x="73178" y="94391"/>
                      <a:pt x="47105" y="94331"/>
                    </a:cubicBezTo>
                    <a:close/>
                  </a:path>
                </a:pathLst>
              </a:custGeom>
              <a:solidFill>
                <a:srgbClr val="79C6FF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4D0E4227-4B68-2AA0-277E-9CF447EBEEC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516613" y="2379757"/>
                <a:ext cx="986970" cy="997303"/>
                <a:chOff x="4856673" y="1324524"/>
                <a:chExt cx="986970" cy="997303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55F597F3-3DB3-0439-FFD4-2CDCEC3899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047517" y="1745703"/>
                  <a:ext cx="750896" cy="520623"/>
                </a:xfrm>
                <a:custGeom>
                  <a:avLst/>
                  <a:gdLst>
                    <a:gd name="connsiteX0" fmla="*/ 275941 w 750896"/>
                    <a:gd name="connsiteY0" fmla="*/ 45635 h 520623"/>
                    <a:gd name="connsiteX1" fmla="*/ 0 w 750896"/>
                    <a:gd name="connsiteY1" fmla="*/ 432288 h 520623"/>
                    <a:gd name="connsiteX2" fmla="*/ 513387 w 750896"/>
                    <a:gd name="connsiteY2" fmla="*/ 456921 h 520623"/>
                    <a:gd name="connsiteX3" fmla="*/ 748734 w 750896"/>
                    <a:gd name="connsiteY3" fmla="*/ 0 h 520623"/>
                    <a:gd name="connsiteX4" fmla="*/ 275941 w 750896"/>
                    <a:gd name="connsiteY4" fmla="*/ 45635 h 52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0896" h="520623">
                      <a:moveTo>
                        <a:pt x="275941" y="45635"/>
                      </a:moveTo>
                      <a:lnTo>
                        <a:pt x="0" y="432288"/>
                      </a:lnTo>
                      <a:cubicBezTo>
                        <a:pt x="146806" y="536910"/>
                        <a:pt x="347049" y="552962"/>
                        <a:pt x="513387" y="456921"/>
                      </a:cubicBezTo>
                      <a:cubicBezTo>
                        <a:pt x="679696" y="360910"/>
                        <a:pt x="765956" y="179450"/>
                        <a:pt x="748734" y="0"/>
                      </a:cubicBezTo>
                      <a:lnTo>
                        <a:pt x="275941" y="45635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29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47" name="Graphic 26">
                  <a:extLst>
                    <a:ext uri="{FF2B5EF4-FFF2-40B4-BE49-F238E27FC236}">
                      <a16:creationId xmlns:a16="http://schemas.microsoft.com/office/drawing/2014/main" id="{143F0558-D301-602C-8486-DA12B313DDC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856673" y="1324524"/>
                  <a:ext cx="986970" cy="997303"/>
                  <a:chOff x="4856673" y="1324524"/>
                  <a:chExt cx="986970" cy="997303"/>
                </a:xfrm>
                <a:noFill/>
              </p:grpSpPr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3235BB12-AF64-2B6D-013F-5353B8A54D3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126754" y="1791368"/>
                    <a:ext cx="716889" cy="530459"/>
                  </a:xfrm>
                  <a:custGeom>
                    <a:avLst/>
                    <a:gdLst>
                      <a:gd name="connsiteX0" fmla="*/ 716332 w 716889"/>
                      <a:gd name="connsiteY0" fmla="*/ 98291 h 530459"/>
                      <a:gd name="connsiteX1" fmla="*/ 503578 w 716889"/>
                      <a:gd name="connsiteY1" fmla="*/ 430668 h 530459"/>
                      <a:gd name="connsiteX2" fmla="*/ 502978 w 716889"/>
                      <a:gd name="connsiteY2" fmla="*/ 530459 h 530459"/>
                      <a:gd name="connsiteX3" fmla="*/ 416268 w 716889"/>
                      <a:gd name="connsiteY3" fmla="*/ 481073 h 530459"/>
                      <a:gd name="connsiteX4" fmla="*/ 22054 w 716889"/>
                      <a:gd name="connsiteY4" fmla="*/ 499136 h 530459"/>
                      <a:gd name="connsiteX5" fmla="*/ 2612 w 716889"/>
                      <a:gd name="connsiteY5" fmla="*/ 455451 h 530459"/>
                      <a:gd name="connsiteX6" fmla="*/ 196704 w 716889"/>
                      <a:gd name="connsiteY6" fmla="*/ 0 h 530459"/>
                      <a:gd name="connsiteX7" fmla="*/ 688189 w 716889"/>
                      <a:gd name="connsiteY7" fmla="*/ 59647 h 530459"/>
                      <a:gd name="connsiteX8" fmla="*/ 716302 w 716889"/>
                      <a:gd name="connsiteY8" fmla="*/ 98321 h 530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6889" h="530459">
                        <a:moveTo>
                          <a:pt x="716332" y="98291"/>
                        </a:moveTo>
                        <a:cubicBezTo>
                          <a:pt x="691579" y="228775"/>
                          <a:pt x="618041" y="349329"/>
                          <a:pt x="503578" y="430668"/>
                        </a:cubicBezTo>
                        <a:lnTo>
                          <a:pt x="502978" y="530459"/>
                        </a:lnTo>
                        <a:lnTo>
                          <a:pt x="416268" y="481073"/>
                        </a:lnTo>
                        <a:cubicBezTo>
                          <a:pt x="288604" y="539520"/>
                          <a:pt x="147438" y="542940"/>
                          <a:pt x="22054" y="499136"/>
                        </a:cubicBezTo>
                        <a:cubicBezTo>
                          <a:pt x="4142" y="492895"/>
                          <a:pt x="-4799" y="472883"/>
                          <a:pt x="2612" y="455451"/>
                        </a:cubicBezTo>
                        <a:lnTo>
                          <a:pt x="196704" y="0"/>
                        </a:lnTo>
                        <a:lnTo>
                          <a:pt x="688189" y="59647"/>
                        </a:lnTo>
                        <a:cubicBezTo>
                          <a:pt x="707001" y="61927"/>
                          <a:pt x="719842" y="79689"/>
                          <a:pt x="716302" y="98321"/>
                        </a:cubicBezTo>
                        <a:close/>
                      </a:path>
                    </a:pathLst>
                  </a:custGeom>
                  <a:noFill/>
                  <a:ln w="11994" cap="rnd">
                    <a:solidFill>
                      <a:srgbClr val="BBE2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BC8CE14F-BDFC-A92B-BE25-71A67E126B7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856673" y="1324524"/>
                    <a:ext cx="922235" cy="811552"/>
                  </a:xfrm>
                  <a:custGeom>
                    <a:avLst/>
                    <a:gdLst>
                      <a:gd name="connsiteX0" fmla="*/ 151990 w 922235"/>
                      <a:gd name="connsiteY0" fmla="*/ 811553 h 811552"/>
                      <a:gd name="connsiteX1" fmla="*/ 62610 w 922235"/>
                      <a:gd name="connsiteY1" fmla="*/ 700181 h 811552"/>
                      <a:gd name="connsiteX2" fmla="*/ 233449 w 922235"/>
                      <a:gd name="connsiteY2" fmla="*/ 62610 h 811552"/>
                      <a:gd name="connsiteX3" fmla="*/ 871020 w 922235"/>
                      <a:gd name="connsiteY3" fmla="*/ 233449 h 811552"/>
                      <a:gd name="connsiteX4" fmla="*/ 922236 w 922235"/>
                      <a:gd name="connsiteY4" fmla="*/ 364143 h 81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2235" h="811552">
                        <a:moveTo>
                          <a:pt x="151990" y="811553"/>
                        </a:moveTo>
                        <a:cubicBezTo>
                          <a:pt x="117516" y="780049"/>
                          <a:pt x="87212" y="742785"/>
                          <a:pt x="62610" y="700181"/>
                        </a:cubicBezTo>
                        <a:cubicBezTo>
                          <a:pt x="-66285" y="476956"/>
                          <a:pt x="10224" y="191504"/>
                          <a:pt x="233449" y="62610"/>
                        </a:cubicBezTo>
                        <a:cubicBezTo>
                          <a:pt x="456674" y="-66285"/>
                          <a:pt x="742125" y="10224"/>
                          <a:pt x="871020" y="233449"/>
                        </a:cubicBezTo>
                        <a:cubicBezTo>
                          <a:pt x="895173" y="275303"/>
                          <a:pt x="912124" y="319348"/>
                          <a:pt x="922236" y="364143"/>
                        </a:cubicBezTo>
                      </a:path>
                    </a:pathLst>
                  </a:custGeom>
                  <a:noFill/>
                  <a:ln w="11994" cap="rnd">
                    <a:solidFill>
                      <a:srgbClr val="1D9EF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B8B700D0-EB33-217B-F6A1-5D2138D60018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900000">
                  <a:off x="4977848" y="1445736"/>
                  <a:ext cx="691217" cy="691217"/>
                </a:xfrm>
                <a:custGeom>
                  <a:avLst/>
                  <a:gdLst>
                    <a:gd name="connsiteX0" fmla="*/ 691217 w 691217"/>
                    <a:gd name="connsiteY0" fmla="*/ 345609 h 691217"/>
                    <a:gd name="connsiteX1" fmla="*/ 345609 w 691217"/>
                    <a:gd name="connsiteY1" fmla="*/ 691217 h 691217"/>
                    <a:gd name="connsiteX2" fmla="*/ 0 w 691217"/>
                    <a:gd name="connsiteY2" fmla="*/ 345609 h 691217"/>
                    <a:gd name="connsiteX3" fmla="*/ 345609 w 691217"/>
                    <a:gd name="connsiteY3" fmla="*/ 0 h 691217"/>
                    <a:gd name="connsiteX4" fmla="*/ 691217 w 691217"/>
                    <a:gd name="connsiteY4" fmla="*/ 345609 h 691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1217" h="691217">
                      <a:moveTo>
                        <a:pt x="691217" y="345609"/>
                      </a:moveTo>
                      <a:cubicBezTo>
                        <a:pt x="691217" y="536483"/>
                        <a:pt x="536483" y="691217"/>
                        <a:pt x="345609" y="691217"/>
                      </a:cubicBezTo>
                      <a:cubicBezTo>
                        <a:pt x="154734" y="691217"/>
                        <a:pt x="0" y="536483"/>
                        <a:pt x="0" y="345609"/>
                      </a:cubicBezTo>
                      <a:cubicBezTo>
                        <a:pt x="0" y="154734"/>
                        <a:pt x="154734" y="0"/>
                        <a:pt x="345609" y="0"/>
                      </a:cubicBezTo>
                      <a:cubicBezTo>
                        <a:pt x="536483" y="0"/>
                        <a:pt x="691217" y="154734"/>
                        <a:pt x="691217" y="3456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950D49E-C569-452E-CF53-DF9B2B2BF4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47517" y="4538439"/>
                <a:ext cx="750896" cy="520623"/>
              </a:xfrm>
              <a:custGeom>
                <a:avLst/>
                <a:gdLst>
                  <a:gd name="connsiteX0" fmla="*/ 275941 w 750896"/>
                  <a:gd name="connsiteY0" fmla="*/ 474988 h 520623"/>
                  <a:gd name="connsiteX1" fmla="*/ 748734 w 750896"/>
                  <a:gd name="connsiteY1" fmla="*/ 520623 h 520623"/>
                  <a:gd name="connsiteX2" fmla="*/ 513387 w 750896"/>
                  <a:gd name="connsiteY2" fmla="*/ 63702 h 520623"/>
                  <a:gd name="connsiteX3" fmla="*/ 0 w 750896"/>
                  <a:gd name="connsiteY3" fmla="*/ 88335 h 520623"/>
                  <a:gd name="connsiteX4" fmla="*/ 275911 w 750896"/>
                  <a:gd name="connsiteY4" fmla="*/ 474988 h 5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896" h="520623">
                    <a:moveTo>
                      <a:pt x="275941" y="474988"/>
                    </a:moveTo>
                    <a:lnTo>
                      <a:pt x="748734" y="520623"/>
                    </a:lnTo>
                    <a:cubicBezTo>
                      <a:pt x="765956" y="341173"/>
                      <a:pt x="679696" y="159743"/>
                      <a:pt x="513387" y="63702"/>
                    </a:cubicBezTo>
                    <a:cubicBezTo>
                      <a:pt x="347079" y="-32338"/>
                      <a:pt x="146806" y="-16287"/>
                      <a:pt x="0" y="88335"/>
                    </a:cubicBezTo>
                    <a:lnTo>
                      <a:pt x="275911" y="474988"/>
                    </a:lnTo>
                    <a:close/>
                  </a:path>
                </a:pathLst>
              </a:custGeom>
              <a:solidFill>
                <a:srgbClr val="0088EE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45" name="Graphic 26">
                <a:extLst>
                  <a:ext uri="{FF2B5EF4-FFF2-40B4-BE49-F238E27FC236}">
                    <a16:creationId xmlns:a16="http://schemas.microsoft.com/office/drawing/2014/main" id="{548F34BF-75BE-5774-3B61-B019BF272E7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856656" y="4482908"/>
                <a:ext cx="987047" cy="997320"/>
                <a:chOff x="4856656" y="3806032"/>
                <a:chExt cx="987047" cy="997320"/>
              </a:xfrm>
              <a:noFill/>
            </p:grpSpPr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36C92C6C-7FB4-A063-E6FD-5E8FF413E2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126801" y="3806032"/>
                  <a:ext cx="716902" cy="530488"/>
                </a:xfrm>
                <a:custGeom>
                  <a:avLst/>
                  <a:gdLst>
                    <a:gd name="connsiteX0" fmla="*/ 22007 w 716902"/>
                    <a:gd name="connsiteY0" fmla="*/ 31354 h 530488"/>
                    <a:gd name="connsiteX1" fmla="*/ 416251 w 716902"/>
                    <a:gd name="connsiteY1" fmla="*/ 49386 h 530488"/>
                    <a:gd name="connsiteX2" fmla="*/ 502961 w 716902"/>
                    <a:gd name="connsiteY2" fmla="*/ 0 h 530488"/>
                    <a:gd name="connsiteX3" fmla="*/ 503561 w 716902"/>
                    <a:gd name="connsiteY3" fmla="*/ 99791 h 530488"/>
                    <a:gd name="connsiteX4" fmla="*/ 716314 w 716902"/>
                    <a:gd name="connsiteY4" fmla="*/ 432168 h 530488"/>
                    <a:gd name="connsiteX5" fmla="*/ 688201 w 716902"/>
                    <a:gd name="connsiteY5" fmla="*/ 470842 h 530488"/>
                    <a:gd name="connsiteX6" fmla="*/ 196716 w 716902"/>
                    <a:gd name="connsiteY6" fmla="*/ 530489 h 530488"/>
                    <a:gd name="connsiteX7" fmla="*/ 2625 w 716902"/>
                    <a:gd name="connsiteY7" fmla="*/ 75038 h 530488"/>
                    <a:gd name="connsiteX8" fmla="*/ 22067 w 716902"/>
                    <a:gd name="connsiteY8" fmla="*/ 31354 h 53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6902" h="530488">
                      <a:moveTo>
                        <a:pt x="22007" y="31354"/>
                      </a:moveTo>
                      <a:cubicBezTo>
                        <a:pt x="147391" y="-12451"/>
                        <a:pt x="288557" y="-9061"/>
                        <a:pt x="416251" y="49386"/>
                      </a:cubicBezTo>
                      <a:lnTo>
                        <a:pt x="502961" y="0"/>
                      </a:lnTo>
                      <a:lnTo>
                        <a:pt x="503561" y="99791"/>
                      </a:lnTo>
                      <a:cubicBezTo>
                        <a:pt x="618023" y="181130"/>
                        <a:pt x="691532" y="301684"/>
                        <a:pt x="716314" y="432168"/>
                      </a:cubicBezTo>
                      <a:cubicBezTo>
                        <a:pt x="719855" y="450800"/>
                        <a:pt x="707013" y="468562"/>
                        <a:pt x="688201" y="470842"/>
                      </a:cubicBezTo>
                      <a:lnTo>
                        <a:pt x="196716" y="530489"/>
                      </a:lnTo>
                      <a:lnTo>
                        <a:pt x="2625" y="75038"/>
                      </a:lnTo>
                      <a:cubicBezTo>
                        <a:pt x="-4816" y="57606"/>
                        <a:pt x="4155" y="37594"/>
                        <a:pt x="22067" y="31354"/>
                      </a:cubicBezTo>
                      <a:close/>
                    </a:path>
                  </a:pathLst>
                </a:custGeom>
                <a:noFill/>
                <a:ln w="11994" cap="rnd">
                  <a:solidFill>
                    <a:srgbClr val="0088E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FD76D166-48B9-E630-9FA0-E1723ED4C9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856656" y="3993523"/>
                  <a:ext cx="922762" cy="809829"/>
                </a:xfrm>
                <a:custGeom>
                  <a:avLst/>
                  <a:gdLst>
                    <a:gd name="connsiteX0" fmla="*/ 922762 w 922762"/>
                    <a:gd name="connsiteY0" fmla="*/ 443299 h 809829"/>
                    <a:gd name="connsiteX1" fmla="*/ 871007 w 922762"/>
                    <a:gd name="connsiteY1" fmla="*/ 576394 h 809829"/>
                    <a:gd name="connsiteX2" fmla="*/ 233435 w 922762"/>
                    <a:gd name="connsiteY2" fmla="*/ 747233 h 809829"/>
                    <a:gd name="connsiteX3" fmla="*/ 62596 w 922762"/>
                    <a:gd name="connsiteY3" fmla="*/ 109692 h 809829"/>
                    <a:gd name="connsiteX4" fmla="*/ 150176 w 922762"/>
                    <a:gd name="connsiteY4" fmla="*/ 0 h 809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2762" h="809829">
                      <a:moveTo>
                        <a:pt x="922762" y="443299"/>
                      </a:moveTo>
                      <a:cubicBezTo>
                        <a:pt x="912711" y="488904"/>
                        <a:pt x="895609" y="533789"/>
                        <a:pt x="871007" y="576394"/>
                      </a:cubicBezTo>
                      <a:cubicBezTo>
                        <a:pt x="742112" y="799619"/>
                        <a:pt x="456690" y="876098"/>
                        <a:pt x="233435" y="747233"/>
                      </a:cubicBezTo>
                      <a:cubicBezTo>
                        <a:pt x="10210" y="618339"/>
                        <a:pt x="-66268" y="332917"/>
                        <a:pt x="62596" y="109692"/>
                      </a:cubicBezTo>
                      <a:cubicBezTo>
                        <a:pt x="86749" y="67838"/>
                        <a:pt x="116422" y="31143"/>
                        <a:pt x="150176" y="0"/>
                      </a:cubicBezTo>
                    </a:path>
                  </a:pathLst>
                </a:custGeom>
                <a:noFill/>
                <a:ln w="11994" cap="rnd">
                  <a:solidFill>
                    <a:srgbClr val="0088E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342F22B-142D-859B-B6D0-4D106294AB1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77807" y="4667753"/>
                <a:ext cx="691325" cy="691318"/>
              </a:xfrm>
              <a:custGeom>
                <a:avLst/>
                <a:gdLst>
                  <a:gd name="connsiteX0" fmla="*/ 644964 w 691325"/>
                  <a:gd name="connsiteY0" fmla="*/ 518463 h 691318"/>
                  <a:gd name="connsiteX1" fmla="*/ 172862 w 691325"/>
                  <a:gd name="connsiteY1" fmla="*/ 644958 h 691318"/>
                  <a:gd name="connsiteX2" fmla="*/ 46367 w 691325"/>
                  <a:gd name="connsiteY2" fmla="*/ 172855 h 691318"/>
                  <a:gd name="connsiteX3" fmla="*/ 518470 w 691325"/>
                  <a:gd name="connsiteY3" fmla="*/ 46361 h 691318"/>
                  <a:gd name="connsiteX4" fmla="*/ 644964 w 691325"/>
                  <a:gd name="connsiteY4" fmla="*/ 518463 h 6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325" h="691318">
                    <a:moveTo>
                      <a:pt x="644964" y="518463"/>
                    </a:moveTo>
                    <a:cubicBezTo>
                      <a:pt x="549524" y="683752"/>
                      <a:pt x="338150" y="740398"/>
                      <a:pt x="172862" y="644958"/>
                    </a:cubicBezTo>
                    <a:cubicBezTo>
                      <a:pt x="7543" y="549517"/>
                      <a:pt x="-49073" y="338143"/>
                      <a:pt x="46367" y="172855"/>
                    </a:cubicBezTo>
                    <a:cubicBezTo>
                      <a:pt x="141808" y="7567"/>
                      <a:pt x="353152" y="-49080"/>
                      <a:pt x="518470" y="46361"/>
                    </a:cubicBezTo>
                    <a:cubicBezTo>
                      <a:pt x="683759" y="141802"/>
                      <a:pt x="740405" y="353175"/>
                      <a:pt x="644964" y="5184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5F588EC6-2634-50B5-1AEF-C275478AFA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83875" y="3561024"/>
                <a:ext cx="474923" cy="864546"/>
              </a:xfrm>
              <a:custGeom>
                <a:avLst/>
                <a:gdLst>
                  <a:gd name="connsiteX0" fmla="*/ 0 w 474923"/>
                  <a:gd name="connsiteY0" fmla="*/ 432018 h 864546"/>
                  <a:gd name="connsiteX1" fmla="*/ 196312 w 474923"/>
                  <a:gd name="connsiteY1" fmla="*/ 864546 h 864546"/>
                  <a:gd name="connsiteX2" fmla="*/ 474923 w 474923"/>
                  <a:gd name="connsiteY2" fmla="*/ 432648 h 864546"/>
                  <a:gd name="connsiteX3" fmla="*/ 197482 w 474923"/>
                  <a:gd name="connsiteY3" fmla="*/ 0 h 864546"/>
                  <a:gd name="connsiteX4" fmla="*/ 30 w 474923"/>
                  <a:gd name="connsiteY4" fmla="*/ 432018 h 86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923" h="864546">
                    <a:moveTo>
                      <a:pt x="0" y="432018"/>
                    </a:moveTo>
                    <a:lnTo>
                      <a:pt x="196312" y="864546"/>
                    </a:lnTo>
                    <a:cubicBezTo>
                      <a:pt x="360430" y="789928"/>
                      <a:pt x="474653" y="624699"/>
                      <a:pt x="474923" y="432648"/>
                    </a:cubicBezTo>
                    <a:cubicBezTo>
                      <a:pt x="475163" y="240597"/>
                      <a:pt x="361390" y="75038"/>
                      <a:pt x="197482" y="0"/>
                    </a:cubicBezTo>
                    <a:lnTo>
                      <a:pt x="30" y="432018"/>
                    </a:lnTo>
                    <a:close/>
                  </a:path>
                </a:pathLst>
              </a:custGeom>
              <a:solidFill>
                <a:srgbClr val="79C6FF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53" name="Graphic 26">
                <a:extLst>
                  <a:ext uri="{FF2B5EF4-FFF2-40B4-BE49-F238E27FC236}">
                    <a16:creationId xmlns:a16="http://schemas.microsoft.com/office/drawing/2014/main" id="{14101C0A-99B6-E89F-6CFC-F9297AA5805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117143" y="3526339"/>
                <a:ext cx="1079250" cy="933434"/>
                <a:chOff x="4117143" y="2598877"/>
                <a:chExt cx="1079250" cy="933434"/>
              </a:xfrm>
              <a:noFill/>
            </p:grpSpPr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0011F8CA-FA5F-DD8E-01D7-C7EB79E6FC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583845" y="2657189"/>
                  <a:ext cx="612548" cy="817651"/>
                </a:xfrm>
                <a:custGeom>
                  <a:avLst/>
                  <a:gdLst>
                    <a:gd name="connsiteX0" fmla="*/ 345489 w 612548"/>
                    <a:gd name="connsiteY0" fmla="*/ 7996 h 817651"/>
                    <a:gd name="connsiteX1" fmla="*/ 526499 w 612548"/>
                    <a:gd name="connsiteY1" fmla="*/ 358676 h 817651"/>
                    <a:gd name="connsiteX2" fmla="*/ 612548 w 612548"/>
                    <a:gd name="connsiteY2" fmla="*/ 409201 h 817651"/>
                    <a:gd name="connsiteX3" fmla="*/ 526379 w 612548"/>
                    <a:gd name="connsiteY3" fmla="*/ 459487 h 817651"/>
                    <a:gd name="connsiteX4" fmla="*/ 344438 w 612548"/>
                    <a:gd name="connsiteY4" fmla="*/ 809686 h 817651"/>
                    <a:gd name="connsiteX5" fmla="*/ 296883 w 612548"/>
                    <a:gd name="connsiteY5" fmla="*/ 804615 h 817651"/>
                    <a:gd name="connsiteX6" fmla="*/ 0 w 612548"/>
                    <a:gd name="connsiteY6" fmla="*/ 408391 h 817651"/>
                    <a:gd name="connsiteX7" fmla="*/ 297903 w 612548"/>
                    <a:gd name="connsiteY7" fmla="*/ 12977 h 817651"/>
                    <a:gd name="connsiteX8" fmla="*/ 345459 w 612548"/>
                    <a:gd name="connsiteY8" fmla="*/ 8026 h 81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2548" h="817651">
                      <a:moveTo>
                        <a:pt x="345489" y="7996"/>
                      </a:moveTo>
                      <a:cubicBezTo>
                        <a:pt x="446000" y="94826"/>
                        <a:pt x="513477" y="218860"/>
                        <a:pt x="526499" y="358676"/>
                      </a:cubicBezTo>
                      <a:lnTo>
                        <a:pt x="612548" y="409201"/>
                      </a:lnTo>
                      <a:lnTo>
                        <a:pt x="526379" y="459487"/>
                      </a:lnTo>
                      <a:cubicBezTo>
                        <a:pt x="512967" y="599242"/>
                        <a:pt x="445190" y="723126"/>
                        <a:pt x="344438" y="809686"/>
                      </a:cubicBezTo>
                      <a:cubicBezTo>
                        <a:pt x="330067" y="822047"/>
                        <a:pt x="308254" y="819767"/>
                        <a:pt x="296883" y="804615"/>
                      </a:cubicBezTo>
                      <a:lnTo>
                        <a:pt x="0" y="408391"/>
                      </a:lnTo>
                      <a:lnTo>
                        <a:pt x="297903" y="12977"/>
                      </a:lnTo>
                      <a:cubicBezTo>
                        <a:pt x="309305" y="-2175"/>
                        <a:pt x="331117" y="-4365"/>
                        <a:pt x="345459" y="8026"/>
                      </a:cubicBezTo>
                      <a:close/>
                    </a:path>
                  </a:pathLst>
                </a:custGeom>
                <a:noFill/>
                <a:ln w="11994" cap="rnd">
                  <a:solidFill>
                    <a:srgbClr val="79C6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5C647891-27BC-A5F5-E49C-D955C6A3D1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117143" y="2598877"/>
                  <a:ext cx="607268" cy="933434"/>
                </a:xfrm>
                <a:custGeom>
                  <a:avLst/>
                  <a:gdLst>
                    <a:gd name="connsiteX0" fmla="*/ 607268 w 607268"/>
                    <a:gd name="connsiteY0" fmla="*/ 911892 h 933434"/>
                    <a:gd name="connsiteX1" fmla="*/ 466103 w 607268"/>
                    <a:gd name="connsiteY1" fmla="*/ 933434 h 933434"/>
                    <a:gd name="connsiteX2" fmla="*/ 0 w 607268"/>
                    <a:gd name="connsiteY2" fmla="*/ 466102 h 933434"/>
                    <a:gd name="connsiteX3" fmla="*/ 467333 w 607268"/>
                    <a:gd name="connsiteY3" fmla="*/ 0 h 933434"/>
                    <a:gd name="connsiteX4" fmla="*/ 606098 w 607268"/>
                    <a:gd name="connsiteY4" fmla="*/ 21153 h 93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268" h="933434">
                      <a:moveTo>
                        <a:pt x="607268" y="911892"/>
                      </a:moveTo>
                      <a:cubicBezTo>
                        <a:pt x="562713" y="925934"/>
                        <a:pt x="515308" y="933494"/>
                        <a:pt x="466103" y="933434"/>
                      </a:cubicBezTo>
                      <a:cubicBezTo>
                        <a:pt x="208344" y="933104"/>
                        <a:pt x="-360" y="723861"/>
                        <a:pt x="0" y="466102"/>
                      </a:cubicBezTo>
                      <a:cubicBezTo>
                        <a:pt x="331" y="208344"/>
                        <a:pt x="209574" y="-360"/>
                        <a:pt x="467333" y="0"/>
                      </a:cubicBezTo>
                      <a:cubicBezTo>
                        <a:pt x="515668" y="60"/>
                        <a:pt x="562263" y="7471"/>
                        <a:pt x="606098" y="21153"/>
                      </a:cubicBezTo>
                    </a:path>
                  </a:pathLst>
                </a:custGeom>
                <a:noFill/>
                <a:ln w="11994" cap="rnd">
                  <a:solidFill>
                    <a:srgbClr val="79C6FF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A8C2520-C061-C550-9A68-2D11460A929E}"/>
                  </a:ext>
                </a:extLst>
              </p:cNvPr>
              <p:cNvSpPr>
                <a:spLocks/>
              </p:cNvSpPr>
              <p:nvPr/>
            </p:nvSpPr>
            <p:spPr>
              <a:xfrm rot="18900000">
                <a:off x="4238255" y="3647441"/>
                <a:ext cx="691217" cy="691217"/>
              </a:xfrm>
              <a:custGeom>
                <a:avLst/>
                <a:gdLst>
                  <a:gd name="connsiteX0" fmla="*/ 691217 w 691217"/>
                  <a:gd name="connsiteY0" fmla="*/ 345609 h 691217"/>
                  <a:gd name="connsiteX1" fmla="*/ 345609 w 691217"/>
                  <a:gd name="connsiteY1" fmla="*/ 691217 h 691217"/>
                  <a:gd name="connsiteX2" fmla="*/ 0 w 691217"/>
                  <a:gd name="connsiteY2" fmla="*/ 345609 h 691217"/>
                  <a:gd name="connsiteX3" fmla="*/ 345609 w 691217"/>
                  <a:gd name="connsiteY3" fmla="*/ 0 h 691217"/>
                  <a:gd name="connsiteX4" fmla="*/ 691217 w 691217"/>
                  <a:gd name="connsiteY4" fmla="*/ 345609 h 691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217" h="691217">
                    <a:moveTo>
                      <a:pt x="691217" y="345609"/>
                    </a:moveTo>
                    <a:cubicBezTo>
                      <a:pt x="691217" y="536483"/>
                      <a:pt x="536483" y="691217"/>
                      <a:pt x="345609" y="691217"/>
                    </a:cubicBezTo>
                    <a:cubicBezTo>
                      <a:pt x="154734" y="691217"/>
                      <a:pt x="0" y="536483"/>
                      <a:pt x="0" y="345609"/>
                    </a:cubicBezTo>
                    <a:cubicBezTo>
                      <a:pt x="0" y="154734"/>
                      <a:pt x="154734" y="0"/>
                      <a:pt x="345609" y="0"/>
                    </a:cubicBezTo>
                    <a:cubicBezTo>
                      <a:pt x="536483" y="0"/>
                      <a:pt x="691217" y="154734"/>
                      <a:pt x="691217" y="3456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97DA1951-CDD8-9CDE-8491-69516E8127C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624776" y="2397012"/>
                <a:ext cx="987017" cy="997320"/>
                <a:chOff x="6272716" y="1324537"/>
                <a:chExt cx="987017" cy="997320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625BCA4D-E23F-0FAD-1F9F-4C0FE4EEDB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317976" y="1745703"/>
                  <a:ext cx="750896" cy="520623"/>
                </a:xfrm>
                <a:custGeom>
                  <a:avLst/>
                  <a:gdLst>
                    <a:gd name="connsiteX0" fmla="*/ 474956 w 750896"/>
                    <a:gd name="connsiteY0" fmla="*/ 45635 h 520623"/>
                    <a:gd name="connsiteX1" fmla="*/ 2163 w 750896"/>
                    <a:gd name="connsiteY1" fmla="*/ 0 h 520623"/>
                    <a:gd name="connsiteX2" fmla="*/ 237510 w 750896"/>
                    <a:gd name="connsiteY2" fmla="*/ 456921 h 520623"/>
                    <a:gd name="connsiteX3" fmla="*/ 750897 w 750896"/>
                    <a:gd name="connsiteY3" fmla="*/ 432288 h 520623"/>
                    <a:gd name="connsiteX4" fmla="*/ 474986 w 750896"/>
                    <a:gd name="connsiteY4" fmla="*/ 45635 h 52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0896" h="520623">
                      <a:moveTo>
                        <a:pt x="474956" y="45635"/>
                      </a:moveTo>
                      <a:lnTo>
                        <a:pt x="2163" y="0"/>
                      </a:lnTo>
                      <a:cubicBezTo>
                        <a:pt x="-15059" y="179450"/>
                        <a:pt x="71201" y="360880"/>
                        <a:pt x="237510" y="456921"/>
                      </a:cubicBezTo>
                      <a:cubicBezTo>
                        <a:pt x="403818" y="552962"/>
                        <a:pt x="604091" y="536910"/>
                        <a:pt x="750897" y="432288"/>
                      </a:cubicBezTo>
                      <a:lnTo>
                        <a:pt x="474986" y="45635"/>
                      </a:lnTo>
                      <a:close/>
                    </a:path>
                  </a:pathLst>
                </a:custGeom>
                <a:solidFill>
                  <a:srgbClr val="00467A"/>
                </a:solidFill>
                <a:ln w="29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58" name="Graphic 26">
                  <a:extLst>
                    <a:ext uri="{FF2B5EF4-FFF2-40B4-BE49-F238E27FC236}">
                      <a16:creationId xmlns:a16="http://schemas.microsoft.com/office/drawing/2014/main" id="{E412F68E-36A5-BA13-25BC-8444109C55AE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272716" y="1324537"/>
                  <a:ext cx="987017" cy="997320"/>
                  <a:chOff x="6272716" y="1324537"/>
                  <a:chExt cx="987017" cy="997320"/>
                </a:xfrm>
                <a:noFill/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638F3CB0-A05D-BD60-9A4A-1D71EEADFDA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6272716" y="1791368"/>
                    <a:ext cx="716902" cy="530488"/>
                  </a:xfrm>
                  <a:custGeom>
                    <a:avLst/>
                    <a:gdLst>
                      <a:gd name="connsiteX0" fmla="*/ 694895 w 716902"/>
                      <a:gd name="connsiteY0" fmla="*/ 499136 h 530488"/>
                      <a:gd name="connsiteX1" fmla="*/ 300651 w 716902"/>
                      <a:gd name="connsiteY1" fmla="*/ 481104 h 530488"/>
                      <a:gd name="connsiteX2" fmla="*/ 213941 w 716902"/>
                      <a:gd name="connsiteY2" fmla="*/ 530489 h 530488"/>
                      <a:gd name="connsiteX3" fmla="*/ 213341 w 716902"/>
                      <a:gd name="connsiteY3" fmla="*/ 430698 h 530488"/>
                      <a:gd name="connsiteX4" fmla="*/ 588 w 716902"/>
                      <a:gd name="connsiteY4" fmla="*/ 98321 h 530488"/>
                      <a:gd name="connsiteX5" fmla="*/ 28701 w 716902"/>
                      <a:gd name="connsiteY5" fmla="*/ 59647 h 530488"/>
                      <a:gd name="connsiteX6" fmla="*/ 520186 w 716902"/>
                      <a:gd name="connsiteY6" fmla="*/ 0 h 530488"/>
                      <a:gd name="connsiteX7" fmla="*/ 714277 w 716902"/>
                      <a:gd name="connsiteY7" fmla="*/ 455451 h 530488"/>
                      <a:gd name="connsiteX8" fmla="*/ 694835 w 716902"/>
                      <a:gd name="connsiteY8" fmla="*/ 499136 h 530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6902" h="530488">
                        <a:moveTo>
                          <a:pt x="694895" y="499136"/>
                        </a:moveTo>
                        <a:cubicBezTo>
                          <a:pt x="569511" y="542940"/>
                          <a:pt x="428345" y="539550"/>
                          <a:pt x="300651" y="481104"/>
                        </a:cubicBezTo>
                        <a:lnTo>
                          <a:pt x="213941" y="530489"/>
                        </a:lnTo>
                        <a:lnTo>
                          <a:pt x="213341" y="430698"/>
                        </a:lnTo>
                        <a:cubicBezTo>
                          <a:pt x="98879" y="349359"/>
                          <a:pt x="25371" y="228805"/>
                          <a:pt x="588" y="98321"/>
                        </a:cubicBezTo>
                        <a:cubicBezTo>
                          <a:pt x="-2953" y="79689"/>
                          <a:pt x="9889" y="61927"/>
                          <a:pt x="28701" y="59647"/>
                        </a:cubicBezTo>
                        <a:lnTo>
                          <a:pt x="520186" y="0"/>
                        </a:lnTo>
                        <a:lnTo>
                          <a:pt x="714277" y="455451"/>
                        </a:lnTo>
                        <a:cubicBezTo>
                          <a:pt x="721718" y="472883"/>
                          <a:pt x="712747" y="492895"/>
                          <a:pt x="694835" y="499136"/>
                        </a:cubicBezTo>
                        <a:close/>
                      </a:path>
                    </a:pathLst>
                  </a:custGeom>
                  <a:noFill/>
                  <a:ln w="11994" cap="rnd">
                    <a:solidFill>
                      <a:srgbClr val="004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1BA8BCFA-C170-4CD3-4AC8-73D32E732F8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6336971" y="1324537"/>
                    <a:ext cx="922762" cy="809829"/>
                  </a:xfrm>
                  <a:custGeom>
                    <a:avLst/>
                    <a:gdLst>
                      <a:gd name="connsiteX0" fmla="*/ 0 w 922762"/>
                      <a:gd name="connsiteY0" fmla="*/ 366530 h 809829"/>
                      <a:gd name="connsiteX1" fmla="*/ 51756 w 922762"/>
                      <a:gd name="connsiteY1" fmla="*/ 233435 h 809829"/>
                      <a:gd name="connsiteX2" fmla="*/ 689327 w 922762"/>
                      <a:gd name="connsiteY2" fmla="*/ 62596 h 809829"/>
                      <a:gd name="connsiteX3" fmla="*/ 860166 w 922762"/>
                      <a:gd name="connsiteY3" fmla="*/ 700137 h 809829"/>
                      <a:gd name="connsiteX4" fmla="*/ 772586 w 922762"/>
                      <a:gd name="connsiteY4" fmla="*/ 809829 h 809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2762" h="809829">
                        <a:moveTo>
                          <a:pt x="0" y="366530"/>
                        </a:moveTo>
                        <a:cubicBezTo>
                          <a:pt x="10051" y="320925"/>
                          <a:pt x="27153" y="276040"/>
                          <a:pt x="51756" y="233435"/>
                        </a:cubicBezTo>
                        <a:cubicBezTo>
                          <a:pt x="180650" y="10210"/>
                          <a:pt x="466072" y="-66268"/>
                          <a:pt x="689327" y="62596"/>
                        </a:cubicBezTo>
                        <a:cubicBezTo>
                          <a:pt x="912552" y="191491"/>
                          <a:pt x="989030" y="476912"/>
                          <a:pt x="860166" y="700137"/>
                        </a:cubicBezTo>
                        <a:cubicBezTo>
                          <a:pt x="836013" y="741992"/>
                          <a:pt x="806340" y="778686"/>
                          <a:pt x="772586" y="809829"/>
                        </a:cubicBezTo>
                      </a:path>
                    </a:pathLst>
                  </a:custGeom>
                  <a:noFill/>
                  <a:ln w="11994" cap="rnd">
                    <a:solidFill>
                      <a:srgbClr val="00467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970D8B0F-EF2A-962D-0B2D-44B633656D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447288" y="1445694"/>
                  <a:ext cx="691325" cy="691318"/>
                </a:xfrm>
                <a:custGeom>
                  <a:avLst/>
                  <a:gdLst>
                    <a:gd name="connsiteX0" fmla="*/ 46361 w 691325"/>
                    <a:gd name="connsiteY0" fmla="*/ 172855 h 691318"/>
                    <a:gd name="connsiteX1" fmla="*/ 518464 w 691325"/>
                    <a:gd name="connsiteY1" fmla="*/ 46361 h 691318"/>
                    <a:gd name="connsiteX2" fmla="*/ 644958 w 691325"/>
                    <a:gd name="connsiteY2" fmla="*/ 518463 h 691318"/>
                    <a:gd name="connsiteX3" fmla="*/ 172855 w 691325"/>
                    <a:gd name="connsiteY3" fmla="*/ 644957 h 691318"/>
                    <a:gd name="connsiteX4" fmla="*/ 46361 w 691325"/>
                    <a:gd name="connsiteY4" fmla="*/ 172855 h 69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1325" h="691318">
                      <a:moveTo>
                        <a:pt x="46361" y="172855"/>
                      </a:moveTo>
                      <a:cubicBezTo>
                        <a:pt x="141802" y="7567"/>
                        <a:pt x="353175" y="-49080"/>
                        <a:pt x="518464" y="46361"/>
                      </a:cubicBezTo>
                      <a:cubicBezTo>
                        <a:pt x="683782" y="141802"/>
                        <a:pt x="740398" y="353175"/>
                        <a:pt x="644958" y="518463"/>
                      </a:cubicBezTo>
                      <a:cubicBezTo>
                        <a:pt x="549517" y="683752"/>
                        <a:pt x="338174" y="740398"/>
                        <a:pt x="172855" y="644957"/>
                      </a:cubicBezTo>
                      <a:cubicBezTo>
                        <a:pt x="7567" y="549517"/>
                        <a:pt x="-49080" y="338143"/>
                        <a:pt x="46361" y="1728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8EEF2E9-865E-552C-2C2A-76F74DEA01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52791" y="3565638"/>
                <a:ext cx="474892" cy="864576"/>
              </a:xfrm>
              <a:custGeom>
                <a:avLst/>
                <a:gdLst>
                  <a:gd name="connsiteX0" fmla="*/ 474893 w 474892"/>
                  <a:gd name="connsiteY0" fmla="*/ 432288 h 864576"/>
                  <a:gd name="connsiteX1" fmla="*/ 278011 w 474892"/>
                  <a:gd name="connsiteY1" fmla="*/ 0 h 864576"/>
                  <a:gd name="connsiteX2" fmla="*/ 0 w 474892"/>
                  <a:gd name="connsiteY2" fmla="*/ 432288 h 864576"/>
                  <a:gd name="connsiteX3" fmla="*/ 278011 w 474892"/>
                  <a:gd name="connsiteY3" fmla="*/ 864576 h 864576"/>
                  <a:gd name="connsiteX4" fmla="*/ 474893 w 474892"/>
                  <a:gd name="connsiteY4" fmla="*/ 432288 h 86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892" h="864576">
                    <a:moveTo>
                      <a:pt x="474893" y="432288"/>
                    </a:moveTo>
                    <a:lnTo>
                      <a:pt x="278011" y="0"/>
                    </a:lnTo>
                    <a:cubicBezTo>
                      <a:pt x="113983" y="74828"/>
                      <a:pt x="0" y="240237"/>
                      <a:pt x="0" y="432288"/>
                    </a:cubicBezTo>
                    <a:cubicBezTo>
                      <a:pt x="0" y="624339"/>
                      <a:pt x="114013" y="789748"/>
                      <a:pt x="278011" y="864576"/>
                    </a:cubicBezTo>
                    <a:lnTo>
                      <a:pt x="474893" y="432288"/>
                    </a:lnTo>
                    <a:close/>
                  </a:path>
                </a:pathLst>
              </a:custGeom>
              <a:solidFill>
                <a:srgbClr val="00589A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28" name="Graphic 26">
                <a:extLst>
                  <a:ext uri="{FF2B5EF4-FFF2-40B4-BE49-F238E27FC236}">
                    <a16:creationId xmlns:a16="http://schemas.microsoft.com/office/drawing/2014/main" id="{828A78E8-B6E4-34CA-5304-94830CDD4BCC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915135" y="3531194"/>
                <a:ext cx="1079250" cy="933463"/>
                <a:chOff x="6915135" y="2597228"/>
                <a:chExt cx="1079250" cy="933463"/>
              </a:xfrm>
              <a:noFill/>
            </p:grpSpPr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5B47739-93A4-716A-4254-BBAC437447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915135" y="2655125"/>
                  <a:ext cx="612548" cy="817681"/>
                </a:xfrm>
                <a:custGeom>
                  <a:avLst/>
                  <a:gdLst>
                    <a:gd name="connsiteX0" fmla="*/ 267600 w 612548"/>
                    <a:gd name="connsiteY0" fmla="*/ 809679 h 817681"/>
                    <a:gd name="connsiteX1" fmla="*/ 86110 w 612548"/>
                    <a:gd name="connsiteY1" fmla="*/ 459240 h 817681"/>
                    <a:gd name="connsiteX2" fmla="*/ 0 w 612548"/>
                    <a:gd name="connsiteY2" fmla="*/ 408834 h 817681"/>
                    <a:gd name="connsiteX3" fmla="*/ 86110 w 612548"/>
                    <a:gd name="connsiteY3" fmla="*/ 358429 h 817681"/>
                    <a:gd name="connsiteX4" fmla="*/ 267600 w 612548"/>
                    <a:gd name="connsiteY4" fmla="*/ 7990 h 817681"/>
                    <a:gd name="connsiteX5" fmla="*/ 315155 w 612548"/>
                    <a:gd name="connsiteY5" fmla="*/ 13000 h 817681"/>
                    <a:gd name="connsiteX6" fmla="*/ 612548 w 612548"/>
                    <a:gd name="connsiteY6" fmla="*/ 408834 h 817681"/>
                    <a:gd name="connsiteX7" fmla="*/ 315155 w 612548"/>
                    <a:gd name="connsiteY7" fmla="*/ 804668 h 817681"/>
                    <a:gd name="connsiteX8" fmla="*/ 267600 w 612548"/>
                    <a:gd name="connsiteY8" fmla="*/ 809679 h 817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2548" h="817681">
                      <a:moveTo>
                        <a:pt x="267600" y="809679"/>
                      </a:moveTo>
                      <a:cubicBezTo>
                        <a:pt x="166969" y="722999"/>
                        <a:pt x="99341" y="599026"/>
                        <a:pt x="86110" y="459240"/>
                      </a:cubicBezTo>
                      <a:lnTo>
                        <a:pt x="0" y="408834"/>
                      </a:lnTo>
                      <a:lnTo>
                        <a:pt x="86110" y="358429"/>
                      </a:lnTo>
                      <a:cubicBezTo>
                        <a:pt x="99341" y="218643"/>
                        <a:pt x="166969" y="94699"/>
                        <a:pt x="267600" y="7990"/>
                      </a:cubicBezTo>
                      <a:cubicBezTo>
                        <a:pt x="281972" y="-4372"/>
                        <a:pt x="303784" y="-2151"/>
                        <a:pt x="315155" y="13000"/>
                      </a:cubicBezTo>
                      <a:lnTo>
                        <a:pt x="612548" y="408834"/>
                      </a:lnTo>
                      <a:lnTo>
                        <a:pt x="315155" y="804668"/>
                      </a:lnTo>
                      <a:cubicBezTo>
                        <a:pt x="303754" y="819820"/>
                        <a:pt x="281972" y="822070"/>
                        <a:pt x="267600" y="809679"/>
                      </a:cubicBezTo>
                      <a:close/>
                    </a:path>
                  </a:pathLst>
                </a:custGeom>
                <a:noFill/>
                <a:ln w="11994" cap="rnd">
                  <a:solidFill>
                    <a:srgbClr val="00589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B0C8E409-9DFB-9BB9-90CC-424680A6B7D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386518" y="2597228"/>
                  <a:ext cx="607867" cy="933463"/>
                </a:xfrm>
                <a:custGeom>
                  <a:avLst/>
                  <a:gdLst>
                    <a:gd name="connsiteX0" fmla="*/ 0 w 607867"/>
                    <a:gd name="connsiteY0" fmla="*/ 21722 h 933463"/>
                    <a:gd name="connsiteX1" fmla="*/ 141136 w 607867"/>
                    <a:gd name="connsiteY1" fmla="*/ 0 h 933463"/>
                    <a:gd name="connsiteX2" fmla="*/ 607868 w 607867"/>
                    <a:gd name="connsiteY2" fmla="*/ 466732 h 933463"/>
                    <a:gd name="connsiteX3" fmla="*/ 141136 w 607867"/>
                    <a:gd name="connsiteY3" fmla="*/ 933464 h 933463"/>
                    <a:gd name="connsiteX4" fmla="*/ 2340 w 607867"/>
                    <a:gd name="connsiteY4" fmla="*/ 912492 h 933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7867" h="933463">
                      <a:moveTo>
                        <a:pt x="0" y="21722"/>
                      </a:moveTo>
                      <a:cubicBezTo>
                        <a:pt x="44525" y="7621"/>
                        <a:pt x="91930" y="0"/>
                        <a:pt x="141136" y="0"/>
                      </a:cubicBezTo>
                      <a:cubicBezTo>
                        <a:pt x="398894" y="0"/>
                        <a:pt x="607868" y="208973"/>
                        <a:pt x="607868" y="466732"/>
                      </a:cubicBezTo>
                      <a:cubicBezTo>
                        <a:pt x="607868" y="724491"/>
                        <a:pt x="398894" y="933464"/>
                        <a:pt x="141136" y="933464"/>
                      </a:cubicBezTo>
                      <a:cubicBezTo>
                        <a:pt x="92800" y="933464"/>
                        <a:pt x="46205" y="926113"/>
                        <a:pt x="2340" y="912492"/>
                      </a:cubicBezTo>
                    </a:path>
                  </a:pathLst>
                </a:custGeom>
                <a:noFill/>
                <a:ln w="11994" cap="rnd">
                  <a:solidFill>
                    <a:srgbClr val="00589A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4229DB1-1BDF-5756-8AFC-CC552B59AD0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182075" y="3652317"/>
                <a:ext cx="691217" cy="691216"/>
              </a:xfrm>
              <a:custGeom>
                <a:avLst/>
                <a:gdLst>
                  <a:gd name="connsiteX0" fmla="*/ 345608 w 691217"/>
                  <a:gd name="connsiteY0" fmla="*/ 0 h 691216"/>
                  <a:gd name="connsiteX1" fmla="*/ 691217 w 691217"/>
                  <a:gd name="connsiteY1" fmla="*/ 345608 h 691216"/>
                  <a:gd name="connsiteX2" fmla="*/ 345608 w 691217"/>
                  <a:gd name="connsiteY2" fmla="*/ 691217 h 691216"/>
                  <a:gd name="connsiteX3" fmla="*/ 0 w 691217"/>
                  <a:gd name="connsiteY3" fmla="*/ 345608 h 691216"/>
                  <a:gd name="connsiteX4" fmla="*/ 345608 w 691217"/>
                  <a:gd name="connsiteY4" fmla="*/ 0 h 6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217" h="691216">
                    <a:moveTo>
                      <a:pt x="345608" y="0"/>
                    </a:moveTo>
                    <a:cubicBezTo>
                      <a:pt x="536490" y="0"/>
                      <a:pt x="691217" y="154727"/>
                      <a:pt x="691217" y="345608"/>
                    </a:cubicBezTo>
                    <a:cubicBezTo>
                      <a:pt x="691217" y="536490"/>
                      <a:pt x="536490" y="691217"/>
                      <a:pt x="345608" y="691217"/>
                    </a:cubicBezTo>
                    <a:cubicBezTo>
                      <a:pt x="154727" y="691217"/>
                      <a:pt x="0" y="536490"/>
                      <a:pt x="0" y="345608"/>
                    </a:cubicBezTo>
                    <a:cubicBezTo>
                      <a:pt x="0" y="154727"/>
                      <a:pt x="154727" y="0"/>
                      <a:pt x="3456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89EC33E4-F21C-5A02-215D-EA57528BD12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50618" y="4538439"/>
                <a:ext cx="750896" cy="520623"/>
              </a:xfrm>
              <a:custGeom>
                <a:avLst/>
                <a:gdLst>
                  <a:gd name="connsiteX0" fmla="*/ 474956 w 750896"/>
                  <a:gd name="connsiteY0" fmla="*/ 474988 h 520623"/>
                  <a:gd name="connsiteX1" fmla="*/ 750897 w 750896"/>
                  <a:gd name="connsiteY1" fmla="*/ 88335 h 520623"/>
                  <a:gd name="connsiteX2" fmla="*/ 237510 w 750896"/>
                  <a:gd name="connsiteY2" fmla="*/ 63702 h 520623"/>
                  <a:gd name="connsiteX3" fmla="*/ 2163 w 750896"/>
                  <a:gd name="connsiteY3" fmla="*/ 520623 h 520623"/>
                  <a:gd name="connsiteX4" fmla="*/ 474956 w 750896"/>
                  <a:gd name="connsiteY4" fmla="*/ 474988 h 520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0896" h="520623">
                    <a:moveTo>
                      <a:pt x="474956" y="474988"/>
                    </a:moveTo>
                    <a:lnTo>
                      <a:pt x="750897" y="88335"/>
                    </a:lnTo>
                    <a:cubicBezTo>
                      <a:pt x="604091" y="-16287"/>
                      <a:pt x="403848" y="-32338"/>
                      <a:pt x="237510" y="63702"/>
                    </a:cubicBezTo>
                    <a:cubicBezTo>
                      <a:pt x="71201" y="159713"/>
                      <a:pt x="-15059" y="341173"/>
                      <a:pt x="2163" y="520623"/>
                    </a:cubicBezTo>
                    <a:lnTo>
                      <a:pt x="474956" y="474988"/>
                    </a:lnTo>
                    <a:close/>
                  </a:path>
                </a:pathLst>
              </a:custGeom>
              <a:solidFill>
                <a:srgbClr val="0088EE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35" name="Graphic 26">
                <a:extLst>
                  <a:ext uri="{FF2B5EF4-FFF2-40B4-BE49-F238E27FC236}">
                    <a16:creationId xmlns:a16="http://schemas.microsoft.com/office/drawing/2014/main" id="{EC5F7E92-0A3B-26B9-9D9E-3F8BFE753D1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305388" y="4482938"/>
                <a:ext cx="987000" cy="997273"/>
                <a:chOff x="6272746" y="3806062"/>
                <a:chExt cx="987000" cy="997273"/>
              </a:xfrm>
              <a:noFill/>
            </p:grpSpPr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DF77B119-27A3-C982-D046-8A1C7D6439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272746" y="3806062"/>
                  <a:ext cx="716889" cy="530488"/>
                </a:xfrm>
                <a:custGeom>
                  <a:avLst/>
                  <a:gdLst>
                    <a:gd name="connsiteX0" fmla="*/ 558 w 716889"/>
                    <a:gd name="connsiteY0" fmla="*/ 432168 h 530488"/>
                    <a:gd name="connsiteX1" fmla="*/ 213311 w 716889"/>
                    <a:gd name="connsiteY1" fmla="*/ 99791 h 530488"/>
                    <a:gd name="connsiteX2" fmla="*/ 213912 w 716889"/>
                    <a:gd name="connsiteY2" fmla="*/ 0 h 530488"/>
                    <a:gd name="connsiteX3" fmla="*/ 300621 w 716889"/>
                    <a:gd name="connsiteY3" fmla="*/ 49385 h 530488"/>
                    <a:gd name="connsiteX4" fmla="*/ 694835 w 716889"/>
                    <a:gd name="connsiteY4" fmla="*/ 31323 h 530488"/>
                    <a:gd name="connsiteX5" fmla="*/ 714277 w 716889"/>
                    <a:gd name="connsiteY5" fmla="*/ 75008 h 530488"/>
                    <a:gd name="connsiteX6" fmla="*/ 520186 w 716889"/>
                    <a:gd name="connsiteY6" fmla="*/ 530489 h 530488"/>
                    <a:gd name="connsiteX7" fmla="*/ 28701 w 716889"/>
                    <a:gd name="connsiteY7" fmla="*/ 470842 h 530488"/>
                    <a:gd name="connsiteX8" fmla="*/ 588 w 716889"/>
                    <a:gd name="connsiteY8" fmla="*/ 432168 h 530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6889" h="530488">
                      <a:moveTo>
                        <a:pt x="558" y="432168"/>
                      </a:moveTo>
                      <a:cubicBezTo>
                        <a:pt x="25310" y="301653"/>
                        <a:pt x="98849" y="181130"/>
                        <a:pt x="213311" y="99791"/>
                      </a:cubicBezTo>
                      <a:lnTo>
                        <a:pt x="213912" y="0"/>
                      </a:lnTo>
                      <a:lnTo>
                        <a:pt x="300621" y="49385"/>
                      </a:lnTo>
                      <a:cubicBezTo>
                        <a:pt x="428285" y="-9061"/>
                        <a:pt x="569451" y="-12481"/>
                        <a:pt x="694835" y="31323"/>
                      </a:cubicBezTo>
                      <a:cubicBezTo>
                        <a:pt x="712747" y="37564"/>
                        <a:pt x="721688" y="57576"/>
                        <a:pt x="714277" y="75008"/>
                      </a:cubicBezTo>
                      <a:lnTo>
                        <a:pt x="520186" y="530489"/>
                      </a:lnTo>
                      <a:lnTo>
                        <a:pt x="28701" y="470842"/>
                      </a:lnTo>
                      <a:cubicBezTo>
                        <a:pt x="9889" y="468562"/>
                        <a:pt x="-2953" y="450800"/>
                        <a:pt x="588" y="432168"/>
                      </a:cubicBezTo>
                      <a:close/>
                    </a:path>
                  </a:pathLst>
                </a:custGeom>
                <a:noFill/>
                <a:ln w="11994" cap="rnd">
                  <a:solidFill>
                    <a:srgbClr val="0088E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D2EFAEF0-55BA-F259-0110-68A5FE34E1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337541" y="3991813"/>
                  <a:ext cx="922205" cy="811523"/>
                </a:xfrm>
                <a:custGeom>
                  <a:avLst/>
                  <a:gdLst>
                    <a:gd name="connsiteX0" fmla="*/ 770216 w 922205"/>
                    <a:gd name="connsiteY0" fmla="*/ 0 h 811523"/>
                    <a:gd name="connsiteX1" fmla="*/ 859596 w 922205"/>
                    <a:gd name="connsiteY1" fmla="*/ 111372 h 811523"/>
                    <a:gd name="connsiteX2" fmla="*/ 688757 w 922205"/>
                    <a:gd name="connsiteY2" fmla="*/ 748913 h 811523"/>
                    <a:gd name="connsiteX3" fmla="*/ 51216 w 922205"/>
                    <a:gd name="connsiteY3" fmla="*/ 578074 h 811523"/>
                    <a:gd name="connsiteX4" fmla="*/ 0 w 922205"/>
                    <a:gd name="connsiteY4" fmla="*/ 447380 h 811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2205" h="811523">
                      <a:moveTo>
                        <a:pt x="770216" y="0"/>
                      </a:moveTo>
                      <a:cubicBezTo>
                        <a:pt x="804690" y="31504"/>
                        <a:pt x="834993" y="68768"/>
                        <a:pt x="859596" y="111372"/>
                      </a:cubicBezTo>
                      <a:cubicBezTo>
                        <a:pt x="988490" y="334597"/>
                        <a:pt x="911982" y="620049"/>
                        <a:pt x="688757" y="748913"/>
                      </a:cubicBezTo>
                      <a:cubicBezTo>
                        <a:pt x="465532" y="877808"/>
                        <a:pt x="180080" y="801299"/>
                        <a:pt x="51216" y="578074"/>
                      </a:cubicBezTo>
                      <a:cubicBezTo>
                        <a:pt x="27063" y="536220"/>
                        <a:pt x="10111" y="492175"/>
                        <a:pt x="0" y="447380"/>
                      </a:cubicBezTo>
                    </a:path>
                  </a:pathLst>
                </a:custGeom>
                <a:noFill/>
                <a:ln w="11994" cap="rnd">
                  <a:solidFill>
                    <a:srgbClr val="0088E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F1760E0-25FF-1BF1-AF29-F3FE1BB1358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479930" y="4667753"/>
                <a:ext cx="691318" cy="691318"/>
              </a:xfrm>
              <a:custGeom>
                <a:avLst/>
                <a:gdLst>
                  <a:gd name="connsiteX0" fmla="*/ 644958 w 691318"/>
                  <a:gd name="connsiteY0" fmla="*/ 172855 h 691318"/>
                  <a:gd name="connsiteX1" fmla="*/ 518464 w 691318"/>
                  <a:gd name="connsiteY1" fmla="*/ 644958 h 691318"/>
                  <a:gd name="connsiteX2" fmla="*/ 46361 w 691318"/>
                  <a:gd name="connsiteY2" fmla="*/ 518463 h 691318"/>
                  <a:gd name="connsiteX3" fmla="*/ 172855 w 691318"/>
                  <a:gd name="connsiteY3" fmla="*/ 46361 h 691318"/>
                  <a:gd name="connsiteX4" fmla="*/ 644958 w 691318"/>
                  <a:gd name="connsiteY4" fmla="*/ 172855 h 69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1318" h="691318">
                    <a:moveTo>
                      <a:pt x="644958" y="172855"/>
                    </a:moveTo>
                    <a:cubicBezTo>
                      <a:pt x="740398" y="338143"/>
                      <a:pt x="683752" y="549517"/>
                      <a:pt x="518464" y="644958"/>
                    </a:cubicBezTo>
                    <a:cubicBezTo>
                      <a:pt x="353145" y="740398"/>
                      <a:pt x="141802" y="683752"/>
                      <a:pt x="46361" y="518463"/>
                    </a:cubicBezTo>
                    <a:cubicBezTo>
                      <a:pt x="-49080" y="353175"/>
                      <a:pt x="7567" y="141802"/>
                      <a:pt x="172855" y="46361"/>
                    </a:cubicBezTo>
                    <a:cubicBezTo>
                      <a:pt x="338144" y="-49080"/>
                      <a:pt x="549517" y="7567"/>
                      <a:pt x="644958" y="1728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1" name="Google Shape;65;p14">
                <a:extLst>
                  <a:ext uri="{FF2B5EF4-FFF2-40B4-BE49-F238E27FC236}">
                    <a16:creationId xmlns:a16="http://schemas.microsoft.com/office/drawing/2014/main" id="{8F009C9A-4C07-C129-5506-2336BFBFEB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2251" y="2537676"/>
                <a:ext cx="1749960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>
                    <a:solidFill>
                      <a:srgbClr val="0062AC"/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Computer-Aided Engineering</a:t>
                </a:r>
              </a:p>
            </p:txBody>
          </p:sp>
          <p:sp>
            <p:nvSpPr>
              <p:cNvPr id="32" name="Google Shape;65;p14">
                <a:extLst>
                  <a:ext uri="{FF2B5EF4-FFF2-40B4-BE49-F238E27FC236}">
                    <a16:creationId xmlns:a16="http://schemas.microsoft.com/office/drawing/2014/main" id="{2EACFC39-94FD-F115-E6D2-1BD25A65AB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38314" y="3625555"/>
                <a:ext cx="2013072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en-US" sz="1200"/>
                  <a:t>Enterprise &amp; Digital Technologies</a:t>
                </a:r>
              </a:p>
            </p:txBody>
          </p:sp>
          <p:sp>
            <p:nvSpPr>
              <p:cNvPr id="33" name="Google Shape;65;p14">
                <a:extLst>
                  <a:ext uri="{FF2B5EF4-FFF2-40B4-BE49-F238E27FC236}">
                    <a16:creationId xmlns:a16="http://schemas.microsoft.com/office/drawing/2014/main" id="{AED39731-7C60-D386-669A-9810DF9E2C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8004" y="4692392"/>
                <a:ext cx="1194815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defRPr>
                </a:lvl1pPr>
              </a:lstStyle>
              <a:p>
                <a:r>
                  <a:rPr lang="en-US" sz="1200"/>
                  <a:t>Propulsion </a:t>
                </a:r>
              </a:p>
              <a:p>
                <a:r>
                  <a:rPr lang="en-US" sz="1200"/>
                  <a:t>Systems</a:t>
                </a:r>
              </a:p>
            </p:txBody>
          </p:sp>
          <p:sp>
            <p:nvSpPr>
              <p:cNvPr id="35" name="Google Shape;65;p14">
                <a:extLst>
                  <a:ext uri="{FF2B5EF4-FFF2-40B4-BE49-F238E27FC236}">
                    <a16:creationId xmlns:a16="http://schemas.microsoft.com/office/drawing/2014/main" id="{2A3DDC65-41EC-3DB8-0CEF-B74BE56A91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5119" y="4692392"/>
                <a:ext cx="1525658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defRPr>
                </a:lvl1pPr>
              </a:lstStyle>
              <a:p>
                <a:pPr algn="r"/>
                <a:r>
                  <a:rPr lang="en-IN" sz="1200"/>
                  <a:t>Supply Chain Management</a:t>
                </a:r>
              </a:p>
            </p:txBody>
          </p:sp>
          <p:sp>
            <p:nvSpPr>
              <p:cNvPr id="37" name="Google Shape;65;p14">
                <a:extLst>
                  <a:ext uri="{FF2B5EF4-FFF2-40B4-BE49-F238E27FC236}">
                    <a16:creationId xmlns:a16="http://schemas.microsoft.com/office/drawing/2014/main" id="{1E8F1B29-5FE0-B85F-7C1B-4D6B7CBFB0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5619" y="3625555"/>
                <a:ext cx="1755288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defRPr>
                </a:lvl1pPr>
              </a:lstStyle>
              <a:p>
                <a:pPr algn="r"/>
                <a:r>
                  <a:rPr lang="en-US" sz="1200"/>
                  <a:t>Vehicle Electronics </a:t>
                </a:r>
              </a:p>
              <a:p>
                <a:pPr algn="r"/>
                <a:r>
                  <a:rPr lang="en-US" sz="1200"/>
                  <a:t>&amp; Software</a:t>
                </a:r>
              </a:p>
            </p:txBody>
          </p:sp>
          <p:sp>
            <p:nvSpPr>
              <p:cNvPr id="38" name="Google Shape;65;p14">
                <a:extLst>
                  <a:ext uri="{FF2B5EF4-FFF2-40B4-BE49-F238E27FC236}">
                    <a16:creationId xmlns:a16="http://schemas.microsoft.com/office/drawing/2014/main" id="{D2D39C58-4103-2A74-5A8C-9C73DB5D5B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61541" y="2537676"/>
                <a:ext cx="1760035" cy="6155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>
                  <a:defRPr lang="en-US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b="1" i="0" u="none" strike="noStrike" cap="none" spc="0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defRPr>
                </a:lvl1pPr>
              </a:lstStyle>
              <a:p>
                <a:pPr algn="r"/>
                <a:r>
                  <a:rPr lang="en-US" sz="1200"/>
                  <a:t>Vehicle </a:t>
                </a:r>
              </a:p>
              <a:p>
                <a:pPr algn="r"/>
                <a:r>
                  <a:rPr lang="en-US" sz="1200"/>
                  <a:t>Engineering</a:t>
                </a: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0660185-D2F4-D9E2-E580-962F957C83E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4908" y="4306314"/>
                <a:ext cx="121480" cy="121480"/>
              </a:xfrm>
              <a:custGeom>
                <a:avLst/>
                <a:gdLst>
                  <a:gd name="connsiteX0" fmla="*/ 47105 w 94360"/>
                  <a:gd name="connsiteY0" fmla="*/ 94361 h 94360"/>
                  <a:gd name="connsiteX1" fmla="*/ 0 w 94360"/>
                  <a:gd name="connsiteY1" fmla="*/ 47105 h 94360"/>
                  <a:gd name="connsiteX2" fmla="*/ 47255 w 94360"/>
                  <a:gd name="connsiteY2" fmla="*/ 0 h 94360"/>
                  <a:gd name="connsiteX3" fmla="*/ 94361 w 94360"/>
                  <a:gd name="connsiteY3" fmla="*/ 47225 h 94360"/>
                  <a:gd name="connsiteX4" fmla="*/ 47105 w 94360"/>
                  <a:gd name="connsiteY4" fmla="*/ 94331 h 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0" h="94360">
                    <a:moveTo>
                      <a:pt x="47105" y="94361"/>
                    </a:moveTo>
                    <a:cubicBezTo>
                      <a:pt x="21032" y="94331"/>
                      <a:pt x="-30" y="73178"/>
                      <a:pt x="0" y="47105"/>
                    </a:cubicBezTo>
                    <a:cubicBezTo>
                      <a:pt x="30" y="21062"/>
                      <a:pt x="21182" y="-30"/>
                      <a:pt x="47255" y="0"/>
                    </a:cubicBezTo>
                    <a:cubicBezTo>
                      <a:pt x="73328" y="30"/>
                      <a:pt x="94421" y="21182"/>
                      <a:pt x="94361" y="47225"/>
                    </a:cubicBezTo>
                    <a:cubicBezTo>
                      <a:pt x="94331" y="73268"/>
                      <a:pt x="73178" y="94391"/>
                      <a:pt x="47105" y="94331"/>
                    </a:cubicBezTo>
                    <a:close/>
                  </a:path>
                </a:pathLst>
              </a:custGeom>
              <a:solidFill>
                <a:srgbClr val="0088EE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D18A4369-565E-7307-5CCC-AAA6065533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67479" y="3397695"/>
                <a:ext cx="121480" cy="121480"/>
              </a:xfrm>
              <a:custGeom>
                <a:avLst/>
                <a:gdLst>
                  <a:gd name="connsiteX0" fmla="*/ 47105 w 94360"/>
                  <a:gd name="connsiteY0" fmla="*/ 94361 h 94360"/>
                  <a:gd name="connsiteX1" fmla="*/ 0 w 94360"/>
                  <a:gd name="connsiteY1" fmla="*/ 47105 h 94360"/>
                  <a:gd name="connsiteX2" fmla="*/ 47255 w 94360"/>
                  <a:gd name="connsiteY2" fmla="*/ 0 h 94360"/>
                  <a:gd name="connsiteX3" fmla="*/ 94361 w 94360"/>
                  <a:gd name="connsiteY3" fmla="*/ 47225 h 94360"/>
                  <a:gd name="connsiteX4" fmla="*/ 47105 w 94360"/>
                  <a:gd name="connsiteY4" fmla="*/ 94331 h 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0" h="94360">
                    <a:moveTo>
                      <a:pt x="47105" y="94361"/>
                    </a:moveTo>
                    <a:cubicBezTo>
                      <a:pt x="21032" y="94331"/>
                      <a:pt x="-30" y="73178"/>
                      <a:pt x="0" y="47105"/>
                    </a:cubicBezTo>
                    <a:cubicBezTo>
                      <a:pt x="30" y="21062"/>
                      <a:pt x="21182" y="-30"/>
                      <a:pt x="47255" y="0"/>
                    </a:cubicBezTo>
                    <a:cubicBezTo>
                      <a:pt x="73328" y="30"/>
                      <a:pt x="94421" y="21182"/>
                      <a:pt x="94361" y="47225"/>
                    </a:cubicBezTo>
                    <a:cubicBezTo>
                      <a:pt x="94331" y="73268"/>
                      <a:pt x="73178" y="94391"/>
                      <a:pt x="47105" y="94331"/>
                    </a:cubicBezTo>
                    <a:close/>
                  </a:path>
                </a:pathLst>
              </a:custGeom>
              <a:solidFill>
                <a:srgbClr val="00467A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DE0933F-11CC-6E8C-142D-22E561D3EB1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18563" y="3397695"/>
                <a:ext cx="121480" cy="121480"/>
              </a:xfrm>
              <a:custGeom>
                <a:avLst/>
                <a:gdLst>
                  <a:gd name="connsiteX0" fmla="*/ 47105 w 94360"/>
                  <a:gd name="connsiteY0" fmla="*/ 94361 h 94360"/>
                  <a:gd name="connsiteX1" fmla="*/ 0 w 94360"/>
                  <a:gd name="connsiteY1" fmla="*/ 47105 h 94360"/>
                  <a:gd name="connsiteX2" fmla="*/ 47255 w 94360"/>
                  <a:gd name="connsiteY2" fmla="*/ 0 h 94360"/>
                  <a:gd name="connsiteX3" fmla="*/ 94361 w 94360"/>
                  <a:gd name="connsiteY3" fmla="*/ 47225 h 94360"/>
                  <a:gd name="connsiteX4" fmla="*/ 47105 w 94360"/>
                  <a:gd name="connsiteY4" fmla="*/ 94331 h 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0" h="94360">
                    <a:moveTo>
                      <a:pt x="47105" y="94361"/>
                    </a:moveTo>
                    <a:cubicBezTo>
                      <a:pt x="21032" y="94331"/>
                      <a:pt x="-30" y="73178"/>
                      <a:pt x="0" y="47105"/>
                    </a:cubicBezTo>
                    <a:cubicBezTo>
                      <a:pt x="30" y="21062"/>
                      <a:pt x="21182" y="-30"/>
                      <a:pt x="47255" y="0"/>
                    </a:cubicBezTo>
                    <a:cubicBezTo>
                      <a:pt x="73328" y="30"/>
                      <a:pt x="94421" y="21182"/>
                      <a:pt x="94361" y="47225"/>
                    </a:cubicBezTo>
                    <a:cubicBezTo>
                      <a:pt x="94331" y="73268"/>
                      <a:pt x="73178" y="94391"/>
                      <a:pt x="47105" y="94331"/>
                    </a:cubicBezTo>
                    <a:close/>
                  </a:path>
                </a:pathLst>
              </a:custGeom>
              <a:solidFill>
                <a:srgbClr val="1D9EFF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BDC970A-E48C-8D11-0F19-E3204E36040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640873" y="4308024"/>
                <a:ext cx="121480" cy="121480"/>
              </a:xfrm>
              <a:custGeom>
                <a:avLst/>
                <a:gdLst>
                  <a:gd name="connsiteX0" fmla="*/ 47105 w 94360"/>
                  <a:gd name="connsiteY0" fmla="*/ 94361 h 94360"/>
                  <a:gd name="connsiteX1" fmla="*/ 0 w 94360"/>
                  <a:gd name="connsiteY1" fmla="*/ 47105 h 94360"/>
                  <a:gd name="connsiteX2" fmla="*/ 47255 w 94360"/>
                  <a:gd name="connsiteY2" fmla="*/ 0 h 94360"/>
                  <a:gd name="connsiteX3" fmla="*/ 94361 w 94360"/>
                  <a:gd name="connsiteY3" fmla="*/ 47225 h 94360"/>
                  <a:gd name="connsiteX4" fmla="*/ 47105 w 94360"/>
                  <a:gd name="connsiteY4" fmla="*/ 94331 h 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0" h="94360">
                    <a:moveTo>
                      <a:pt x="47105" y="94361"/>
                    </a:moveTo>
                    <a:cubicBezTo>
                      <a:pt x="21032" y="94331"/>
                      <a:pt x="-30" y="73178"/>
                      <a:pt x="0" y="47105"/>
                    </a:cubicBezTo>
                    <a:cubicBezTo>
                      <a:pt x="30" y="21062"/>
                      <a:pt x="21182" y="-30"/>
                      <a:pt x="47255" y="0"/>
                    </a:cubicBezTo>
                    <a:cubicBezTo>
                      <a:pt x="73328" y="30"/>
                      <a:pt x="94421" y="21182"/>
                      <a:pt x="94361" y="47225"/>
                    </a:cubicBezTo>
                    <a:cubicBezTo>
                      <a:pt x="94331" y="73268"/>
                      <a:pt x="73178" y="94391"/>
                      <a:pt x="47105" y="94331"/>
                    </a:cubicBezTo>
                    <a:close/>
                  </a:path>
                </a:pathLst>
              </a:custGeom>
              <a:solidFill>
                <a:srgbClr val="0088EE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EDE2E0A-53A4-BD9D-0663-82A6B091E23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67479" y="3932309"/>
                <a:ext cx="121480" cy="121480"/>
              </a:xfrm>
              <a:custGeom>
                <a:avLst/>
                <a:gdLst>
                  <a:gd name="connsiteX0" fmla="*/ 47105 w 94360"/>
                  <a:gd name="connsiteY0" fmla="*/ 94361 h 94360"/>
                  <a:gd name="connsiteX1" fmla="*/ 0 w 94360"/>
                  <a:gd name="connsiteY1" fmla="*/ 47105 h 94360"/>
                  <a:gd name="connsiteX2" fmla="*/ 47255 w 94360"/>
                  <a:gd name="connsiteY2" fmla="*/ 0 h 94360"/>
                  <a:gd name="connsiteX3" fmla="*/ 94361 w 94360"/>
                  <a:gd name="connsiteY3" fmla="*/ 47225 h 94360"/>
                  <a:gd name="connsiteX4" fmla="*/ 47105 w 94360"/>
                  <a:gd name="connsiteY4" fmla="*/ 94331 h 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0" h="94360">
                    <a:moveTo>
                      <a:pt x="47105" y="94361"/>
                    </a:moveTo>
                    <a:cubicBezTo>
                      <a:pt x="21032" y="94331"/>
                      <a:pt x="-30" y="73178"/>
                      <a:pt x="0" y="47105"/>
                    </a:cubicBezTo>
                    <a:cubicBezTo>
                      <a:pt x="30" y="21062"/>
                      <a:pt x="21182" y="-30"/>
                      <a:pt x="47255" y="0"/>
                    </a:cubicBezTo>
                    <a:cubicBezTo>
                      <a:pt x="73328" y="30"/>
                      <a:pt x="94421" y="21182"/>
                      <a:pt x="94361" y="47225"/>
                    </a:cubicBezTo>
                    <a:cubicBezTo>
                      <a:pt x="94331" y="73268"/>
                      <a:pt x="73178" y="94391"/>
                      <a:pt x="47105" y="94331"/>
                    </a:cubicBezTo>
                    <a:close/>
                  </a:path>
                </a:pathLst>
              </a:custGeom>
              <a:solidFill>
                <a:srgbClr val="00589A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66DB64B6-4CFB-9AD7-8467-5A9F3FC78B08}"/>
                  </a:ext>
                </a:extLst>
              </p:cNvPr>
              <p:cNvGrpSpPr>
                <a:grpSpLocks/>
              </p:cNvGrpSpPr>
              <p:nvPr/>
            </p:nvGrpSpPr>
            <p:grpSpPr>
              <a:xfrm rot="1800000">
                <a:off x="5610388" y="1832526"/>
                <a:ext cx="986970" cy="997303"/>
                <a:chOff x="4856673" y="1324524"/>
                <a:chExt cx="986970" cy="997303"/>
              </a:xfrm>
            </p:grpSpPr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0FD8ACA6-43D0-E916-7F9F-EC098796B4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047517" y="1745703"/>
                  <a:ext cx="750896" cy="520623"/>
                </a:xfrm>
                <a:custGeom>
                  <a:avLst/>
                  <a:gdLst>
                    <a:gd name="connsiteX0" fmla="*/ 275941 w 750896"/>
                    <a:gd name="connsiteY0" fmla="*/ 45635 h 520623"/>
                    <a:gd name="connsiteX1" fmla="*/ 0 w 750896"/>
                    <a:gd name="connsiteY1" fmla="*/ 432288 h 520623"/>
                    <a:gd name="connsiteX2" fmla="*/ 513387 w 750896"/>
                    <a:gd name="connsiteY2" fmla="*/ 456921 h 520623"/>
                    <a:gd name="connsiteX3" fmla="*/ 748734 w 750896"/>
                    <a:gd name="connsiteY3" fmla="*/ 0 h 520623"/>
                    <a:gd name="connsiteX4" fmla="*/ 275941 w 750896"/>
                    <a:gd name="connsiteY4" fmla="*/ 45635 h 520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0896" h="520623">
                      <a:moveTo>
                        <a:pt x="275941" y="45635"/>
                      </a:moveTo>
                      <a:lnTo>
                        <a:pt x="0" y="432288"/>
                      </a:lnTo>
                      <a:cubicBezTo>
                        <a:pt x="146806" y="536910"/>
                        <a:pt x="347049" y="552962"/>
                        <a:pt x="513387" y="456921"/>
                      </a:cubicBezTo>
                      <a:cubicBezTo>
                        <a:pt x="679696" y="360910"/>
                        <a:pt x="765956" y="179450"/>
                        <a:pt x="748734" y="0"/>
                      </a:cubicBezTo>
                      <a:lnTo>
                        <a:pt x="275941" y="45635"/>
                      </a:lnTo>
                      <a:close/>
                    </a:path>
                  </a:pathLst>
                </a:custGeom>
                <a:solidFill>
                  <a:srgbClr val="002B4C"/>
                </a:solidFill>
                <a:ln w="29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  <p:grpSp>
              <p:nvGrpSpPr>
                <p:cNvPr id="171" name="Graphic 26">
                  <a:extLst>
                    <a:ext uri="{FF2B5EF4-FFF2-40B4-BE49-F238E27FC236}">
                      <a16:creationId xmlns:a16="http://schemas.microsoft.com/office/drawing/2014/main" id="{26A6A72B-CFE2-7E21-8345-2FD62042D921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4856673" y="1324524"/>
                  <a:ext cx="986970" cy="997303"/>
                  <a:chOff x="4856673" y="1324524"/>
                  <a:chExt cx="986970" cy="997303"/>
                </a:xfrm>
                <a:noFill/>
              </p:grpSpPr>
              <p:sp>
                <p:nvSpPr>
                  <p:cNvPr id="174" name="Freeform: Shape 173">
                    <a:extLst>
                      <a:ext uri="{FF2B5EF4-FFF2-40B4-BE49-F238E27FC236}">
                        <a16:creationId xmlns:a16="http://schemas.microsoft.com/office/drawing/2014/main" id="{D60061D4-D1FD-9556-7592-A8B777EFE95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126754" y="1791368"/>
                    <a:ext cx="716889" cy="530459"/>
                  </a:xfrm>
                  <a:custGeom>
                    <a:avLst/>
                    <a:gdLst>
                      <a:gd name="connsiteX0" fmla="*/ 716332 w 716889"/>
                      <a:gd name="connsiteY0" fmla="*/ 98291 h 530459"/>
                      <a:gd name="connsiteX1" fmla="*/ 503578 w 716889"/>
                      <a:gd name="connsiteY1" fmla="*/ 430668 h 530459"/>
                      <a:gd name="connsiteX2" fmla="*/ 502978 w 716889"/>
                      <a:gd name="connsiteY2" fmla="*/ 530459 h 530459"/>
                      <a:gd name="connsiteX3" fmla="*/ 416268 w 716889"/>
                      <a:gd name="connsiteY3" fmla="*/ 481073 h 530459"/>
                      <a:gd name="connsiteX4" fmla="*/ 22054 w 716889"/>
                      <a:gd name="connsiteY4" fmla="*/ 499136 h 530459"/>
                      <a:gd name="connsiteX5" fmla="*/ 2612 w 716889"/>
                      <a:gd name="connsiteY5" fmla="*/ 455451 h 530459"/>
                      <a:gd name="connsiteX6" fmla="*/ 196704 w 716889"/>
                      <a:gd name="connsiteY6" fmla="*/ 0 h 530459"/>
                      <a:gd name="connsiteX7" fmla="*/ 688189 w 716889"/>
                      <a:gd name="connsiteY7" fmla="*/ 59647 h 530459"/>
                      <a:gd name="connsiteX8" fmla="*/ 716302 w 716889"/>
                      <a:gd name="connsiteY8" fmla="*/ 98321 h 530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6889" h="530459">
                        <a:moveTo>
                          <a:pt x="716332" y="98291"/>
                        </a:moveTo>
                        <a:cubicBezTo>
                          <a:pt x="691579" y="228775"/>
                          <a:pt x="618041" y="349329"/>
                          <a:pt x="503578" y="430668"/>
                        </a:cubicBezTo>
                        <a:lnTo>
                          <a:pt x="502978" y="530459"/>
                        </a:lnTo>
                        <a:lnTo>
                          <a:pt x="416268" y="481073"/>
                        </a:lnTo>
                        <a:cubicBezTo>
                          <a:pt x="288604" y="539520"/>
                          <a:pt x="147438" y="542940"/>
                          <a:pt x="22054" y="499136"/>
                        </a:cubicBezTo>
                        <a:cubicBezTo>
                          <a:pt x="4142" y="492895"/>
                          <a:pt x="-4799" y="472883"/>
                          <a:pt x="2612" y="455451"/>
                        </a:cubicBezTo>
                        <a:lnTo>
                          <a:pt x="196704" y="0"/>
                        </a:lnTo>
                        <a:lnTo>
                          <a:pt x="688189" y="59647"/>
                        </a:lnTo>
                        <a:cubicBezTo>
                          <a:pt x="707001" y="61927"/>
                          <a:pt x="719842" y="79689"/>
                          <a:pt x="716302" y="98321"/>
                        </a:cubicBezTo>
                        <a:close/>
                      </a:path>
                    </a:pathLst>
                  </a:custGeom>
                  <a:noFill/>
                  <a:ln w="11994" cap="rnd">
                    <a:solidFill>
                      <a:srgbClr val="002B4C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  <p:sp>
                <p:nvSpPr>
                  <p:cNvPr id="175" name="Freeform: Shape 174">
                    <a:extLst>
                      <a:ext uri="{FF2B5EF4-FFF2-40B4-BE49-F238E27FC236}">
                        <a16:creationId xmlns:a16="http://schemas.microsoft.com/office/drawing/2014/main" id="{B1865FB5-BE0D-323E-BE40-B685D1634CB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856673" y="1324524"/>
                    <a:ext cx="922235" cy="811552"/>
                  </a:xfrm>
                  <a:custGeom>
                    <a:avLst/>
                    <a:gdLst>
                      <a:gd name="connsiteX0" fmla="*/ 151990 w 922235"/>
                      <a:gd name="connsiteY0" fmla="*/ 811553 h 811552"/>
                      <a:gd name="connsiteX1" fmla="*/ 62610 w 922235"/>
                      <a:gd name="connsiteY1" fmla="*/ 700181 h 811552"/>
                      <a:gd name="connsiteX2" fmla="*/ 233449 w 922235"/>
                      <a:gd name="connsiteY2" fmla="*/ 62610 h 811552"/>
                      <a:gd name="connsiteX3" fmla="*/ 871020 w 922235"/>
                      <a:gd name="connsiteY3" fmla="*/ 233449 h 811552"/>
                      <a:gd name="connsiteX4" fmla="*/ 922236 w 922235"/>
                      <a:gd name="connsiteY4" fmla="*/ 364143 h 8115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2235" h="811552">
                        <a:moveTo>
                          <a:pt x="151990" y="811553"/>
                        </a:moveTo>
                        <a:cubicBezTo>
                          <a:pt x="117516" y="780049"/>
                          <a:pt x="87212" y="742785"/>
                          <a:pt x="62610" y="700181"/>
                        </a:cubicBezTo>
                        <a:cubicBezTo>
                          <a:pt x="-66285" y="476956"/>
                          <a:pt x="10224" y="191504"/>
                          <a:pt x="233449" y="62610"/>
                        </a:cubicBezTo>
                        <a:cubicBezTo>
                          <a:pt x="456674" y="-66285"/>
                          <a:pt x="742125" y="10224"/>
                          <a:pt x="871020" y="233449"/>
                        </a:cubicBezTo>
                        <a:cubicBezTo>
                          <a:pt x="895173" y="275303"/>
                          <a:pt x="912124" y="319348"/>
                          <a:pt x="922236" y="364143"/>
                        </a:cubicBezTo>
                      </a:path>
                    </a:pathLst>
                  </a:custGeom>
                  <a:noFill/>
                  <a:ln w="11994" cap="rnd">
                    <a:solidFill>
                      <a:srgbClr val="002B4C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IN"/>
                  </a:p>
                </p:txBody>
              </p:sp>
            </p:grp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7996B79C-4525-0FEE-844B-E37C8D12BE75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8900000">
                  <a:off x="4977848" y="1445736"/>
                  <a:ext cx="691217" cy="691217"/>
                </a:xfrm>
                <a:custGeom>
                  <a:avLst/>
                  <a:gdLst>
                    <a:gd name="connsiteX0" fmla="*/ 691217 w 691217"/>
                    <a:gd name="connsiteY0" fmla="*/ 345609 h 691217"/>
                    <a:gd name="connsiteX1" fmla="*/ 345609 w 691217"/>
                    <a:gd name="connsiteY1" fmla="*/ 691217 h 691217"/>
                    <a:gd name="connsiteX2" fmla="*/ 0 w 691217"/>
                    <a:gd name="connsiteY2" fmla="*/ 345609 h 691217"/>
                    <a:gd name="connsiteX3" fmla="*/ 345609 w 691217"/>
                    <a:gd name="connsiteY3" fmla="*/ 0 h 691217"/>
                    <a:gd name="connsiteX4" fmla="*/ 691217 w 691217"/>
                    <a:gd name="connsiteY4" fmla="*/ 345609 h 691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1217" h="691217">
                      <a:moveTo>
                        <a:pt x="691217" y="345609"/>
                      </a:moveTo>
                      <a:cubicBezTo>
                        <a:pt x="691217" y="536483"/>
                        <a:pt x="536483" y="691217"/>
                        <a:pt x="345609" y="691217"/>
                      </a:cubicBezTo>
                      <a:cubicBezTo>
                        <a:pt x="154734" y="691217"/>
                        <a:pt x="0" y="536483"/>
                        <a:pt x="0" y="345609"/>
                      </a:cubicBezTo>
                      <a:cubicBezTo>
                        <a:pt x="0" y="154734"/>
                        <a:pt x="154734" y="0"/>
                        <a:pt x="345609" y="0"/>
                      </a:cubicBezTo>
                      <a:cubicBezTo>
                        <a:pt x="536483" y="0"/>
                        <a:pt x="691217" y="154734"/>
                        <a:pt x="691217" y="3456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N"/>
                </a:p>
              </p:txBody>
            </p:sp>
          </p:grp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E76A4AE-C38E-F6FA-5B47-1A6DEEAE5C7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31355" y="2941053"/>
                <a:ext cx="121480" cy="121480"/>
              </a:xfrm>
              <a:custGeom>
                <a:avLst/>
                <a:gdLst>
                  <a:gd name="connsiteX0" fmla="*/ 47105 w 94360"/>
                  <a:gd name="connsiteY0" fmla="*/ 94361 h 94360"/>
                  <a:gd name="connsiteX1" fmla="*/ 0 w 94360"/>
                  <a:gd name="connsiteY1" fmla="*/ 47105 h 94360"/>
                  <a:gd name="connsiteX2" fmla="*/ 47255 w 94360"/>
                  <a:gd name="connsiteY2" fmla="*/ 0 h 94360"/>
                  <a:gd name="connsiteX3" fmla="*/ 94361 w 94360"/>
                  <a:gd name="connsiteY3" fmla="*/ 47225 h 94360"/>
                  <a:gd name="connsiteX4" fmla="*/ 47105 w 94360"/>
                  <a:gd name="connsiteY4" fmla="*/ 94331 h 9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360" h="94360">
                    <a:moveTo>
                      <a:pt x="47105" y="94361"/>
                    </a:moveTo>
                    <a:cubicBezTo>
                      <a:pt x="21032" y="94331"/>
                      <a:pt x="-30" y="73178"/>
                      <a:pt x="0" y="47105"/>
                    </a:cubicBezTo>
                    <a:cubicBezTo>
                      <a:pt x="30" y="21062"/>
                      <a:pt x="21182" y="-30"/>
                      <a:pt x="47255" y="0"/>
                    </a:cubicBezTo>
                    <a:cubicBezTo>
                      <a:pt x="73328" y="30"/>
                      <a:pt x="94421" y="21182"/>
                      <a:pt x="94361" y="47225"/>
                    </a:cubicBezTo>
                    <a:cubicBezTo>
                      <a:pt x="94331" y="73268"/>
                      <a:pt x="73178" y="94391"/>
                      <a:pt x="47105" y="94331"/>
                    </a:cubicBezTo>
                    <a:close/>
                  </a:path>
                </a:pathLst>
              </a:custGeom>
              <a:solidFill>
                <a:srgbClr val="002B4C"/>
              </a:solidFill>
              <a:ln w="381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pic>
            <p:nvPicPr>
              <p:cNvPr id="184" name="Graphic 183">
                <a:extLst>
                  <a:ext uri="{FF2B5EF4-FFF2-40B4-BE49-F238E27FC236}">
                    <a16:creationId xmlns:a16="http://schemas.microsoft.com/office/drawing/2014/main" id="{5BE0C569-B061-D638-DEEE-37AF39E925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854575" y="2211673"/>
                <a:ext cx="464807" cy="154936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3906E4DD-44AC-B8DE-AF1A-8F7207216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024823" y="2726123"/>
                <a:ext cx="271851" cy="260755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02D23C6D-C428-3C39-D8EB-256DACD6C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7372609" y="3884040"/>
                <a:ext cx="309563" cy="232172"/>
              </a:xfrm>
              <a:prstGeom prst="rect">
                <a:avLst/>
              </a:prstGeom>
            </p:spPr>
          </p:pic>
          <p:pic>
            <p:nvPicPr>
              <p:cNvPr id="190" name="Graphic 189">
                <a:extLst>
                  <a:ext uri="{FF2B5EF4-FFF2-40B4-BE49-F238E27FC236}">
                    <a16:creationId xmlns:a16="http://schemas.microsoft.com/office/drawing/2014/main" id="{D3B6C885-832C-6E2D-05A8-4A9564AC41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6676484" y="4919580"/>
                <a:ext cx="290513" cy="180118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B134138A-97A0-AF9A-498C-D80A86B2D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5158298" y="4853351"/>
                <a:ext cx="314832" cy="314832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ACB1BC01-F4BB-8825-ED4B-2077FFC37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4406496" y="3863762"/>
                <a:ext cx="313142" cy="285306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87AC56FB-6B4C-3FF9-7F06-1BD0D89D4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4842927" y="2704892"/>
                <a:ext cx="283874" cy="258641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BED481-AF12-B741-5F8B-BA8C1B6DDA08}"/>
                </a:ext>
              </a:extLst>
            </p:cNvPr>
            <p:cNvSpPr txBox="1"/>
            <p:nvPr/>
          </p:nvSpPr>
          <p:spPr>
            <a:xfrm>
              <a:off x="5475276" y="3351556"/>
              <a:ext cx="1154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b="1">
                  <a:solidFill>
                    <a:srgbClr val="00589A"/>
                  </a:solidFill>
                </a:rPr>
                <a:t>System</a:t>
              </a:r>
            </a:p>
            <a:p>
              <a:pPr algn="ctr"/>
              <a:r>
                <a:rPr lang="en-IN" sz="1200" b="1">
                  <a:solidFill>
                    <a:srgbClr val="00589A"/>
                  </a:solidFill>
                </a:rPr>
                <a:t>Engineering &amp;</a:t>
              </a:r>
            </a:p>
            <a:p>
              <a:pPr algn="ctr"/>
              <a:r>
                <a:rPr lang="en-IN" sz="1200" b="1">
                  <a:solidFill>
                    <a:srgbClr val="00589A"/>
                  </a:solidFill>
                </a:rPr>
                <a:t>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10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BD8B2-BC55-8F82-4583-E4A615777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2E81D1-2E87-0640-0740-D5848EB26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63925"/>
              </p:ext>
            </p:extLst>
          </p:nvPr>
        </p:nvGraphicFramePr>
        <p:xfrm>
          <a:off x="516163" y="957422"/>
          <a:ext cx="11609163" cy="5341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5050">
                  <a:extLst>
                    <a:ext uri="{9D8B030D-6E8A-4147-A177-3AD203B41FA5}">
                      <a16:colId xmlns:a16="http://schemas.microsoft.com/office/drawing/2014/main" val="3329369787"/>
                    </a:ext>
                  </a:extLst>
                </a:gridCol>
                <a:gridCol w="1609725">
                  <a:extLst>
                    <a:ext uri="{9D8B030D-6E8A-4147-A177-3AD203B41FA5}">
                      <a16:colId xmlns:a16="http://schemas.microsoft.com/office/drawing/2014/main" val="121986182"/>
                    </a:ext>
                  </a:extLst>
                </a:gridCol>
                <a:gridCol w="1604962">
                  <a:extLst>
                    <a:ext uri="{9D8B030D-6E8A-4147-A177-3AD203B41FA5}">
                      <a16:colId xmlns:a16="http://schemas.microsoft.com/office/drawing/2014/main" val="224396791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603016617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435592617"/>
                    </a:ext>
                  </a:extLst>
                </a:gridCol>
                <a:gridCol w="1560830">
                  <a:extLst>
                    <a:ext uri="{9D8B030D-6E8A-4147-A177-3AD203B41FA5}">
                      <a16:colId xmlns:a16="http://schemas.microsoft.com/office/drawing/2014/main" val="3990299254"/>
                    </a:ext>
                  </a:extLst>
                </a:gridCol>
                <a:gridCol w="1845946">
                  <a:extLst>
                    <a:ext uri="{9D8B030D-6E8A-4147-A177-3AD203B41FA5}">
                      <a16:colId xmlns:a16="http://schemas.microsoft.com/office/drawing/2014/main" val="1357358098"/>
                    </a:ext>
                  </a:extLst>
                </a:gridCol>
              </a:tblGrid>
              <a:tr h="32829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Body </a:t>
                      </a:r>
                    </a:p>
                    <a:p>
                      <a:pPr algn="ctr"/>
                      <a:r>
                        <a:rPr lang="en-US" sz="1200"/>
                        <a:t>Engineering</a:t>
                      </a:r>
                      <a:endParaRPr lang="en-IN" sz="1200"/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Computer-Aided Engineering</a:t>
                      </a:r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/>
                        <a:t>Enterprise &amp; Digital Technologies</a:t>
                      </a:r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Propulsion </a:t>
                      </a:r>
                    </a:p>
                    <a:p>
                      <a:pPr algn="ctr"/>
                      <a:r>
                        <a:rPr lang="en-US" sz="1200"/>
                        <a:t>Systems</a:t>
                      </a:r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/>
                        <a:t>Supply Chain Management</a:t>
                      </a:r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Vehicle Electronics </a:t>
                      </a:r>
                    </a:p>
                    <a:p>
                      <a:pPr algn="ctr"/>
                      <a:r>
                        <a:rPr lang="en-US" sz="1200"/>
                        <a:t>&amp; Software</a:t>
                      </a:r>
                    </a:p>
                  </a:txBody>
                  <a:tcPr>
                    <a:solidFill>
                      <a:srgbClr val="4150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Vehicle </a:t>
                      </a:r>
                    </a:p>
                    <a:p>
                      <a:pPr algn="ctr"/>
                      <a:r>
                        <a:rPr lang="en-US" sz="1200"/>
                        <a:t>Engineering</a:t>
                      </a:r>
                    </a:p>
                  </a:txBody>
                  <a:tcPr>
                    <a:solidFill>
                      <a:srgbClr val="415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23197"/>
                  </a:ext>
                </a:extLst>
              </a:tr>
              <a:tr h="4884073">
                <a:tc>
                  <a:txBody>
                    <a:bodyPr/>
                    <a:lstStyle/>
                    <a:p>
                      <a:endParaRPr lang="en-IN" sz="1200"/>
                    </a:p>
                    <a:p>
                      <a:endParaRPr lang="en-IN" sz="1200"/>
                    </a:p>
                    <a:p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  <a:p>
                      <a:pPr marL="0" indent="0">
                        <a:buFontTx/>
                        <a:buNone/>
                      </a:pPr>
                      <a:endParaRPr lang="en-IN" sz="1200"/>
                    </a:p>
                  </a:txBody>
                  <a:tcPr>
                    <a:solidFill>
                      <a:schemeClr val="bg1"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200" b="1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IN" sz="12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US" sz="1200"/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en-IN" sz="12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endParaRPr lang="en-IN" sz="12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endParaRPr lang="en-US" sz="1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</a:pPr>
                      <a:endParaRPr lang="en-IN" sz="12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159491"/>
                  </a:ext>
                </a:extLst>
              </a:tr>
            </a:tbl>
          </a:graphicData>
        </a:graphic>
      </p:graphicFrame>
      <p:pic>
        <p:nvPicPr>
          <p:cNvPr id="19" name="Picture 18" descr="A map of the world&#10;&#10;AI-generated content may be incorrect.">
            <a:extLst>
              <a:ext uri="{FF2B5EF4-FFF2-40B4-BE49-F238E27FC236}">
                <a16:creationId xmlns:a16="http://schemas.microsoft.com/office/drawing/2014/main" id="{80F6F27F-254B-8F4E-48E3-5DD2F69E3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69" y="1786540"/>
            <a:ext cx="1072363" cy="701982"/>
          </a:xfrm>
          <a:prstGeom prst="round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F56FADE-5C0E-C47D-888C-614761500DC3}"/>
              </a:ext>
            </a:extLst>
          </p:cNvPr>
          <p:cNvGrpSpPr/>
          <p:nvPr/>
        </p:nvGrpSpPr>
        <p:grpSpPr>
          <a:xfrm>
            <a:off x="475470" y="6349214"/>
            <a:ext cx="11344608" cy="443596"/>
            <a:chOff x="137610" y="6237863"/>
            <a:chExt cx="11957421" cy="325700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861C6CF1-4F4F-8D57-70EC-0D321949DFED}"/>
                </a:ext>
              </a:extLst>
            </p:cNvPr>
            <p:cNvSpPr/>
            <p:nvPr/>
          </p:nvSpPr>
          <p:spPr>
            <a:xfrm>
              <a:off x="137610" y="6237863"/>
              <a:ext cx="1390792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B4C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Benchmarking</a:t>
              </a: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D8F8F5B-B3D0-F6EC-5C6B-1BF4A966BB06}"/>
                </a:ext>
              </a:extLst>
            </p:cNvPr>
            <p:cNvSpPr/>
            <p:nvPr/>
          </p:nvSpPr>
          <p:spPr>
            <a:xfrm>
              <a:off x="1450010" y="6237863"/>
              <a:ext cx="140495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427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Target Setting</a:t>
              </a: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CA3AD2C-28B9-97E7-1114-584A8B2F24BA}"/>
                </a:ext>
              </a:extLst>
            </p:cNvPr>
            <p:cNvSpPr/>
            <p:nvPr/>
          </p:nvSpPr>
          <p:spPr>
            <a:xfrm>
              <a:off x="2762410" y="6237863"/>
              <a:ext cx="140319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58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Concept Development</a:t>
              </a: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F6CFC3E-8D7C-EC0A-ABBB-A7645DD04699}"/>
                </a:ext>
              </a:extLst>
            </p:cNvPr>
            <p:cNvSpPr/>
            <p:nvPr/>
          </p:nvSpPr>
          <p:spPr>
            <a:xfrm>
              <a:off x="4074810" y="6237863"/>
              <a:ext cx="1393558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88EE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Detailed Design</a:t>
              </a: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6B9F02-DDCD-71E0-724C-5205046F1098}"/>
                </a:ext>
              </a:extLst>
            </p:cNvPr>
            <p:cNvSpPr/>
            <p:nvPr/>
          </p:nvSpPr>
          <p:spPr>
            <a:xfrm>
              <a:off x="5387210" y="6237863"/>
              <a:ext cx="140983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1D9E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Design Validation</a:t>
              </a: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17A4381-0FC4-B0B3-491C-F57399097666}"/>
                </a:ext>
              </a:extLst>
            </p:cNvPr>
            <p:cNvSpPr/>
            <p:nvPr/>
          </p:nvSpPr>
          <p:spPr>
            <a:xfrm>
              <a:off x="6710345" y="6237863"/>
              <a:ext cx="1391918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Strategic Sourcing</a:t>
              </a: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F4AE9EB-604E-798E-3104-5BC6A33B42EE}"/>
                </a:ext>
              </a:extLst>
            </p:cNvPr>
            <p:cNvSpPr/>
            <p:nvPr/>
          </p:nvSpPr>
          <p:spPr>
            <a:xfrm>
              <a:off x="8012010" y="6237863"/>
              <a:ext cx="139615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79C6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Proto development</a:t>
              </a: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6B824BE-AFA7-2AA4-5EA8-7395241609E9}"/>
                </a:ext>
              </a:extLst>
            </p:cNvPr>
            <p:cNvSpPr/>
            <p:nvPr/>
          </p:nvSpPr>
          <p:spPr>
            <a:xfrm>
              <a:off x="9324410" y="6237863"/>
              <a:ext cx="1404550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BBE2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Testing</a:t>
              </a: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42CADE9-5A0C-5B7F-33AC-D475741E0422}"/>
                </a:ext>
              </a:extLst>
            </p:cNvPr>
            <p:cNvSpPr/>
            <p:nvPr/>
          </p:nvSpPr>
          <p:spPr>
            <a:xfrm>
              <a:off x="10636809" y="6237863"/>
              <a:ext cx="1458222" cy="325700"/>
            </a:xfrm>
            <a:custGeom>
              <a:avLst/>
              <a:gdLst>
                <a:gd name="connsiteX0" fmla="*/ 0 w 1458222"/>
                <a:gd name="connsiteY0" fmla="*/ 0 h 325700"/>
                <a:gd name="connsiteX1" fmla="*/ 1295372 w 1458222"/>
                <a:gd name="connsiteY1" fmla="*/ 0 h 325700"/>
                <a:gd name="connsiteX2" fmla="*/ 1458222 w 1458222"/>
                <a:gd name="connsiteY2" fmla="*/ 162850 h 325700"/>
                <a:gd name="connsiteX3" fmla="*/ 1295372 w 1458222"/>
                <a:gd name="connsiteY3" fmla="*/ 325700 h 325700"/>
                <a:gd name="connsiteX4" fmla="*/ 0 w 1458222"/>
                <a:gd name="connsiteY4" fmla="*/ 325700 h 325700"/>
                <a:gd name="connsiteX5" fmla="*/ 162850 w 1458222"/>
                <a:gd name="connsiteY5" fmla="*/ 162850 h 325700"/>
                <a:gd name="connsiteX6" fmla="*/ 0 w 1458222"/>
                <a:gd name="connsiteY6" fmla="*/ 0 h 3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8222" h="325700">
                  <a:moveTo>
                    <a:pt x="0" y="0"/>
                  </a:moveTo>
                  <a:lnTo>
                    <a:pt x="1295372" y="0"/>
                  </a:lnTo>
                  <a:lnTo>
                    <a:pt x="1458222" y="162850"/>
                  </a:lnTo>
                  <a:lnTo>
                    <a:pt x="1295372" y="325700"/>
                  </a:lnTo>
                  <a:lnTo>
                    <a:pt x="0" y="325700"/>
                  </a:lnTo>
                  <a:lnTo>
                    <a:pt x="162850" y="162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BBE2FF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855" tIns="13335" rIns="176185" bIns="13335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50" b="1" kern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SOP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94EBD4FF-F41C-9E86-2C4C-87173B76A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Concept to </a:t>
            </a:r>
            <a:r>
              <a:rPr lang="en-US" sz="3000" err="1"/>
              <a:t>SoP</a:t>
            </a:r>
            <a:r>
              <a:rPr lang="en-US" sz="3000"/>
              <a:t> Development and Digital Transformation</a:t>
            </a:r>
            <a:endParaRPr lang="en-IN" sz="3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C8D5B3-D204-E088-1A9A-72DDB8460455}"/>
              </a:ext>
            </a:extLst>
          </p:cNvPr>
          <p:cNvCxnSpPr>
            <a:cxnSpLocks/>
          </p:cNvCxnSpPr>
          <p:nvPr/>
        </p:nvCxnSpPr>
        <p:spPr>
          <a:xfrm>
            <a:off x="2081888" y="1376516"/>
            <a:ext cx="0" cy="4922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88F9A5-94FF-11D1-D6B3-72236FA76D27}"/>
              </a:ext>
            </a:extLst>
          </p:cNvPr>
          <p:cNvCxnSpPr>
            <a:cxnSpLocks/>
          </p:cNvCxnSpPr>
          <p:nvPr/>
        </p:nvCxnSpPr>
        <p:spPr>
          <a:xfrm>
            <a:off x="3691614" y="1376516"/>
            <a:ext cx="0" cy="4922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06BB4DC-7AEE-CD8F-CE42-D71FDBF81EF0}"/>
              </a:ext>
            </a:extLst>
          </p:cNvPr>
          <p:cNvCxnSpPr>
            <a:cxnSpLocks/>
          </p:cNvCxnSpPr>
          <p:nvPr/>
        </p:nvCxnSpPr>
        <p:spPr>
          <a:xfrm>
            <a:off x="5294671" y="1376516"/>
            <a:ext cx="0" cy="4936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C1E8B37-EBBB-9822-1045-5AF9674C1807}"/>
              </a:ext>
            </a:extLst>
          </p:cNvPr>
          <p:cNvCxnSpPr>
            <a:cxnSpLocks/>
          </p:cNvCxnSpPr>
          <p:nvPr/>
        </p:nvCxnSpPr>
        <p:spPr>
          <a:xfrm>
            <a:off x="7019741" y="1376516"/>
            <a:ext cx="0" cy="4936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B3EA3E-FA85-677A-C9C6-48C76BEF6403}"/>
              </a:ext>
            </a:extLst>
          </p:cNvPr>
          <p:cNvCxnSpPr>
            <a:cxnSpLocks/>
          </p:cNvCxnSpPr>
          <p:nvPr/>
        </p:nvCxnSpPr>
        <p:spPr>
          <a:xfrm>
            <a:off x="8716678" y="1376516"/>
            <a:ext cx="0" cy="4922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4FAAF86-E81F-9819-7B89-06E787789742}"/>
              </a:ext>
            </a:extLst>
          </p:cNvPr>
          <p:cNvCxnSpPr>
            <a:cxnSpLocks/>
          </p:cNvCxnSpPr>
          <p:nvPr/>
        </p:nvCxnSpPr>
        <p:spPr>
          <a:xfrm>
            <a:off x="10279880" y="1376516"/>
            <a:ext cx="0" cy="4922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AC5E2F-3B5B-F78E-A7E2-E45392643B8E}"/>
              </a:ext>
            </a:extLst>
          </p:cNvPr>
          <p:cNvCxnSpPr>
            <a:cxnSpLocks/>
          </p:cNvCxnSpPr>
          <p:nvPr/>
        </p:nvCxnSpPr>
        <p:spPr>
          <a:xfrm>
            <a:off x="12110727" y="1376516"/>
            <a:ext cx="0" cy="4922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5B5886-102A-EA10-38AD-40A5D4119320}"/>
              </a:ext>
            </a:extLst>
          </p:cNvPr>
          <p:cNvCxnSpPr>
            <a:cxnSpLocks/>
          </p:cNvCxnSpPr>
          <p:nvPr/>
        </p:nvCxnSpPr>
        <p:spPr>
          <a:xfrm>
            <a:off x="528208" y="1376516"/>
            <a:ext cx="0" cy="4922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D31E804-1624-DCDB-AD56-DF379AE7614D}"/>
              </a:ext>
            </a:extLst>
          </p:cNvPr>
          <p:cNvSpPr txBox="1"/>
          <p:nvPr/>
        </p:nvSpPr>
        <p:spPr>
          <a:xfrm>
            <a:off x="2086650" y="1376516"/>
            <a:ext cx="1588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 led Engineering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88A65E8-6985-6237-D155-4B8641A38952}"/>
              </a:ext>
            </a:extLst>
          </p:cNvPr>
          <p:cNvSpPr txBox="1"/>
          <p:nvPr/>
        </p:nvSpPr>
        <p:spPr>
          <a:xfrm>
            <a:off x="528207" y="1376516"/>
            <a:ext cx="1546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 to </a:t>
            </a: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2D0CE25-5319-09A5-BFD0-1CBA8AF4AE48}"/>
              </a:ext>
            </a:extLst>
          </p:cNvPr>
          <p:cNvSpPr txBox="1"/>
          <p:nvPr/>
        </p:nvSpPr>
        <p:spPr>
          <a:xfrm>
            <a:off x="3694469" y="1376516"/>
            <a:ext cx="160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06294A-B971-C135-673A-41D21E9ACC7D}"/>
              </a:ext>
            </a:extLst>
          </p:cNvPr>
          <p:cNvSpPr txBox="1"/>
          <p:nvPr/>
        </p:nvSpPr>
        <p:spPr>
          <a:xfrm>
            <a:off x="5302287" y="1376516"/>
            <a:ext cx="1717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 to </a:t>
            </a: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20065B0-D3AB-E1A8-07C2-5A037A6AF0FF}"/>
              </a:ext>
            </a:extLst>
          </p:cNvPr>
          <p:cNvSpPr txBox="1"/>
          <p:nvPr/>
        </p:nvSpPr>
        <p:spPr>
          <a:xfrm>
            <a:off x="7019738" y="1376516"/>
            <a:ext cx="17032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latin typeface="Calibri" panose="020F0502020204030204"/>
              </a:rPr>
              <a:t>Optimizing value chain Efficiency</a:t>
            </a:r>
            <a:endParaRPr kumimoji="0" lang="en-US" sz="105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43DC04-1478-8B26-F2D0-F7A34ED0E5A0}"/>
              </a:ext>
            </a:extLst>
          </p:cNvPr>
          <p:cNvSpPr txBox="1"/>
          <p:nvPr/>
        </p:nvSpPr>
        <p:spPr>
          <a:xfrm>
            <a:off x="8723028" y="1376516"/>
            <a:ext cx="15690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Concept to </a:t>
            </a:r>
            <a:r>
              <a:rPr kumimoji="0" lang="en-US" sz="105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</a:t>
            </a: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Development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B51025D-5783-91F9-7951-722D3E042691}"/>
              </a:ext>
            </a:extLst>
          </p:cNvPr>
          <p:cNvSpPr txBox="1"/>
          <p:nvPr/>
        </p:nvSpPr>
        <p:spPr>
          <a:xfrm>
            <a:off x="10465318" y="1376516"/>
            <a:ext cx="1509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 to Integration</a:t>
            </a:r>
          </a:p>
        </p:txBody>
      </p:sp>
      <p:pic>
        <p:nvPicPr>
          <p:cNvPr id="4" name="Picture 3" descr="A person using a computer&#10;&#10;AI-generated content may be incorrect.">
            <a:extLst>
              <a:ext uri="{FF2B5EF4-FFF2-40B4-BE49-F238E27FC236}">
                <a16:creationId xmlns:a16="http://schemas.microsoft.com/office/drawing/2014/main" id="{A3B570C4-1F2B-B25E-9E4C-CEB59EF64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03" y="1786540"/>
            <a:ext cx="1072363" cy="701982"/>
          </a:xfrm>
          <a:prstGeom prst="roundRect">
            <a:avLst/>
          </a:prstGeom>
        </p:spPr>
      </p:pic>
      <p:pic>
        <p:nvPicPr>
          <p:cNvPr id="6" name="Picture 5" descr="A car with its doors open&#10;&#10;AI-generated content may be incorrect.">
            <a:extLst>
              <a:ext uri="{FF2B5EF4-FFF2-40B4-BE49-F238E27FC236}">
                <a16:creationId xmlns:a16="http://schemas.microsoft.com/office/drawing/2014/main" id="{2A6FE303-5B1E-19A3-750F-A540EDD68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6" y="1786540"/>
            <a:ext cx="1072363" cy="701982"/>
          </a:xfrm>
          <a:prstGeom prst="roundRect">
            <a:avLst/>
          </a:prstGeom>
        </p:spPr>
      </p:pic>
      <p:pic>
        <p:nvPicPr>
          <p:cNvPr id="10" name="Picture 9" descr="A person looking at a car&#10;&#10;AI-generated content may be incorrect.">
            <a:extLst>
              <a:ext uri="{FF2B5EF4-FFF2-40B4-BE49-F238E27FC236}">
                <a16:creationId xmlns:a16="http://schemas.microsoft.com/office/drawing/2014/main" id="{B94BF7BB-654C-F253-B16A-4CD47DD24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33" y="1786540"/>
            <a:ext cx="1072363" cy="701982"/>
          </a:xfrm>
          <a:prstGeom prst="roundRect">
            <a:avLst/>
          </a:prstGeom>
        </p:spPr>
      </p:pic>
      <p:pic>
        <p:nvPicPr>
          <p:cNvPr id="12" name="Picture 11" descr="A person touching a cloud&#10;&#10;AI-generated content may be incorrect.">
            <a:extLst>
              <a:ext uri="{FF2B5EF4-FFF2-40B4-BE49-F238E27FC236}">
                <a16:creationId xmlns:a16="http://schemas.microsoft.com/office/drawing/2014/main" id="{34E4EC2C-6640-13C2-6F64-AEE3A9D2B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17" y="1786540"/>
            <a:ext cx="1072363" cy="701982"/>
          </a:xfrm>
          <a:prstGeom prst="roundRect">
            <a:avLst/>
          </a:prstGeom>
        </p:spPr>
      </p:pic>
      <p:pic>
        <p:nvPicPr>
          <p:cNvPr id="14" name="Picture 13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798A357C-555B-6ADD-C34B-AE2A108F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821" y="1784161"/>
            <a:ext cx="1072363" cy="701982"/>
          </a:xfrm>
          <a:prstGeom prst="roundRect">
            <a:avLst/>
          </a:prstGeom>
        </p:spPr>
      </p:pic>
      <p:pic>
        <p:nvPicPr>
          <p:cNvPr id="17" name="Picture 16" descr="A close-up of several cylinders with blue flames&#10;&#10;AI-generated content may be incorrect.">
            <a:extLst>
              <a:ext uri="{FF2B5EF4-FFF2-40B4-BE49-F238E27FC236}">
                <a16:creationId xmlns:a16="http://schemas.microsoft.com/office/drawing/2014/main" id="{BC4E9BD3-953F-5DB2-ED54-E0EF3CB4C9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752" y="1786540"/>
            <a:ext cx="1072363" cy="701982"/>
          </a:xfrm>
          <a:prstGeom prst="round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18A1E5-0F0E-0CEF-FE41-599F89E57FF1}"/>
              </a:ext>
            </a:extLst>
          </p:cNvPr>
          <p:cNvSpPr txBox="1"/>
          <p:nvPr/>
        </p:nvSpPr>
        <p:spPr>
          <a:xfrm>
            <a:off x="7031803" y="2515864"/>
            <a:ext cx="1750269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Sub-Offering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ZBC / Should Costing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Strategic Sourcing Support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Global Sourcing / Localization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Part / System Prototyping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Part Development (APQP/PPAP)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Static and Tear Down Benchmarking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Performance Benchmarking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Cost Benchmarking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SOP and Post-SOP Support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Aggregate Benchmarking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Production Supplies (as Tier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163920-6177-6CEA-6234-0706BEAC8ABA}"/>
              </a:ext>
            </a:extLst>
          </p:cNvPr>
          <p:cNvSpPr txBox="1"/>
          <p:nvPr/>
        </p:nvSpPr>
        <p:spPr>
          <a:xfrm>
            <a:off x="528207" y="2515864"/>
            <a:ext cx="173333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Body in White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Closure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Interiors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Exteriors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4E348E-2319-DD2B-27A1-80F29CBE0D7B}"/>
              </a:ext>
            </a:extLst>
          </p:cNvPr>
          <p:cNvSpPr txBox="1"/>
          <p:nvPr/>
        </p:nvSpPr>
        <p:spPr>
          <a:xfrm>
            <a:off x="528207" y="3509191"/>
            <a:ext cx="162500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System Development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Validation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Regulatory Compliance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Testing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Level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Vehicle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Costing / Sourcing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FA166-330C-4D49-6BA0-A1EDE8A29EEF}"/>
              </a:ext>
            </a:extLst>
          </p:cNvPr>
          <p:cNvSpPr txBox="1"/>
          <p:nvPr/>
        </p:nvSpPr>
        <p:spPr>
          <a:xfrm>
            <a:off x="5292841" y="5054905"/>
            <a:ext cx="1739903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 Engineering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/ Torque upgrades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IN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Upgrades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865616-3171-61D0-EC52-9CE68AC860DB}"/>
              </a:ext>
            </a:extLst>
          </p:cNvPr>
          <p:cNvSpPr txBox="1"/>
          <p:nvPr/>
        </p:nvSpPr>
        <p:spPr>
          <a:xfrm>
            <a:off x="5292842" y="2515864"/>
            <a:ext cx="189516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Sub-Offering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‘(up to) 8 in 1’ Electrified Propulsion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Conventional and </a:t>
            </a:r>
            <a:r>
              <a:rPr lang="en-IN" sz="95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xEV</a:t>
            </a: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 Driveline and Transmission System Solutions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Hybrid Powertrain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‘3+in1’ sub-system / Component Solutions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Control Systems and Supervisory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Driveline and Transmission Testing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IC Engine Design and Development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Sustainability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31042-860F-2B38-E7FF-B949331A2CDB}"/>
              </a:ext>
            </a:extLst>
          </p:cNvPr>
          <p:cNvSpPr txBox="1"/>
          <p:nvPr/>
        </p:nvSpPr>
        <p:spPr>
          <a:xfrm>
            <a:off x="2088295" y="4258265"/>
            <a:ext cx="18647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Analysis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Durability Analysis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Multi Body Dynamics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Crash &amp; Safety Analysis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Lightweighting &amp; Optimization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Computational Fluid Dynamics (CFD)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NVH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Battery Thermal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Manufacturing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85C65-3C13-5C79-889F-19D258549A3E}"/>
              </a:ext>
            </a:extLst>
          </p:cNvPr>
          <p:cNvSpPr txBox="1"/>
          <p:nvPr/>
        </p:nvSpPr>
        <p:spPr>
          <a:xfrm>
            <a:off x="2093205" y="2515864"/>
            <a:ext cx="1674138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CAE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CFD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Static &amp; Dynamic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Modal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Thermal / Flow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Multibody Analysis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NVH</a:t>
            </a: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Performance Prediction</a:t>
            </a:r>
            <a:endParaRPr lang="en-US" sz="95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/>
            </a:endParaRPr>
          </a:p>
          <a:p>
            <a:pPr marL="285750" indent="-285750">
              <a:buFontTx/>
              <a:buChar char="-"/>
              <a:defRPr/>
            </a:pPr>
            <a:r>
              <a:rPr lang="en-IN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Acoustics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0A972B-796B-C14E-9DB1-9663DC04A879}"/>
              </a:ext>
            </a:extLst>
          </p:cNvPr>
          <p:cNvSpPr txBox="1"/>
          <p:nvPr/>
        </p:nvSpPr>
        <p:spPr>
          <a:xfrm>
            <a:off x="3689931" y="3430356"/>
            <a:ext cx="153751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Enterprise Application (SAP)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Dealer Management systems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Technologies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Web/Mobile Applications </a:t>
            </a:r>
          </a:p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Industry 4.0 / </a:t>
            </a:r>
            <a:r>
              <a:rPr lang="en-US" sz="950" b="1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IIoT</a:t>
            </a:r>
            <a:endParaRPr lang="en-US" sz="950" b="1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Telematics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A8FDBA-D1B8-9813-7B3A-B2A3472AEECB}"/>
              </a:ext>
            </a:extLst>
          </p:cNvPr>
          <p:cNvSpPr txBox="1"/>
          <p:nvPr/>
        </p:nvSpPr>
        <p:spPr>
          <a:xfrm>
            <a:off x="3694446" y="2515864"/>
            <a:ext cx="1615031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  <a:r>
              <a:rPr kumimoji="0" lang="en-US" sz="95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SAP Services ​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Application Services ​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Digital Consulting and Solutions​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562531-7E27-D576-03E7-0AC210CA2BEC}"/>
              </a:ext>
            </a:extLst>
          </p:cNvPr>
          <p:cNvSpPr txBox="1"/>
          <p:nvPr/>
        </p:nvSpPr>
        <p:spPr>
          <a:xfrm>
            <a:off x="8716679" y="2515864"/>
            <a:ext cx="185563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Onboard Charger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DC-DC Converters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Traction Inverters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BDU/PDU</a:t>
            </a:r>
          </a:p>
          <a:p>
            <a:pPr marL="285750" indent="-285750"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FDDA0B-7780-018B-D8C3-2505A16D4840}"/>
              </a:ext>
            </a:extLst>
          </p:cNvPr>
          <p:cNvSpPr txBox="1"/>
          <p:nvPr/>
        </p:nvSpPr>
        <p:spPr>
          <a:xfrm>
            <a:off x="8716679" y="3637972"/>
            <a:ext cx="1594067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System Development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Hardware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Software (AUTOSAR)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Functional Safety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HW/SW/ Mechanical / Electrical Integration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 (MIL/SIL/HIL)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Costing / Sourcing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455A3D-84AF-C359-5D66-DF3EA80BC441}"/>
              </a:ext>
            </a:extLst>
          </p:cNvPr>
          <p:cNvSpPr txBox="1"/>
          <p:nvPr/>
        </p:nvSpPr>
        <p:spPr>
          <a:xfrm>
            <a:off x="10277327" y="4543226"/>
            <a:ext cx="19146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Solutions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Benchmarking &amp; Targets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Concept &amp; Architecture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System Sizing, Specs, &amp; Integration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Electricals &amp; Control Systems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Costing, Sourcing, &amp; PPAP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Prototyping &amp; Physical Testing</a:t>
            </a:r>
          </a:p>
          <a:p>
            <a:pPr marL="285750" indent="-285750">
              <a:buFontTx/>
              <a:buChar char="-"/>
              <a:defRPr/>
            </a:pPr>
            <a:r>
              <a:rPr lang="en-US" alt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Regulatory Compliance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95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7E47A9-3047-667D-3303-787116C7FA2E}"/>
              </a:ext>
            </a:extLst>
          </p:cNvPr>
          <p:cNvSpPr txBox="1"/>
          <p:nvPr/>
        </p:nvSpPr>
        <p:spPr>
          <a:xfrm>
            <a:off x="10277327" y="2515864"/>
            <a:ext cx="176232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50" b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Sub-Offering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Certification / Homologation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Ergo &amp; Integration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Proto &amp; Physical Validation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Benchmarking, DMU, Cost &amp; BOM  Management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Chassis Systems</a:t>
            </a:r>
          </a:p>
          <a:p>
            <a:pPr marL="285750" indent="-285750">
              <a:spcBef>
                <a:spcPts val="300"/>
              </a:spcBef>
              <a:buFontTx/>
              <a:buChar char="-"/>
              <a:defRPr/>
            </a:pPr>
            <a:r>
              <a:rPr lang="en-US" sz="9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/>
              </a:rPr>
              <a:t>Vehicle Thermal, E&amp;E, Diagnostics, Software System &amp; Validation 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6AB178F-32E3-4990-5FEC-96C58D6B29DB}"/>
              </a:ext>
            </a:extLst>
          </p:cNvPr>
          <p:cNvCxnSpPr>
            <a:cxnSpLocks/>
          </p:cNvCxnSpPr>
          <p:nvPr/>
        </p:nvCxnSpPr>
        <p:spPr>
          <a:xfrm flipH="1">
            <a:off x="528207" y="6304872"/>
            <a:ext cx="11582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6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4EA6B-5C9D-4C95-345E-9ED9C9D4F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72A304B-F24C-6A18-F767-9F9AFB3D527D}"/>
              </a:ext>
            </a:extLst>
          </p:cNvPr>
          <p:cNvGrpSpPr/>
          <p:nvPr/>
        </p:nvGrpSpPr>
        <p:grpSpPr>
          <a:xfrm>
            <a:off x="590310" y="1146098"/>
            <a:ext cx="11063214" cy="5532020"/>
            <a:chOff x="590310" y="1146098"/>
            <a:chExt cx="11063214" cy="553202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116E50D-037E-5EE7-0D00-E91DAD24B5BE}"/>
                </a:ext>
              </a:extLst>
            </p:cNvPr>
            <p:cNvSpPr/>
            <p:nvPr/>
          </p:nvSpPr>
          <p:spPr>
            <a:xfrm rot="16200000">
              <a:off x="5293365" y="-3238230"/>
              <a:ext cx="1727200" cy="10993119"/>
            </a:xfrm>
            <a:prstGeom prst="rect">
              <a:avLst/>
            </a:prstGeom>
            <a:solidFill>
              <a:srgbClr val="F3F5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8371BA6-4832-0CA4-2EAB-509762C916BD}"/>
                </a:ext>
              </a:extLst>
            </p:cNvPr>
            <p:cNvSpPr/>
            <p:nvPr/>
          </p:nvSpPr>
          <p:spPr>
            <a:xfrm>
              <a:off x="650240" y="1394730"/>
              <a:ext cx="10962640" cy="1727200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F48E74-1AEC-C073-44C6-FF991F4E4EA5}"/>
                </a:ext>
              </a:extLst>
            </p:cNvPr>
            <p:cNvGrpSpPr/>
            <p:nvPr/>
          </p:nvGrpSpPr>
          <p:grpSpPr>
            <a:xfrm>
              <a:off x="936450" y="1670618"/>
              <a:ext cx="1948990" cy="1066694"/>
              <a:chOff x="936450" y="1670618"/>
              <a:chExt cx="1948990" cy="106669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67C0B27-0BBD-9346-6481-217C5E6F7116}"/>
                  </a:ext>
                </a:extLst>
              </p:cNvPr>
              <p:cNvSpPr/>
              <p:nvPr/>
            </p:nvSpPr>
            <p:spPr>
              <a:xfrm>
                <a:off x="1008848" y="1863667"/>
                <a:ext cx="1826836" cy="853932"/>
              </a:xfrm>
              <a:prstGeom prst="roundRect">
                <a:avLst>
                  <a:gd name="adj" fmla="val 8508"/>
                </a:avLst>
              </a:prstGeom>
              <a:noFill/>
              <a:ln w="19050">
                <a:solidFill>
                  <a:srgbClr val="006B9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646790E-092A-77FF-9840-B49B413875AB}"/>
                  </a:ext>
                </a:extLst>
              </p:cNvPr>
              <p:cNvGrpSpPr/>
              <p:nvPr/>
            </p:nvGrpSpPr>
            <p:grpSpPr>
              <a:xfrm>
                <a:off x="936450" y="1670618"/>
                <a:ext cx="504000" cy="558000"/>
                <a:chOff x="6887560" y="1765312"/>
                <a:chExt cx="875006" cy="758972"/>
              </a:xfrm>
            </p:grpSpPr>
            <p:sp>
              <p:nvSpPr>
                <p:cNvPr id="19" name="Freeform 13">
                  <a:extLst>
                    <a:ext uri="{FF2B5EF4-FFF2-40B4-BE49-F238E27FC236}">
                      <a16:creationId xmlns:a16="http://schemas.microsoft.com/office/drawing/2014/main" id="{919716F5-689C-E3C0-63D9-88A3A6475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7560" y="1765312"/>
                  <a:ext cx="875006" cy="758972"/>
                </a:xfrm>
                <a:custGeom>
                  <a:avLst/>
                  <a:gdLst>
                    <a:gd name="T0" fmla="*/ 1397 w 2793"/>
                    <a:gd name="T1" fmla="*/ 0 h 3125"/>
                    <a:gd name="T2" fmla="*/ 1234 w 2793"/>
                    <a:gd name="T3" fmla="*/ 44 h 3125"/>
                    <a:gd name="T4" fmla="*/ 163 w 2793"/>
                    <a:gd name="T5" fmla="*/ 662 h 3125"/>
                    <a:gd name="T6" fmla="*/ 0 w 2793"/>
                    <a:gd name="T7" fmla="*/ 944 h 3125"/>
                    <a:gd name="T8" fmla="*/ 0 w 2793"/>
                    <a:gd name="T9" fmla="*/ 2181 h 3125"/>
                    <a:gd name="T10" fmla="*/ 163 w 2793"/>
                    <a:gd name="T11" fmla="*/ 2463 h 3125"/>
                    <a:gd name="T12" fmla="*/ 1234 w 2793"/>
                    <a:gd name="T13" fmla="*/ 3081 h 3125"/>
                    <a:gd name="T14" fmla="*/ 1397 w 2793"/>
                    <a:gd name="T15" fmla="*/ 3125 h 3125"/>
                    <a:gd name="T16" fmla="*/ 1559 w 2793"/>
                    <a:gd name="T17" fmla="*/ 3081 h 3125"/>
                    <a:gd name="T18" fmla="*/ 2630 w 2793"/>
                    <a:gd name="T19" fmla="*/ 2463 h 3125"/>
                    <a:gd name="T20" fmla="*/ 2793 w 2793"/>
                    <a:gd name="T21" fmla="*/ 2181 h 3125"/>
                    <a:gd name="T22" fmla="*/ 2793 w 2793"/>
                    <a:gd name="T23" fmla="*/ 944 h 3125"/>
                    <a:gd name="T24" fmla="*/ 2630 w 2793"/>
                    <a:gd name="T25" fmla="*/ 662 h 3125"/>
                    <a:gd name="T26" fmla="*/ 1559 w 2793"/>
                    <a:gd name="T27" fmla="*/ 44 h 3125"/>
                    <a:gd name="T28" fmla="*/ 1397 w 2793"/>
                    <a:gd name="T29" fmla="*/ 0 h 3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93" h="3125">
                      <a:moveTo>
                        <a:pt x="1397" y="0"/>
                      </a:moveTo>
                      <a:cubicBezTo>
                        <a:pt x="1340" y="0"/>
                        <a:pt x="1284" y="15"/>
                        <a:pt x="1234" y="44"/>
                      </a:cubicBezTo>
                      <a:cubicBezTo>
                        <a:pt x="163" y="662"/>
                        <a:pt x="163" y="662"/>
                        <a:pt x="163" y="662"/>
                      </a:cubicBezTo>
                      <a:cubicBezTo>
                        <a:pt x="62" y="720"/>
                        <a:pt x="0" y="828"/>
                        <a:pt x="0" y="944"/>
                      </a:cubicBezTo>
                      <a:cubicBezTo>
                        <a:pt x="0" y="2181"/>
                        <a:pt x="0" y="2181"/>
                        <a:pt x="0" y="2181"/>
                      </a:cubicBezTo>
                      <a:cubicBezTo>
                        <a:pt x="0" y="2297"/>
                        <a:pt x="62" y="2405"/>
                        <a:pt x="163" y="2463"/>
                      </a:cubicBezTo>
                      <a:cubicBezTo>
                        <a:pt x="1234" y="3081"/>
                        <a:pt x="1234" y="3081"/>
                        <a:pt x="1234" y="3081"/>
                      </a:cubicBezTo>
                      <a:cubicBezTo>
                        <a:pt x="1284" y="3110"/>
                        <a:pt x="1340" y="3125"/>
                        <a:pt x="1397" y="3125"/>
                      </a:cubicBezTo>
                      <a:cubicBezTo>
                        <a:pt x="1453" y="3125"/>
                        <a:pt x="1509" y="3110"/>
                        <a:pt x="1559" y="3081"/>
                      </a:cubicBezTo>
                      <a:cubicBezTo>
                        <a:pt x="2630" y="2463"/>
                        <a:pt x="2630" y="2463"/>
                        <a:pt x="2630" y="2463"/>
                      </a:cubicBezTo>
                      <a:cubicBezTo>
                        <a:pt x="2731" y="2405"/>
                        <a:pt x="2793" y="2297"/>
                        <a:pt x="2793" y="2181"/>
                      </a:cubicBezTo>
                      <a:cubicBezTo>
                        <a:pt x="2793" y="944"/>
                        <a:pt x="2793" y="944"/>
                        <a:pt x="2793" y="944"/>
                      </a:cubicBezTo>
                      <a:cubicBezTo>
                        <a:pt x="2793" y="828"/>
                        <a:pt x="2731" y="720"/>
                        <a:pt x="2630" y="662"/>
                      </a:cubicBezTo>
                      <a:cubicBezTo>
                        <a:pt x="1559" y="44"/>
                        <a:pt x="1559" y="44"/>
                        <a:pt x="1559" y="44"/>
                      </a:cubicBezTo>
                      <a:cubicBezTo>
                        <a:pt x="1509" y="15"/>
                        <a:pt x="1453" y="0"/>
                        <a:pt x="1397" y="0"/>
                      </a:cubicBezTo>
                    </a:path>
                  </a:pathLst>
                </a:custGeom>
                <a:solidFill>
                  <a:srgbClr val="F3F5F7"/>
                </a:solidFill>
                <a:ln w="19050">
                  <a:solidFill>
                    <a:srgbClr val="00498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9AEF4A42-44A7-3380-0F86-65B8437777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alphaModFix/>
                  <a:duotone>
                    <a:prstClr val="black"/>
                    <a:srgbClr val="2B669F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  <a14:imgEffect>
                            <a14:colorTemperature colorTemp="11200"/>
                          </a14:imgEffect>
                          <a14:imgEffect>
                            <a14:saturation sat="0"/>
                          </a14:imgEffect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5986" y="1880148"/>
                  <a:ext cx="747957" cy="607527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2528DE-1B60-0A1B-6414-4E4B3B4A3674}"/>
                  </a:ext>
                </a:extLst>
              </p:cNvPr>
              <p:cNvSpPr txBox="1"/>
              <p:nvPr/>
            </p:nvSpPr>
            <p:spPr>
              <a:xfrm>
                <a:off x="1427119" y="1875538"/>
                <a:ext cx="1458321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srgbClr val="0E2841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Aptos" panose="020B0004020202020204" pitchFamily="34" charset="0"/>
                    <a:cs typeface="Times New Roman" panose="02020603050405020304" pitchFamily="18" charset="0"/>
                  </a:rPr>
                  <a:t>Product BOM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srgbClr val="0E2841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Aptos" panose="020B0004020202020204" pitchFamily="34" charset="0"/>
                    <a:cs typeface="Times New Roman" panose="02020603050405020304" pitchFamily="18" charset="0"/>
                  </a:rPr>
                  <a:t>Cost Reduction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00" cap="none" spc="0" normalizeH="0" baseline="0" noProof="0">
                    <a:ln>
                      <a:noFill/>
                    </a:ln>
                    <a:solidFill>
                      <a:srgbClr val="2C81C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7-21%</a:t>
                </a: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2C81C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B48CA16E-6699-8415-5AFC-9954C487D81C}"/>
                </a:ext>
              </a:extLst>
            </p:cNvPr>
            <p:cNvGrpSpPr/>
            <p:nvPr/>
          </p:nvGrpSpPr>
          <p:grpSpPr>
            <a:xfrm>
              <a:off x="5263989" y="1670617"/>
              <a:ext cx="1812688" cy="1055796"/>
              <a:chOff x="649165" y="1638194"/>
              <a:chExt cx="2083874" cy="1200354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2E924ED-3864-79CE-D89E-513E0987C728}"/>
                  </a:ext>
                </a:extLst>
              </p:cNvPr>
              <p:cNvSpPr/>
              <p:nvPr/>
            </p:nvSpPr>
            <p:spPr>
              <a:xfrm>
                <a:off x="707063" y="1850695"/>
                <a:ext cx="2025976" cy="970019"/>
              </a:xfrm>
              <a:prstGeom prst="roundRect">
                <a:avLst>
                  <a:gd name="adj" fmla="val 8508"/>
                </a:avLst>
              </a:prstGeom>
              <a:solidFill>
                <a:srgbClr val="F3F5F7"/>
              </a:solidFill>
              <a:ln w="19050">
                <a:solidFill>
                  <a:srgbClr val="CF702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029E8BF-7A18-E647-F1DE-A1FE3CFFE157}"/>
                  </a:ext>
                </a:extLst>
              </p:cNvPr>
              <p:cNvGrpSpPr/>
              <p:nvPr/>
            </p:nvGrpSpPr>
            <p:grpSpPr>
              <a:xfrm>
                <a:off x="649165" y="1638194"/>
                <a:ext cx="579401" cy="634400"/>
                <a:chOff x="4232273" y="1603378"/>
                <a:chExt cx="1025300" cy="1122627"/>
              </a:xfrm>
            </p:grpSpPr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049A57B9-4CA1-BE00-5B21-2D803A21A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273" y="1603378"/>
                  <a:ext cx="1025300" cy="1122627"/>
                </a:xfrm>
                <a:custGeom>
                  <a:avLst/>
                  <a:gdLst>
                    <a:gd name="T0" fmla="*/ 1386 w 2773"/>
                    <a:gd name="T1" fmla="*/ 0 h 3101"/>
                    <a:gd name="T2" fmla="*/ 1225 w 2773"/>
                    <a:gd name="T3" fmla="*/ 43 h 3101"/>
                    <a:gd name="T4" fmla="*/ 162 w 2773"/>
                    <a:gd name="T5" fmla="*/ 657 h 3101"/>
                    <a:gd name="T6" fmla="*/ 0 w 2773"/>
                    <a:gd name="T7" fmla="*/ 937 h 3101"/>
                    <a:gd name="T8" fmla="*/ 0 w 2773"/>
                    <a:gd name="T9" fmla="*/ 2164 h 3101"/>
                    <a:gd name="T10" fmla="*/ 162 w 2773"/>
                    <a:gd name="T11" fmla="*/ 2444 h 3101"/>
                    <a:gd name="T12" fmla="*/ 1225 w 2773"/>
                    <a:gd name="T13" fmla="*/ 3058 h 3101"/>
                    <a:gd name="T14" fmla="*/ 1386 w 2773"/>
                    <a:gd name="T15" fmla="*/ 3101 h 3101"/>
                    <a:gd name="T16" fmla="*/ 1548 w 2773"/>
                    <a:gd name="T17" fmla="*/ 3058 h 3101"/>
                    <a:gd name="T18" fmla="*/ 2611 w 2773"/>
                    <a:gd name="T19" fmla="*/ 2444 h 3101"/>
                    <a:gd name="T20" fmla="*/ 2773 w 2773"/>
                    <a:gd name="T21" fmla="*/ 2164 h 3101"/>
                    <a:gd name="T22" fmla="*/ 2773 w 2773"/>
                    <a:gd name="T23" fmla="*/ 937 h 3101"/>
                    <a:gd name="T24" fmla="*/ 2611 w 2773"/>
                    <a:gd name="T25" fmla="*/ 657 h 3101"/>
                    <a:gd name="T26" fmla="*/ 1548 w 2773"/>
                    <a:gd name="T27" fmla="*/ 43 h 3101"/>
                    <a:gd name="T28" fmla="*/ 1386 w 2773"/>
                    <a:gd name="T29" fmla="*/ 0 h 3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73" h="3101">
                      <a:moveTo>
                        <a:pt x="1386" y="0"/>
                      </a:moveTo>
                      <a:cubicBezTo>
                        <a:pt x="1331" y="0"/>
                        <a:pt x="1275" y="14"/>
                        <a:pt x="1225" y="43"/>
                      </a:cubicBezTo>
                      <a:cubicBezTo>
                        <a:pt x="162" y="657"/>
                        <a:pt x="162" y="657"/>
                        <a:pt x="162" y="657"/>
                      </a:cubicBezTo>
                      <a:cubicBezTo>
                        <a:pt x="62" y="714"/>
                        <a:pt x="0" y="821"/>
                        <a:pt x="0" y="937"/>
                      </a:cubicBezTo>
                      <a:cubicBezTo>
                        <a:pt x="0" y="2164"/>
                        <a:pt x="0" y="2164"/>
                        <a:pt x="0" y="2164"/>
                      </a:cubicBezTo>
                      <a:cubicBezTo>
                        <a:pt x="0" y="2280"/>
                        <a:pt x="62" y="2386"/>
                        <a:pt x="162" y="2444"/>
                      </a:cubicBezTo>
                      <a:cubicBezTo>
                        <a:pt x="1225" y="3058"/>
                        <a:pt x="1225" y="3058"/>
                        <a:pt x="1225" y="3058"/>
                      </a:cubicBezTo>
                      <a:cubicBezTo>
                        <a:pt x="1275" y="3087"/>
                        <a:pt x="1331" y="3101"/>
                        <a:pt x="1386" y="3101"/>
                      </a:cubicBezTo>
                      <a:cubicBezTo>
                        <a:pt x="1442" y="3101"/>
                        <a:pt x="1498" y="3087"/>
                        <a:pt x="1548" y="3058"/>
                      </a:cubicBezTo>
                      <a:cubicBezTo>
                        <a:pt x="2611" y="2444"/>
                        <a:pt x="2611" y="2444"/>
                        <a:pt x="2611" y="2444"/>
                      </a:cubicBezTo>
                      <a:cubicBezTo>
                        <a:pt x="2711" y="2386"/>
                        <a:pt x="2773" y="2280"/>
                        <a:pt x="2773" y="2164"/>
                      </a:cubicBezTo>
                      <a:cubicBezTo>
                        <a:pt x="2773" y="937"/>
                        <a:pt x="2773" y="937"/>
                        <a:pt x="2773" y="937"/>
                      </a:cubicBezTo>
                      <a:cubicBezTo>
                        <a:pt x="2773" y="821"/>
                        <a:pt x="2711" y="714"/>
                        <a:pt x="2611" y="657"/>
                      </a:cubicBezTo>
                      <a:cubicBezTo>
                        <a:pt x="1548" y="43"/>
                        <a:pt x="1548" y="43"/>
                        <a:pt x="1548" y="43"/>
                      </a:cubicBezTo>
                      <a:cubicBezTo>
                        <a:pt x="1498" y="14"/>
                        <a:pt x="1442" y="0"/>
                        <a:pt x="1386" y="0"/>
                      </a:cubicBezTo>
                    </a:path>
                  </a:pathLst>
                </a:custGeom>
                <a:solidFill>
                  <a:srgbClr val="F3F5F7"/>
                </a:solidFill>
                <a:ln w="19050">
                  <a:solidFill>
                    <a:srgbClr val="CF7027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D6708A09-7FF3-9AC2-FE25-FFB1121D78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duotone>
                    <a:prstClr val="black"/>
                    <a:srgbClr val="CF7027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5162" y="1874430"/>
                  <a:ext cx="795584" cy="686503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35BD78E-EC4C-6FB7-6F03-8DFD4697BDCD}"/>
                  </a:ext>
                </a:extLst>
              </p:cNvPr>
              <p:cNvSpPr txBox="1"/>
              <p:nvPr/>
            </p:nvSpPr>
            <p:spPr>
              <a:xfrm>
                <a:off x="1232533" y="1858781"/>
                <a:ext cx="1489678" cy="979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srgbClr val="CF7027"/>
                    </a:solidFill>
                    <a:effectLst/>
                    <a:uLnTx/>
                    <a:uFillTx/>
                    <a:latin typeface="Calibri" panose="020F0502020204030204"/>
                    <a:ea typeface="Aptos" panose="020B0004020202020204" pitchFamily="34" charset="0"/>
                    <a:cs typeface="Times New Roman" panose="02020603050405020304" pitchFamily="18" charset="0"/>
                  </a:rPr>
                  <a:t>R&amp;D Cost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srgbClr val="CF7027"/>
                    </a:solidFill>
                    <a:effectLst/>
                    <a:uLnTx/>
                    <a:uFillTx/>
                    <a:latin typeface="Calibri" panose="020F0502020204030204"/>
                    <a:ea typeface="Aptos" panose="020B0004020202020204" pitchFamily="34" charset="0"/>
                    <a:cs typeface="Times New Roman" panose="02020603050405020304" pitchFamily="18" charset="0"/>
                  </a:rPr>
                  <a:t>Optimization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00" cap="none" spc="0" normalizeH="0" baseline="0" noProof="0">
                    <a:ln>
                      <a:noFill/>
                    </a:ln>
                    <a:solidFill>
                      <a:srgbClr val="DA9A2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30-50%</a:t>
                </a: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DA9A2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CF4A055-81F4-8A67-B79F-771AFD24755D}"/>
                </a:ext>
              </a:extLst>
            </p:cNvPr>
            <p:cNvGrpSpPr/>
            <p:nvPr/>
          </p:nvGrpSpPr>
          <p:grpSpPr>
            <a:xfrm>
              <a:off x="3122946" y="1670616"/>
              <a:ext cx="1903537" cy="1055556"/>
              <a:chOff x="2815355" y="4042531"/>
              <a:chExt cx="2345924" cy="1297988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C795CEF6-EB87-A9C7-5EE2-4C8FB02F7DC3}"/>
                  </a:ext>
                </a:extLst>
              </p:cNvPr>
              <p:cNvSpPr/>
              <p:nvPr/>
            </p:nvSpPr>
            <p:spPr>
              <a:xfrm>
                <a:off x="2898584" y="4291363"/>
                <a:ext cx="2238926" cy="1049156"/>
              </a:xfrm>
              <a:prstGeom prst="roundRect">
                <a:avLst>
                  <a:gd name="adj" fmla="val 8508"/>
                </a:avLst>
              </a:prstGeom>
              <a:solidFill>
                <a:srgbClr val="F3F5F7"/>
              </a:solidFill>
              <a:ln w="19050">
                <a:solidFill>
                  <a:srgbClr val="84BC4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82AB177-AD33-62EF-D4EF-E9AF90C0A41D}"/>
                  </a:ext>
                </a:extLst>
              </p:cNvPr>
              <p:cNvSpPr txBox="1"/>
              <p:nvPr/>
            </p:nvSpPr>
            <p:spPr>
              <a:xfrm>
                <a:off x="3436308" y="4275447"/>
                <a:ext cx="1724971" cy="1059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srgbClr val="72A23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Faster Time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srgbClr val="72A238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to Market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00" cap="none" spc="0" normalizeH="0" baseline="0" noProof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15 - 33%</a:t>
                </a: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1866FBB-7246-FF9D-2B71-7000D60815BA}"/>
                  </a:ext>
                </a:extLst>
              </p:cNvPr>
              <p:cNvGrpSpPr/>
              <p:nvPr/>
            </p:nvGrpSpPr>
            <p:grpSpPr>
              <a:xfrm>
                <a:off x="2815355" y="4042531"/>
                <a:ext cx="621131" cy="687466"/>
                <a:chOff x="2815355" y="4042531"/>
                <a:chExt cx="621131" cy="687466"/>
              </a:xfrm>
            </p:grpSpPr>
            <p:sp>
              <p:nvSpPr>
                <p:cNvPr id="58" name="Freeform 13">
                  <a:extLst>
                    <a:ext uri="{FF2B5EF4-FFF2-40B4-BE49-F238E27FC236}">
                      <a16:creationId xmlns:a16="http://schemas.microsoft.com/office/drawing/2014/main" id="{E04F893E-68B0-3E52-5316-0BE1A13CAB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5355" y="4042531"/>
                  <a:ext cx="621131" cy="687466"/>
                </a:xfrm>
                <a:custGeom>
                  <a:avLst/>
                  <a:gdLst>
                    <a:gd name="T0" fmla="*/ 1397 w 2793"/>
                    <a:gd name="T1" fmla="*/ 0 h 3125"/>
                    <a:gd name="T2" fmla="*/ 1234 w 2793"/>
                    <a:gd name="T3" fmla="*/ 44 h 3125"/>
                    <a:gd name="T4" fmla="*/ 163 w 2793"/>
                    <a:gd name="T5" fmla="*/ 662 h 3125"/>
                    <a:gd name="T6" fmla="*/ 0 w 2793"/>
                    <a:gd name="T7" fmla="*/ 944 h 3125"/>
                    <a:gd name="T8" fmla="*/ 0 w 2793"/>
                    <a:gd name="T9" fmla="*/ 2181 h 3125"/>
                    <a:gd name="T10" fmla="*/ 163 w 2793"/>
                    <a:gd name="T11" fmla="*/ 2463 h 3125"/>
                    <a:gd name="T12" fmla="*/ 1234 w 2793"/>
                    <a:gd name="T13" fmla="*/ 3081 h 3125"/>
                    <a:gd name="T14" fmla="*/ 1397 w 2793"/>
                    <a:gd name="T15" fmla="*/ 3125 h 3125"/>
                    <a:gd name="T16" fmla="*/ 1559 w 2793"/>
                    <a:gd name="T17" fmla="*/ 3081 h 3125"/>
                    <a:gd name="T18" fmla="*/ 2630 w 2793"/>
                    <a:gd name="T19" fmla="*/ 2463 h 3125"/>
                    <a:gd name="T20" fmla="*/ 2793 w 2793"/>
                    <a:gd name="T21" fmla="*/ 2181 h 3125"/>
                    <a:gd name="T22" fmla="*/ 2793 w 2793"/>
                    <a:gd name="T23" fmla="*/ 944 h 3125"/>
                    <a:gd name="T24" fmla="*/ 2630 w 2793"/>
                    <a:gd name="T25" fmla="*/ 662 h 3125"/>
                    <a:gd name="T26" fmla="*/ 1559 w 2793"/>
                    <a:gd name="T27" fmla="*/ 44 h 3125"/>
                    <a:gd name="T28" fmla="*/ 1397 w 2793"/>
                    <a:gd name="T29" fmla="*/ 0 h 3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93" h="3125">
                      <a:moveTo>
                        <a:pt x="1397" y="0"/>
                      </a:moveTo>
                      <a:cubicBezTo>
                        <a:pt x="1340" y="0"/>
                        <a:pt x="1284" y="15"/>
                        <a:pt x="1234" y="44"/>
                      </a:cubicBezTo>
                      <a:cubicBezTo>
                        <a:pt x="163" y="662"/>
                        <a:pt x="163" y="662"/>
                        <a:pt x="163" y="662"/>
                      </a:cubicBezTo>
                      <a:cubicBezTo>
                        <a:pt x="62" y="720"/>
                        <a:pt x="0" y="828"/>
                        <a:pt x="0" y="944"/>
                      </a:cubicBezTo>
                      <a:cubicBezTo>
                        <a:pt x="0" y="2181"/>
                        <a:pt x="0" y="2181"/>
                        <a:pt x="0" y="2181"/>
                      </a:cubicBezTo>
                      <a:cubicBezTo>
                        <a:pt x="0" y="2297"/>
                        <a:pt x="62" y="2405"/>
                        <a:pt x="163" y="2463"/>
                      </a:cubicBezTo>
                      <a:cubicBezTo>
                        <a:pt x="1234" y="3081"/>
                        <a:pt x="1234" y="3081"/>
                        <a:pt x="1234" y="3081"/>
                      </a:cubicBezTo>
                      <a:cubicBezTo>
                        <a:pt x="1284" y="3110"/>
                        <a:pt x="1340" y="3125"/>
                        <a:pt x="1397" y="3125"/>
                      </a:cubicBezTo>
                      <a:cubicBezTo>
                        <a:pt x="1453" y="3125"/>
                        <a:pt x="1509" y="3110"/>
                        <a:pt x="1559" y="3081"/>
                      </a:cubicBezTo>
                      <a:cubicBezTo>
                        <a:pt x="2630" y="2463"/>
                        <a:pt x="2630" y="2463"/>
                        <a:pt x="2630" y="2463"/>
                      </a:cubicBezTo>
                      <a:cubicBezTo>
                        <a:pt x="2731" y="2405"/>
                        <a:pt x="2793" y="2297"/>
                        <a:pt x="2793" y="2181"/>
                      </a:cubicBezTo>
                      <a:cubicBezTo>
                        <a:pt x="2793" y="944"/>
                        <a:pt x="2793" y="944"/>
                        <a:pt x="2793" y="944"/>
                      </a:cubicBezTo>
                      <a:cubicBezTo>
                        <a:pt x="2793" y="828"/>
                        <a:pt x="2731" y="720"/>
                        <a:pt x="2630" y="662"/>
                      </a:cubicBezTo>
                      <a:cubicBezTo>
                        <a:pt x="1559" y="44"/>
                        <a:pt x="1559" y="44"/>
                        <a:pt x="1559" y="44"/>
                      </a:cubicBezTo>
                      <a:cubicBezTo>
                        <a:pt x="1509" y="15"/>
                        <a:pt x="1453" y="0"/>
                        <a:pt x="1397" y="0"/>
                      </a:cubicBezTo>
                    </a:path>
                  </a:pathLst>
                </a:custGeom>
                <a:solidFill>
                  <a:srgbClr val="F3F5F7"/>
                </a:solidFill>
                <a:ln w="19050">
                  <a:solidFill>
                    <a:srgbClr val="84BC4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44202468-E689-D02E-3B0C-5CE8681D1E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duotone>
                    <a:prstClr val="black"/>
                    <a:srgbClr val="72A238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-4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96654" y="4190357"/>
                  <a:ext cx="466304" cy="4663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533ED9A-8434-E011-E6D1-2B0932139F98}"/>
                </a:ext>
              </a:extLst>
            </p:cNvPr>
            <p:cNvGrpSpPr/>
            <p:nvPr/>
          </p:nvGrpSpPr>
          <p:grpSpPr>
            <a:xfrm>
              <a:off x="9473095" y="1670615"/>
              <a:ext cx="1865423" cy="1053300"/>
              <a:chOff x="5080995" y="4046350"/>
              <a:chExt cx="2298952" cy="1295211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72BAB936-2569-66C2-F1FD-72829EF04601}"/>
                  </a:ext>
                </a:extLst>
              </p:cNvPr>
              <p:cNvSpPr/>
              <p:nvPr/>
            </p:nvSpPr>
            <p:spPr>
              <a:xfrm>
                <a:off x="5145024" y="4266374"/>
                <a:ext cx="2234923" cy="1049154"/>
              </a:xfrm>
              <a:prstGeom prst="roundRect">
                <a:avLst>
                  <a:gd name="adj" fmla="val 8508"/>
                </a:avLst>
              </a:prstGeom>
              <a:solidFill>
                <a:srgbClr val="F3F5F7"/>
              </a:solidFill>
              <a:ln w="19050">
                <a:solidFill>
                  <a:srgbClr val="918B8B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1">
                <a:extLst>
                  <a:ext uri="{FF2B5EF4-FFF2-40B4-BE49-F238E27FC236}">
                    <a16:creationId xmlns:a16="http://schemas.microsoft.com/office/drawing/2014/main" id="{C7D5E0CB-B6CA-D957-80DC-229D2D6AE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0995" y="4046350"/>
                <a:ext cx="621131" cy="687600"/>
              </a:xfrm>
              <a:custGeom>
                <a:avLst/>
                <a:gdLst>
                  <a:gd name="T0" fmla="*/ 1391 w 2781"/>
                  <a:gd name="T1" fmla="*/ 0 h 3112"/>
                  <a:gd name="T2" fmla="*/ 1228 w 2781"/>
                  <a:gd name="T3" fmla="*/ 44 h 3112"/>
                  <a:gd name="T4" fmla="*/ 162 w 2781"/>
                  <a:gd name="T5" fmla="*/ 659 h 3112"/>
                  <a:gd name="T6" fmla="*/ 0 w 2781"/>
                  <a:gd name="T7" fmla="*/ 940 h 3112"/>
                  <a:gd name="T8" fmla="*/ 0 w 2781"/>
                  <a:gd name="T9" fmla="*/ 2172 h 3112"/>
                  <a:gd name="T10" fmla="*/ 162 w 2781"/>
                  <a:gd name="T11" fmla="*/ 2452 h 3112"/>
                  <a:gd name="T12" fmla="*/ 1228 w 2781"/>
                  <a:gd name="T13" fmla="*/ 3068 h 3112"/>
                  <a:gd name="T14" fmla="*/ 1391 w 2781"/>
                  <a:gd name="T15" fmla="*/ 3112 h 3112"/>
                  <a:gd name="T16" fmla="*/ 1553 w 2781"/>
                  <a:gd name="T17" fmla="*/ 3068 h 3112"/>
                  <a:gd name="T18" fmla="*/ 2619 w 2781"/>
                  <a:gd name="T19" fmla="*/ 2452 h 3112"/>
                  <a:gd name="T20" fmla="*/ 2781 w 2781"/>
                  <a:gd name="T21" fmla="*/ 2172 h 3112"/>
                  <a:gd name="T22" fmla="*/ 2781 w 2781"/>
                  <a:gd name="T23" fmla="*/ 940 h 3112"/>
                  <a:gd name="T24" fmla="*/ 2619 w 2781"/>
                  <a:gd name="T25" fmla="*/ 659 h 3112"/>
                  <a:gd name="T26" fmla="*/ 1553 w 2781"/>
                  <a:gd name="T27" fmla="*/ 44 h 3112"/>
                  <a:gd name="T28" fmla="*/ 1391 w 2781"/>
                  <a:gd name="T29" fmla="*/ 0 h 3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81" h="3112">
                    <a:moveTo>
                      <a:pt x="1391" y="0"/>
                    </a:moveTo>
                    <a:cubicBezTo>
                      <a:pt x="1335" y="0"/>
                      <a:pt x="1279" y="15"/>
                      <a:pt x="1228" y="44"/>
                    </a:cubicBezTo>
                    <a:cubicBezTo>
                      <a:pt x="162" y="659"/>
                      <a:pt x="162" y="659"/>
                      <a:pt x="162" y="659"/>
                    </a:cubicBezTo>
                    <a:cubicBezTo>
                      <a:pt x="62" y="717"/>
                      <a:pt x="0" y="824"/>
                      <a:pt x="0" y="940"/>
                    </a:cubicBezTo>
                    <a:cubicBezTo>
                      <a:pt x="0" y="2172"/>
                      <a:pt x="0" y="2172"/>
                      <a:pt x="0" y="2172"/>
                    </a:cubicBezTo>
                    <a:cubicBezTo>
                      <a:pt x="0" y="2287"/>
                      <a:pt x="62" y="2395"/>
                      <a:pt x="162" y="2452"/>
                    </a:cubicBezTo>
                    <a:cubicBezTo>
                      <a:pt x="1228" y="3068"/>
                      <a:pt x="1228" y="3068"/>
                      <a:pt x="1228" y="3068"/>
                    </a:cubicBezTo>
                    <a:cubicBezTo>
                      <a:pt x="1279" y="3097"/>
                      <a:pt x="1335" y="3112"/>
                      <a:pt x="1391" y="3112"/>
                    </a:cubicBezTo>
                    <a:cubicBezTo>
                      <a:pt x="1446" y="3112"/>
                      <a:pt x="1502" y="3097"/>
                      <a:pt x="1553" y="3068"/>
                    </a:cubicBezTo>
                    <a:cubicBezTo>
                      <a:pt x="2619" y="2452"/>
                      <a:pt x="2619" y="2452"/>
                      <a:pt x="2619" y="2452"/>
                    </a:cubicBezTo>
                    <a:cubicBezTo>
                      <a:pt x="2719" y="2395"/>
                      <a:pt x="2781" y="2287"/>
                      <a:pt x="2781" y="2172"/>
                    </a:cubicBezTo>
                    <a:cubicBezTo>
                      <a:pt x="2781" y="940"/>
                      <a:pt x="2781" y="940"/>
                      <a:pt x="2781" y="940"/>
                    </a:cubicBezTo>
                    <a:cubicBezTo>
                      <a:pt x="2781" y="824"/>
                      <a:pt x="2719" y="717"/>
                      <a:pt x="2619" y="659"/>
                    </a:cubicBezTo>
                    <a:cubicBezTo>
                      <a:pt x="1553" y="44"/>
                      <a:pt x="1553" y="44"/>
                      <a:pt x="1553" y="44"/>
                    </a:cubicBezTo>
                    <a:cubicBezTo>
                      <a:pt x="1502" y="15"/>
                      <a:pt x="1446" y="0"/>
                      <a:pt x="1391" y="0"/>
                    </a:cubicBezTo>
                  </a:path>
                </a:pathLst>
              </a:custGeom>
              <a:solidFill>
                <a:srgbClr val="F3F5F7"/>
              </a:solidFill>
              <a:ln w="19050">
                <a:solidFill>
                  <a:srgbClr val="918B8B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EAC025C-4B83-37FE-AB81-0E337A555F7C}"/>
                  </a:ext>
                </a:extLst>
              </p:cNvPr>
              <p:cNvSpPr txBox="1"/>
              <p:nvPr/>
            </p:nvSpPr>
            <p:spPr>
              <a:xfrm>
                <a:off x="5730238" y="4281864"/>
                <a:ext cx="1524495" cy="1059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Customer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Experience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00" cap="none" spc="0" normalizeH="0" baseline="0" noProof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Aptos" panose="020B0004020202020204" pitchFamily="34" charset="0"/>
                    <a:cs typeface="Times New Roman" panose="02020603050405020304" pitchFamily="18" charset="0"/>
                  </a:rPr>
                  <a:t>4.2/5 </a:t>
                </a:r>
                <a:endParaRPr kumimoji="0" lang="en-GB" sz="2400" b="1" i="0" u="none" strike="noStrike" kern="1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D390AA15-B982-7CE2-E4CF-011DAB8BB1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8569" y="4169408"/>
                <a:ext cx="504000" cy="50400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D073E-F96A-2E47-78BB-07095D74AC6C}"/>
                </a:ext>
              </a:extLst>
            </p:cNvPr>
            <p:cNvGrpSpPr/>
            <p:nvPr/>
          </p:nvGrpSpPr>
          <p:grpSpPr>
            <a:xfrm>
              <a:off x="7314183" y="1670614"/>
              <a:ext cx="1921407" cy="1063015"/>
              <a:chOff x="574037" y="4107858"/>
              <a:chExt cx="2367947" cy="130715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FB854F95-7710-2457-FD85-ACBFEB248A3F}"/>
                  </a:ext>
                </a:extLst>
              </p:cNvPr>
              <p:cNvSpPr/>
              <p:nvPr/>
            </p:nvSpPr>
            <p:spPr>
              <a:xfrm>
                <a:off x="707061" y="4353827"/>
                <a:ext cx="2234923" cy="1049155"/>
              </a:xfrm>
              <a:prstGeom prst="roundRect">
                <a:avLst>
                  <a:gd name="adj" fmla="val 8508"/>
                </a:avLst>
              </a:prstGeom>
              <a:solidFill>
                <a:srgbClr val="F3F5F7"/>
              </a:solidFill>
              <a:ln w="19050">
                <a:solidFill>
                  <a:srgbClr val="41507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8FB72A-479A-6505-B89E-B7F95F5038A3}"/>
                  </a:ext>
                </a:extLst>
              </p:cNvPr>
              <p:cNvSpPr txBox="1"/>
              <p:nvPr/>
            </p:nvSpPr>
            <p:spPr>
              <a:xfrm>
                <a:off x="1279254" y="4355318"/>
                <a:ext cx="1453785" cy="1059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00" cap="none" spc="0" normalizeH="0" baseline="0" noProof="0">
                    <a:ln>
                      <a:noFill/>
                    </a:ln>
                    <a:solidFill>
                      <a:srgbClr val="41507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BCC Sourcing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00" cap="none" spc="0" normalizeH="0" baseline="0" noProof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14-38%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A5B8092-93D1-B2CC-4186-5A5ABF0ED780}"/>
                  </a:ext>
                </a:extLst>
              </p:cNvPr>
              <p:cNvGrpSpPr/>
              <p:nvPr/>
            </p:nvGrpSpPr>
            <p:grpSpPr>
              <a:xfrm>
                <a:off x="574037" y="4107858"/>
                <a:ext cx="621131" cy="687600"/>
                <a:chOff x="574037" y="4107858"/>
                <a:chExt cx="621131" cy="687600"/>
              </a:xfrm>
            </p:grpSpPr>
            <p:sp>
              <p:nvSpPr>
                <p:cNvPr id="28" name="Freeform 7">
                  <a:extLst>
                    <a:ext uri="{FF2B5EF4-FFF2-40B4-BE49-F238E27FC236}">
                      <a16:creationId xmlns:a16="http://schemas.microsoft.com/office/drawing/2014/main" id="{9A34163E-BC14-1C0B-4E61-82F1023FCF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4037" y="4107858"/>
                  <a:ext cx="621131" cy="687600"/>
                </a:xfrm>
                <a:custGeom>
                  <a:avLst/>
                  <a:gdLst>
                    <a:gd name="T0" fmla="*/ 1386 w 2773"/>
                    <a:gd name="T1" fmla="*/ 0 h 3101"/>
                    <a:gd name="T2" fmla="*/ 1225 w 2773"/>
                    <a:gd name="T3" fmla="*/ 43 h 3101"/>
                    <a:gd name="T4" fmla="*/ 162 w 2773"/>
                    <a:gd name="T5" fmla="*/ 657 h 3101"/>
                    <a:gd name="T6" fmla="*/ 0 w 2773"/>
                    <a:gd name="T7" fmla="*/ 937 h 3101"/>
                    <a:gd name="T8" fmla="*/ 0 w 2773"/>
                    <a:gd name="T9" fmla="*/ 2164 h 3101"/>
                    <a:gd name="T10" fmla="*/ 162 w 2773"/>
                    <a:gd name="T11" fmla="*/ 2444 h 3101"/>
                    <a:gd name="T12" fmla="*/ 1225 w 2773"/>
                    <a:gd name="T13" fmla="*/ 3058 h 3101"/>
                    <a:gd name="T14" fmla="*/ 1386 w 2773"/>
                    <a:gd name="T15" fmla="*/ 3101 h 3101"/>
                    <a:gd name="T16" fmla="*/ 1548 w 2773"/>
                    <a:gd name="T17" fmla="*/ 3058 h 3101"/>
                    <a:gd name="T18" fmla="*/ 2611 w 2773"/>
                    <a:gd name="T19" fmla="*/ 2444 h 3101"/>
                    <a:gd name="T20" fmla="*/ 2773 w 2773"/>
                    <a:gd name="T21" fmla="*/ 2164 h 3101"/>
                    <a:gd name="T22" fmla="*/ 2773 w 2773"/>
                    <a:gd name="T23" fmla="*/ 937 h 3101"/>
                    <a:gd name="T24" fmla="*/ 2611 w 2773"/>
                    <a:gd name="T25" fmla="*/ 657 h 3101"/>
                    <a:gd name="T26" fmla="*/ 1548 w 2773"/>
                    <a:gd name="T27" fmla="*/ 43 h 3101"/>
                    <a:gd name="T28" fmla="*/ 1386 w 2773"/>
                    <a:gd name="T29" fmla="*/ 0 h 3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73" h="3101">
                      <a:moveTo>
                        <a:pt x="1386" y="0"/>
                      </a:moveTo>
                      <a:cubicBezTo>
                        <a:pt x="1331" y="0"/>
                        <a:pt x="1275" y="14"/>
                        <a:pt x="1225" y="43"/>
                      </a:cubicBezTo>
                      <a:cubicBezTo>
                        <a:pt x="162" y="657"/>
                        <a:pt x="162" y="657"/>
                        <a:pt x="162" y="657"/>
                      </a:cubicBezTo>
                      <a:cubicBezTo>
                        <a:pt x="62" y="714"/>
                        <a:pt x="0" y="821"/>
                        <a:pt x="0" y="937"/>
                      </a:cubicBezTo>
                      <a:cubicBezTo>
                        <a:pt x="0" y="2164"/>
                        <a:pt x="0" y="2164"/>
                        <a:pt x="0" y="2164"/>
                      </a:cubicBezTo>
                      <a:cubicBezTo>
                        <a:pt x="0" y="2280"/>
                        <a:pt x="62" y="2386"/>
                        <a:pt x="162" y="2444"/>
                      </a:cubicBezTo>
                      <a:cubicBezTo>
                        <a:pt x="1225" y="3058"/>
                        <a:pt x="1225" y="3058"/>
                        <a:pt x="1225" y="3058"/>
                      </a:cubicBezTo>
                      <a:cubicBezTo>
                        <a:pt x="1275" y="3087"/>
                        <a:pt x="1331" y="3101"/>
                        <a:pt x="1386" y="3101"/>
                      </a:cubicBezTo>
                      <a:cubicBezTo>
                        <a:pt x="1442" y="3101"/>
                        <a:pt x="1498" y="3087"/>
                        <a:pt x="1548" y="3058"/>
                      </a:cubicBezTo>
                      <a:cubicBezTo>
                        <a:pt x="2611" y="2444"/>
                        <a:pt x="2611" y="2444"/>
                        <a:pt x="2611" y="2444"/>
                      </a:cubicBezTo>
                      <a:cubicBezTo>
                        <a:pt x="2711" y="2386"/>
                        <a:pt x="2773" y="2280"/>
                        <a:pt x="2773" y="2164"/>
                      </a:cubicBezTo>
                      <a:cubicBezTo>
                        <a:pt x="2773" y="937"/>
                        <a:pt x="2773" y="937"/>
                        <a:pt x="2773" y="937"/>
                      </a:cubicBezTo>
                      <a:cubicBezTo>
                        <a:pt x="2773" y="821"/>
                        <a:pt x="2711" y="714"/>
                        <a:pt x="2611" y="657"/>
                      </a:cubicBezTo>
                      <a:cubicBezTo>
                        <a:pt x="1548" y="43"/>
                        <a:pt x="1548" y="43"/>
                        <a:pt x="1548" y="43"/>
                      </a:cubicBezTo>
                      <a:cubicBezTo>
                        <a:pt x="1498" y="14"/>
                        <a:pt x="1442" y="0"/>
                        <a:pt x="1386" y="0"/>
                      </a:cubicBezTo>
                    </a:path>
                  </a:pathLst>
                </a:custGeom>
                <a:solidFill>
                  <a:srgbClr val="F3F5F7"/>
                </a:solidFill>
                <a:ln w="19050">
                  <a:solidFill>
                    <a:srgbClr val="41507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A8009A91-BD0B-DF99-6891-D28413D7F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-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629" y="4277360"/>
                  <a:ext cx="414460" cy="414461"/>
                </a:xfrm>
                <a:prstGeom prst="rect">
                  <a:avLst/>
                </a:prstGeom>
              </p:spPr>
            </p:pic>
          </p:grpSp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478605B-C624-FB50-01FC-4FA3F3ED9E03}"/>
                </a:ext>
              </a:extLst>
            </p:cNvPr>
            <p:cNvSpPr/>
            <p:nvPr/>
          </p:nvSpPr>
          <p:spPr>
            <a:xfrm>
              <a:off x="5214888" y="2953794"/>
              <a:ext cx="1762224" cy="342469"/>
            </a:xfrm>
            <a:prstGeom prst="rect">
              <a:avLst/>
            </a:prstGeom>
            <a:solidFill>
              <a:srgbClr val="4150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through </a:t>
              </a:r>
              <a:endParaRPr kumimoji="0" lang="en-I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endParaRPr>
            </a:p>
          </p:txBody>
        </p: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45DDCD3D-F72E-A931-492F-0BFDA9DDE7CB}"/>
                </a:ext>
              </a:extLst>
            </p:cNvPr>
            <p:cNvGrpSpPr/>
            <p:nvPr/>
          </p:nvGrpSpPr>
          <p:grpSpPr>
            <a:xfrm>
              <a:off x="4826000" y="1146098"/>
              <a:ext cx="2448560" cy="425256"/>
              <a:chOff x="4826000" y="980728"/>
              <a:chExt cx="2448560" cy="42525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42AE5A87-7EF6-565B-B29F-191A7331106C}"/>
                  </a:ext>
                </a:extLst>
              </p:cNvPr>
              <p:cNvSpPr/>
              <p:nvPr/>
            </p:nvSpPr>
            <p:spPr>
              <a:xfrm>
                <a:off x="4826000" y="980728"/>
                <a:ext cx="2448560" cy="425256"/>
              </a:xfrm>
              <a:prstGeom prst="roundRect">
                <a:avLst/>
              </a:prstGeom>
              <a:solidFill>
                <a:schemeClr val="bg1"/>
              </a:solidFill>
              <a:ln w="13970">
                <a:solidFill>
                  <a:schemeClr val="accent5">
                    <a:lumMod val="5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92E083-B3EF-1DC0-CCF8-7D9A9DD2D011}"/>
                  </a:ext>
                </a:extLst>
              </p:cNvPr>
              <p:cNvSpPr txBox="1"/>
              <p:nvPr/>
            </p:nvSpPr>
            <p:spPr>
              <a:xfrm>
                <a:off x="4911175" y="998072"/>
                <a:ext cx="2284378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415071"/>
                    </a:solidFill>
                    <a:effectLst/>
                    <a:uLnTx/>
                    <a:uFillTx/>
                    <a:latin typeface="Segoe UI"/>
                    <a:ea typeface="+mn-ea"/>
                    <a:cs typeface="Segoe UI"/>
                  </a:rPr>
                  <a:t>We strive to deliver</a:t>
                </a:r>
                <a:endParaRPr kumimoji="0" lang="en-IN" sz="1800" b="1" i="0" u="none" strike="noStrike" kern="1200" cap="none" spc="0" normalizeH="0" baseline="0" noProof="0">
                  <a:ln>
                    <a:noFill/>
                  </a:ln>
                  <a:solidFill>
                    <a:srgbClr val="415071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endParaRPr>
              </a:p>
            </p:txBody>
          </p:sp>
        </p:grpSp>
        <p:sp>
          <p:nvSpPr>
            <p:cNvPr id="138" name="object 73">
              <a:extLst>
                <a:ext uri="{FF2B5EF4-FFF2-40B4-BE49-F238E27FC236}">
                  <a16:creationId xmlns:a16="http://schemas.microsoft.com/office/drawing/2014/main" id="{2D4B3071-2AD6-4841-D613-7804458F02F9}"/>
                </a:ext>
              </a:extLst>
            </p:cNvPr>
            <p:cNvSpPr txBox="1"/>
            <p:nvPr/>
          </p:nvSpPr>
          <p:spPr>
            <a:xfrm>
              <a:off x="937549" y="3434588"/>
              <a:ext cx="3032567" cy="848950"/>
            </a:xfrm>
            <a:prstGeom prst="rect">
              <a:avLst/>
            </a:prstGeom>
          </p:spPr>
          <p:txBody>
            <a:bodyPr vert="horz" wrap="square" lIns="0" tIns="76200" rIns="0" bIns="0" rtlCol="0">
              <a:spAutoFit/>
            </a:bodyPr>
            <a:lstStyle/>
            <a:p>
              <a:pPr marL="1043305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Simplicity</a:t>
              </a:r>
              <a:r>
                <a:rPr kumimoji="0" lang="en-US" sz="1800" b="1" i="0" u="none" strike="noStrike" kern="1200" cap="none" spc="-10" normalizeH="0" baseline="0" noProof="0">
                  <a:ln>
                    <a:noFill/>
                  </a:ln>
                  <a:solidFill>
                    <a:srgbClr val="FAFAF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.…..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Focus</a:t>
              </a:r>
              <a:r>
                <a:rPr kumimoji="0" lang="en-US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on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core</a:t>
              </a:r>
              <a:r>
                <a:rPr kumimoji="0" lang="en-US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functions,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simplify</a:t>
              </a:r>
              <a:r>
                <a:rPr kumimoji="0" lang="en-US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with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1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3-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click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setups,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and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use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integrated</a:t>
              </a:r>
              <a:r>
                <a:rPr kumimoji="0" lang="en-US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-1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designs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endParaRPr>
            </a:p>
          </p:txBody>
        </p:sp>
        <p:sp>
          <p:nvSpPr>
            <p:cNvPr id="140" name="object 74">
              <a:extLst>
                <a:ext uri="{FF2B5EF4-FFF2-40B4-BE49-F238E27FC236}">
                  <a16:creationId xmlns:a16="http://schemas.microsoft.com/office/drawing/2014/main" id="{F0D477BC-72EB-7802-F8B9-A0C4A590133D}"/>
                </a:ext>
              </a:extLst>
            </p:cNvPr>
            <p:cNvSpPr txBox="1"/>
            <p:nvPr/>
          </p:nvSpPr>
          <p:spPr>
            <a:xfrm>
              <a:off x="590310" y="4417802"/>
              <a:ext cx="3402956" cy="916213"/>
            </a:xfrm>
            <a:prstGeom prst="rect">
              <a:avLst/>
            </a:prstGeom>
          </p:spPr>
          <p:txBody>
            <a:bodyPr vert="horz" wrap="square" lIns="0" tIns="93980" rIns="0" bIns="0" rtlCol="0" anchor="t">
              <a:spAutoFit/>
            </a:bodyPr>
            <a:lstStyle/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7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1F42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Speciﬁcation and </a:t>
              </a:r>
              <a:r>
                <a:rPr kumimoji="0" sz="1800" b="1" i="0" u="none" strike="noStrike" kern="1200" cap="none" spc="-10" normalizeH="0" baseline="0" noProof="0">
                  <a:ln>
                    <a:noFill/>
                  </a:ln>
                  <a:solidFill>
                    <a:srgbClr val="1F42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Substitution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"/>
              </a:endParaRPr>
            </a:p>
            <a:p>
              <a:pPr marL="234950" marR="5080" lvl="0" indent="0" algn="r" defTabSz="914400" rtl="0" eaLnBrk="1" fontAlgn="auto" latinLnBrk="0" hangingPunct="1">
                <a:lnSpc>
                  <a:spcPct val="125000"/>
                </a:lnSpc>
                <a:spcBef>
                  <a:spcPts val="17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Align</a:t>
              </a:r>
              <a:r>
                <a:rPr kumimoji="0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lang="en-US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localized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specs</a:t>
              </a:r>
              <a:r>
                <a:rPr kumimoji="0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to</a:t>
              </a:r>
              <a:r>
                <a:rPr kumimoji="0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target</a:t>
              </a:r>
              <a:r>
                <a:rPr kumimoji="0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markets</a:t>
              </a:r>
              <a:r>
                <a:rPr kumimoji="0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-1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using cost-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effective</a:t>
              </a:r>
              <a:r>
                <a:rPr kumimoji="0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materials</a:t>
              </a:r>
              <a:r>
                <a:rPr kumimoji="0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without</a:t>
              </a:r>
              <a:r>
                <a:rPr kumimoji="0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quality</a:t>
              </a:r>
              <a:r>
                <a:rPr kumimoji="0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-1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loss</a:t>
              </a:r>
              <a:endParaRPr kumimoji="0" sz="1200" b="0" i="0" u="none" strike="noStrike" kern="120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Calibri"/>
                <a:cs typeface="Mulish Medium"/>
              </a:endParaRPr>
            </a:p>
          </p:txBody>
        </p:sp>
        <p:sp>
          <p:nvSpPr>
            <p:cNvPr id="141" name="object 75">
              <a:extLst>
                <a:ext uri="{FF2B5EF4-FFF2-40B4-BE49-F238E27FC236}">
                  <a16:creationId xmlns:a16="http://schemas.microsoft.com/office/drawing/2014/main" id="{F20EB5A0-3818-99F8-E449-19DCA9A64F79}"/>
                </a:ext>
              </a:extLst>
            </p:cNvPr>
            <p:cNvSpPr txBox="1"/>
            <p:nvPr/>
          </p:nvSpPr>
          <p:spPr>
            <a:xfrm>
              <a:off x="934720" y="5407310"/>
              <a:ext cx="3680148" cy="848950"/>
            </a:xfrm>
            <a:prstGeom prst="rect">
              <a:avLst/>
            </a:prstGeom>
          </p:spPr>
          <p:txBody>
            <a:bodyPr vert="horz" wrap="square" lIns="0" tIns="76200" rIns="0" bIns="0" rtlCol="0" anchor="t">
              <a:spAutoFit/>
            </a:bodyPr>
            <a:lstStyle/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Standardization and Scalability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3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Scale</a:t>
              </a:r>
              <a:r>
                <a:rPr kumimoji="0" sz="1400" b="0" i="0" u="none" strike="noStrike" kern="1200" cap="none" spc="-3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in</a:t>
              </a:r>
              <a:r>
                <a:rPr kumimoji="0" sz="1400" b="0" i="0" u="none" strike="noStrike" kern="1200" cap="none" spc="-3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homogeneous</a:t>
              </a:r>
              <a:r>
                <a:rPr kumimoji="0" sz="1400" b="0" i="0" u="none" strike="noStrike" kern="1200" cap="none" spc="-3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markets</a:t>
              </a:r>
              <a:r>
                <a:rPr kumimoji="0" sz="1400" b="0" i="0" u="none" strike="noStrike" kern="1200" cap="none" spc="-3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-2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with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endParaRP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ﬂexible</a:t>
              </a:r>
              <a:r>
                <a:rPr kumimoji="0" sz="1400" b="0" i="0" u="none" strike="noStrike" kern="1200" cap="none" spc="-3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resources</a:t>
              </a:r>
              <a:r>
                <a:rPr kumimoji="0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for</a:t>
              </a:r>
              <a:r>
                <a:rPr kumimoji="0" sz="1400" b="0" i="0" u="none" strike="noStrike" kern="1200" cap="none" spc="-3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customer</a:t>
              </a:r>
              <a:r>
                <a:rPr kumimoji="0" sz="1400" b="0" i="0" u="none" strike="noStrike" kern="1200" cap="none" spc="-25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 </a:t>
              </a:r>
              <a:r>
                <a:rPr kumimoji="0" sz="1400" b="0" i="0" u="none" strike="noStrike" kern="1200" cap="none" spc="-1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Medium"/>
                </a:rPr>
                <a:t>needs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endParaRPr>
            </a:p>
          </p:txBody>
        </p:sp>
        <p:sp>
          <p:nvSpPr>
            <p:cNvPr id="144" name="object 76">
              <a:extLst>
                <a:ext uri="{FF2B5EF4-FFF2-40B4-BE49-F238E27FC236}">
                  <a16:creationId xmlns:a16="http://schemas.microsoft.com/office/drawing/2014/main" id="{E537012E-CA53-7013-6E08-24B52D7A7631}"/>
                </a:ext>
              </a:extLst>
            </p:cNvPr>
            <p:cNvSpPr txBox="1"/>
            <p:nvPr/>
          </p:nvSpPr>
          <p:spPr>
            <a:xfrm>
              <a:off x="3650808" y="6061987"/>
              <a:ext cx="5035992" cy="616131"/>
            </a:xfrm>
            <a:prstGeom prst="rect">
              <a:avLst/>
            </a:prstGeom>
          </p:spPr>
          <p:txBody>
            <a:bodyPr vert="horz" wrap="square" lIns="0" tIns="76200" rIns="0" bIns="0" rtlCol="0" anchor="t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7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1F42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F42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erviceability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1F428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2700" marR="5080" lvl="0" indent="38735" algn="ctr" defTabSz="914400" rtl="0" eaLnBrk="1" fontAlgn="auto" latinLnBrk="0" hangingPunct="1">
                <a:lnSpc>
                  <a:spcPct val="125000"/>
                </a:lnSpc>
                <a:spcBef>
                  <a:spcPts val="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</a:rPr>
                <a:t>Enabling seamless integration and efficient engineering support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bject 77">
              <a:extLst>
                <a:ext uri="{FF2B5EF4-FFF2-40B4-BE49-F238E27FC236}">
                  <a16:creationId xmlns:a16="http://schemas.microsoft.com/office/drawing/2014/main" id="{7E731A7D-59B4-1663-2DCD-69923860CFBC}"/>
                </a:ext>
              </a:extLst>
            </p:cNvPr>
            <p:cNvSpPr txBox="1"/>
            <p:nvPr/>
          </p:nvSpPr>
          <p:spPr>
            <a:xfrm>
              <a:off x="7623651" y="5285646"/>
              <a:ext cx="2851437" cy="954685"/>
            </a:xfrm>
            <a:prstGeom prst="rect">
              <a:avLst/>
            </a:prstGeom>
          </p:spPr>
          <p:txBody>
            <a:bodyPr vert="horz" wrap="square" lIns="0" tIns="76200" rIns="0" bIns="0" rtlCol="0" anchor="t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ct val="125000"/>
                </a:lnSpc>
                <a:spcBef>
                  <a:spcPts val="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Simulation</a:t>
              </a:r>
            </a:p>
            <a:p>
              <a:pPr marL="12700" marR="5080" lvl="0" indent="0" algn="l" defTabSz="914400" rtl="0" eaLnBrk="1" fontAlgn="auto" latinLnBrk="0" hangingPunct="1">
                <a:lnSpc>
                  <a:spcPct val="125000"/>
                </a:lnSpc>
                <a:spcBef>
                  <a:spcPts val="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simulation led engineering to minimize prototyping and testing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  <p:sp>
          <p:nvSpPr>
            <p:cNvPr id="148" name="object 78">
              <a:extLst>
                <a:ext uri="{FF2B5EF4-FFF2-40B4-BE49-F238E27FC236}">
                  <a16:creationId xmlns:a16="http://schemas.microsoft.com/office/drawing/2014/main" id="{9A7E3F36-81B0-639F-0D45-FB2EE5F7A8A0}"/>
                </a:ext>
              </a:extLst>
            </p:cNvPr>
            <p:cNvSpPr txBox="1"/>
            <p:nvPr/>
          </p:nvSpPr>
          <p:spPr>
            <a:xfrm>
              <a:off x="8283354" y="4417802"/>
              <a:ext cx="2738794" cy="885435"/>
            </a:xfrm>
            <a:prstGeom prst="rect">
              <a:avLst/>
            </a:prstGeom>
          </p:spPr>
          <p:txBody>
            <a:bodyPr vert="horz" wrap="square" lIns="0" tIns="76200" rIns="0" bIns="0" rtlCol="0" anchor="t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7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1F42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Sourcing and Seriali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F42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  <a:r>
                <a: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1F428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ation</a:t>
              </a:r>
            </a:p>
            <a:p>
              <a:pPr marL="19685" marR="99695" lvl="0" indent="0" algn="l" defTabSz="914400" rtl="0" eaLnBrk="1" fontAlgn="auto" latinLnBrk="0" hangingPunct="1">
                <a:lnSpc>
                  <a:spcPct val="125000"/>
                </a:lnSpc>
                <a:spcBef>
                  <a:spcPts val="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Optimi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sourcing, industriali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ation, and locali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to cut logistics costs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  <p:sp>
          <p:nvSpPr>
            <p:cNvPr id="151" name="object 79">
              <a:extLst>
                <a:ext uri="{FF2B5EF4-FFF2-40B4-BE49-F238E27FC236}">
                  <a16:creationId xmlns:a16="http://schemas.microsoft.com/office/drawing/2014/main" id="{DE60A274-B370-5C0F-0536-6F7FA739CB76}"/>
                </a:ext>
              </a:extLst>
            </p:cNvPr>
            <p:cNvSpPr txBox="1"/>
            <p:nvPr/>
          </p:nvSpPr>
          <p:spPr>
            <a:xfrm>
              <a:off x="8541742" y="3434588"/>
              <a:ext cx="2477357" cy="848950"/>
            </a:xfrm>
            <a:prstGeom prst="rect">
              <a:avLst/>
            </a:prstGeom>
          </p:spPr>
          <p:txBody>
            <a:bodyPr vert="horz" wrap="square" lIns="0" tIns="76200" rIns="0" bIns="0" rtlCol="0" anchor="t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Sustainability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3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Minimi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 waste, use recyclables,</a:t>
              </a: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 design for longevity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  <p:pic>
          <p:nvPicPr>
            <p:cNvPr id="165" name="Graphic 164">
              <a:extLst>
                <a:ext uri="{FF2B5EF4-FFF2-40B4-BE49-F238E27FC236}">
                  <a16:creationId xmlns:a16="http://schemas.microsoft.com/office/drawing/2014/main" id="{31C58AB1-26E6-FB82-A998-26147A86A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7255"/>
            <a:stretch/>
          </p:blipFill>
          <p:spPr>
            <a:xfrm>
              <a:off x="3866325" y="3316667"/>
              <a:ext cx="4519796" cy="2725588"/>
            </a:xfrm>
            <a:prstGeom prst="rect">
              <a:avLst/>
            </a:prstGeom>
          </p:spPr>
        </p:pic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1ACE599D-1EBE-65A0-9D37-710304F6AF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0971" y="3289120"/>
              <a:ext cx="5557520" cy="0"/>
            </a:xfrm>
            <a:prstGeom prst="line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71D1ED9-66BF-E07D-4745-5478D65D5119}"/>
                </a:ext>
              </a:extLst>
            </p:cNvPr>
            <p:cNvSpPr txBox="1"/>
            <p:nvPr/>
          </p:nvSpPr>
          <p:spPr>
            <a:xfrm>
              <a:off x="3964040" y="3572780"/>
              <a:ext cx="363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S1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EAABB712-E471-1A6E-8220-A50B34F5E612}"/>
                </a:ext>
              </a:extLst>
            </p:cNvPr>
            <p:cNvSpPr txBox="1"/>
            <p:nvPr/>
          </p:nvSpPr>
          <p:spPr>
            <a:xfrm>
              <a:off x="4235367" y="4590907"/>
              <a:ext cx="363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S2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03F87062-4FB9-E695-B511-A73E20F2AE97}"/>
                </a:ext>
              </a:extLst>
            </p:cNvPr>
            <p:cNvSpPr txBox="1"/>
            <p:nvPr/>
          </p:nvSpPr>
          <p:spPr>
            <a:xfrm>
              <a:off x="4981155" y="5322562"/>
              <a:ext cx="363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S3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3B1AFDA-EDB8-5AA2-BA57-CC0C30340FA6}"/>
                </a:ext>
              </a:extLst>
            </p:cNvPr>
            <p:cNvSpPr txBox="1"/>
            <p:nvPr/>
          </p:nvSpPr>
          <p:spPr>
            <a:xfrm>
              <a:off x="5989267" y="5610594"/>
              <a:ext cx="363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S4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B8D32AC3-5B8E-3FBB-F9DF-B6670E5555D1}"/>
                </a:ext>
              </a:extLst>
            </p:cNvPr>
            <p:cNvSpPr txBox="1"/>
            <p:nvPr/>
          </p:nvSpPr>
          <p:spPr>
            <a:xfrm>
              <a:off x="7008954" y="5322562"/>
              <a:ext cx="363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S5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CA5B506-FFDF-4266-1355-1AB18768392B}"/>
                </a:ext>
              </a:extLst>
            </p:cNvPr>
            <p:cNvSpPr txBox="1"/>
            <p:nvPr/>
          </p:nvSpPr>
          <p:spPr>
            <a:xfrm>
              <a:off x="7668601" y="4602482"/>
              <a:ext cx="363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S6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42F961EE-B7EB-EF03-098D-0976FA788EE3}"/>
                </a:ext>
              </a:extLst>
            </p:cNvPr>
            <p:cNvSpPr txBox="1"/>
            <p:nvPr/>
          </p:nvSpPr>
          <p:spPr>
            <a:xfrm>
              <a:off x="4648520" y="4054808"/>
              <a:ext cx="2898174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-10" normalizeH="0" baseline="0" noProof="0">
                  <a:ln>
                    <a:noFill/>
                  </a:ln>
                  <a:solidFill>
                    <a:srgbClr val="3836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7-</a:t>
              </a:r>
              <a:r>
                <a:rPr kumimoji="0" lang="en-US" sz="3200" b="1" i="0" u="none" strike="noStrike" kern="1200" cap="none" spc="-25" normalizeH="0" baseline="0" noProof="0">
                  <a:ln>
                    <a:noFill/>
                  </a:ln>
                  <a:solidFill>
                    <a:srgbClr val="3836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21%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endParaRPr>
            </a:p>
            <a:p>
              <a:pPr marL="0" marR="11430" lvl="0" indent="0" algn="ctr" defTabSz="914400" rtl="0" eaLnBrk="1" fontAlgn="auto" latinLnBrk="0" hangingPunct="1">
                <a:lnSpc>
                  <a:spcPct val="100000"/>
                </a:lnSpc>
                <a:spcBef>
                  <a:spcPts val="8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836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Product </a:t>
              </a:r>
              <a:r>
                <a:rPr kumimoji="0" lang="en-US" sz="1200" b="1" i="0" u="none" strike="noStrike" kern="1200" cap="none" spc="-25" normalizeH="0" baseline="0" noProof="0">
                  <a:ln>
                    <a:noFill/>
                  </a:ln>
                  <a:solidFill>
                    <a:srgbClr val="3836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BOM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endParaRPr>
            </a:p>
            <a:p>
              <a:pPr marL="9525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836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Cost </a:t>
              </a:r>
              <a:r>
                <a:rPr kumimoji="0" lang="en-US" sz="1200" b="1" i="0" u="none" strike="noStrike" kern="1200" cap="none" spc="-10" normalizeH="0" baseline="0" noProof="0">
                  <a:ln>
                    <a:noFill/>
                  </a:ln>
                  <a:solidFill>
                    <a:srgbClr val="3836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Reduction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84436F6C-9499-D15E-24ED-A43D2FF0700E}"/>
                </a:ext>
              </a:extLst>
            </p:cNvPr>
            <p:cNvSpPr txBox="1"/>
            <p:nvPr/>
          </p:nvSpPr>
          <p:spPr>
            <a:xfrm>
              <a:off x="7919350" y="3607505"/>
              <a:ext cx="363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400" b="1" i="0" u="none" strike="noStrike" kern="1200" cap="none" spc="-10" normalizeH="0" baseline="0" noProof="0">
                  <a:ln>
                    <a:noFill/>
                  </a:ln>
                  <a:solidFill>
                    <a:srgbClr val="204F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"/>
                </a:rPr>
                <a:t>S7</a:t>
              </a:r>
              <a:endParaRPr kumimoji="0" lang="en-I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bject 80">
              <a:extLst>
                <a:ext uri="{FF2B5EF4-FFF2-40B4-BE49-F238E27FC236}">
                  <a16:creationId xmlns:a16="http://schemas.microsoft.com/office/drawing/2014/main" id="{D7E593FC-8A09-10A7-E97E-7C4522AB68EC}"/>
                </a:ext>
              </a:extLst>
            </p:cNvPr>
            <p:cNvSpPr txBox="1"/>
            <p:nvPr/>
          </p:nvSpPr>
          <p:spPr>
            <a:xfrm>
              <a:off x="4984732" y="3405422"/>
              <a:ext cx="2191388" cy="64569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1" i="0" u="none" strike="noStrike" kern="1200" cap="none" spc="0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Hinduja</a:t>
              </a:r>
              <a:r>
                <a:rPr kumimoji="0" sz="2000" b="1" i="0" u="none" strike="noStrike" kern="1200" cap="none" spc="140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 </a:t>
              </a:r>
              <a:r>
                <a:rPr kumimoji="0" sz="2000" b="1" i="0" u="none" strike="noStrike" kern="1200" cap="none" spc="-10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Tech‘s</a:t>
              </a:r>
              <a:endParaRPr kumimoji="0" lang="en-US" sz="2000" b="1" i="0" u="none" strike="noStrike" kern="1200" cap="none" spc="-10" normalizeH="0" baseline="0" noProof="0">
                <a:ln>
                  <a:noFill/>
                </a:ln>
                <a:solidFill>
                  <a:srgbClr val="007AA0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endParaRPr>
            </a:p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1" i="0" u="none" strike="noStrike" kern="1200" cap="none" spc="0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Frugal</a:t>
              </a:r>
              <a:r>
                <a:rPr kumimoji="0" lang="en-IN" sz="2000" b="1" i="0" u="none" strike="noStrike" kern="1200" cap="none" spc="85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 </a:t>
              </a:r>
              <a:r>
                <a:rPr kumimoji="0" lang="en-IN" sz="2000" b="1" i="0" u="none" strike="noStrike" kern="1200" cap="none" spc="0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7S</a:t>
              </a:r>
              <a:r>
                <a:rPr kumimoji="0" lang="en-IN" sz="2000" b="1" i="0" u="none" strike="noStrike" kern="1200" cap="none" spc="85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 </a:t>
              </a:r>
              <a:r>
                <a:rPr kumimoji="0" lang="en-IN" sz="2000" b="1" i="0" u="none" strike="noStrike" kern="1200" cap="none" spc="-10" normalizeH="0" baseline="0" noProof="0">
                  <a:ln>
                    <a:noFill/>
                  </a:ln>
                  <a:solidFill>
                    <a:srgbClr val="007A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ulish Black"/>
                </a:rPr>
                <a:t>Model</a:t>
              </a:r>
              <a:endParaRPr kumimoji="0" lang="en-I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Black"/>
              </a:endParaRPr>
            </a:p>
          </p:txBody>
        </p:sp>
        <p:sp>
          <p:nvSpPr>
            <p:cNvPr id="178" name="object 82">
              <a:extLst>
                <a:ext uri="{FF2B5EF4-FFF2-40B4-BE49-F238E27FC236}">
                  <a16:creationId xmlns:a16="http://schemas.microsoft.com/office/drawing/2014/main" id="{54888814-4B69-27BB-6301-CC19780A36D3}"/>
                </a:ext>
              </a:extLst>
            </p:cNvPr>
            <p:cNvSpPr txBox="1"/>
            <p:nvPr/>
          </p:nvSpPr>
          <p:spPr>
            <a:xfrm>
              <a:off x="5266656" y="3893144"/>
              <a:ext cx="1620107" cy="213520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41425" algn="l"/>
                </a:tabLst>
                <a:defRPr/>
              </a:pPr>
              <a:r>
                <a:rPr kumimoji="0" sz="1200" b="0" i="0" u="sng" strike="noStrike" kern="1200" cap="none" spc="0" normalizeH="0" baseline="0" noProof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>
                    <a:solidFill>
                      <a:srgbClr val="007AA0"/>
                    </a:solidFill>
                  </a:uFill>
                  <a:latin typeface="Calibri" panose="020F0502020204030204"/>
                  <a:ea typeface="+mn-ea"/>
                  <a:cs typeface="Mulish Medium"/>
                </a:rPr>
                <a:t>	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ulish Medium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83D60C9-771A-642D-ADA9-B81D1F8D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/>
              <a:t>Our Value Proposition</a:t>
            </a:r>
          </a:p>
        </p:txBody>
      </p:sp>
    </p:spTree>
    <p:extLst>
      <p:ext uri="{BB962C8B-B14F-4D97-AF65-F5344CB8AC3E}">
        <p14:creationId xmlns:p14="http://schemas.microsoft.com/office/powerpoint/2010/main" val="201805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24991-552B-2C7F-DE1C-701C87424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Title 1407">
            <a:extLst>
              <a:ext uri="{FF2B5EF4-FFF2-40B4-BE49-F238E27FC236}">
                <a16:creationId xmlns:a16="http://schemas.microsoft.com/office/drawing/2014/main" id="{8F3954FE-EA94-F5FE-FFD6-27482A3C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322" y="330701"/>
            <a:ext cx="9628503" cy="535531"/>
          </a:xfrm>
        </p:spPr>
        <p:txBody>
          <a:bodyPr/>
          <a:lstStyle/>
          <a:p>
            <a:r>
              <a:rPr lang="en-IN"/>
              <a:t>Our Global Footprint</a:t>
            </a:r>
          </a:p>
        </p:txBody>
      </p:sp>
      <p:sp>
        <p:nvSpPr>
          <p:cNvPr id="1435" name="Title 1407">
            <a:extLst>
              <a:ext uri="{FF2B5EF4-FFF2-40B4-BE49-F238E27FC236}">
                <a16:creationId xmlns:a16="http://schemas.microsoft.com/office/drawing/2014/main" id="{33062D54-A420-9916-4026-BD80A3AC716D}"/>
              </a:ext>
            </a:extLst>
          </p:cNvPr>
          <p:cNvSpPr txBox="1">
            <a:spLocks/>
          </p:cNvSpPr>
          <p:nvPr/>
        </p:nvSpPr>
        <p:spPr>
          <a:xfrm>
            <a:off x="418322" y="330701"/>
            <a:ext cx="9628503" cy="535531"/>
          </a:xfrm>
          <a:prstGeom prst="rect">
            <a:avLst/>
          </a:prstGeom>
        </p:spPr>
        <p:txBody>
          <a:bodyPr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A4D8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IN"/>
              <a:t>Our Global Footprint</a:t>
            </a:r>
          </a:p>
        </p:txBody>
      </p:sp>
      <p:pic>
        <p:nvPicPr>
          <p:cNvPr id="1436" name="Graphic 1435">
            <a:extLst>
              <a:ext uri="{FF2B5EF4-FFF2-40B4-BE49-F238E27FC236}">
                <a16:creationId xmlns:a16="http://schemas.microsoft.com/office/drawing/2014/main" id="{1DD36C12-5AA7-8F3D-F6E7-4E5057322B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1965" y="1977887"/>
            <a:ext cx="10575235" cy="4253948"/>
          </a:xfrm>
          <a:prstGeom prst="rect">
            <a:avLst/>
          </a:prstGeom>
        </p:spPr>
      </p:pic>
      <p:sp>
        <p:nvSpPr>
          <p:cNvPr id="1437" name="Rectangle: Rounded Corners 1436">
            <a:extLst>
              <a:ext uri="{FF2B5EF4-FFF2-40B4-BE49-F238E27FC236}">
                <a16:creationId xmlns:a16="http://schemas.microsoft.com/office/drawing/2014/main" id="{E16F04EC-C0E5-B0AD-5EEC-BBA73F834EE6}"/>
              </a:ext>
            </a:extLst>
          </p:cNvPr>
          <p:cNvSpPr>
            <a:spLocks/>
          </p:cNvSpPr>
          <p:nvPr/>
        </p:nvSpPr>
        <p:spPr>
          <a:xfrm>
            <a:off x="2917657" y="6046440"/>
            <a:ext cx="6153395" cy="407782"/>
          </a:xfrm>
          <a:prstGeom prst="roundRect">
            <a:avLst>
              <a:gd name="adj" fmla="val 22107"/>
            </a:avLst>
          </a:prstGeom>
          <a:solidFill>
            <a:srgbClr val="215F9A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38" name="TextBox 1437">
            <a:extLst>
              <a:ext uri="{FF2B5EF4-FFF2-40B4-BE49-F238E27FC236}">
                <a16:creationId xmlns:a16="http://schemas.microsoft.com/office/drawing/2014/main" id="{BFA4890B-4AF4-0353-5098-BAA0778CB58C}"/>
              </a:ext>
            </a:extLst>
          </p:cNvPr>
          <p:cNvSpPr txBox="1">
            <a:spLocks/>
          </p:cNvSpPr>
          <p:nvPr/>
        </p:nvSpPr>
        <p:spPr>
          <a:xfrm>
            <a:off x="3252184" y="6115956"/>
            <a:ext cx="1118934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Corporate HQ</a:t>
            </a:r>
          </a:p>
        </p:txBody>
      </p:sp>
      <p:sp>
        <p:nvSpPr>
          <p:cNvPr id="1439" name="TextBox 1438">
            <a:extLst>
              <a:ext uri="{FF2B5EF4-FFF2-40B4-BE49-F238E27FC236}">
                <a16:creationId xmlns:a16="http://schemas.microsoft.com/office/drawing/2014/main" id="{EB4DDA2D-0F8E-3AD0-CE1A-D0ABBB40241C}"/>
              </a:ext>
            </a:extLst>
          </p:cNvPr>
          <p:cNvSpPr txBox="1">
            <a:spLocks/>
          </p:cNvSpPr>
          <p:nvPr/>
        </p:nvSpPr>
        <p:spPr>
          <a:xfrm>
            <a:off x="4459521" y="6115956"/>
            <a:ext cx="939912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Sales Office</a:t>
            </a:r>
          </a:p>
        </p:txBody>
      </p:sp>
      <p:sp>
        <p:nvSpPr>
          <p:cNvPr id="1440" name="TextBox 1439">
            <a:extLst>
              <a:ext uri="{FF2B5EF4-FFF2-40B4-BE49-F238E27FC236}">
                <a16:creationId xmlns:a16="http://schemas.microsoft.com/office/drawing/2014/main" id="{1E1F23FC-3A40-8561-D350-6F5CF0338A9E}"/>
              </a:ext>
            </a:extLst>
          </p:cNvPr>
          <p:cNvSpPr txBox="1">
            <a:spLocks/>
          </p:cNvSpPr>
          <p:nvPr/>
        </p:nvSpPr>
        <p:spPr>
          <a:xfrm>
            <a:off x="5542205" y="6115956"/>
            <a:ext cx="1198707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Delivery Centre</a:t>
            </a:r>
          </a:p>
        </p:txBody>
      </p:sp>
      <p:pic>
        <p:nvPicPr>
          <p:cNvPr id="1441" name="Graphic 1440">
            <a:extLst>
              <a:ext uri="{FF2B5EF4-FFF2-40B4-BE49-F238E27FC236}">
                <a16:creationId xmlns:a16="http://schemas.microsoft.com/office/drawing/2014/main" id="{62388DD0-0A27-074C-A224-93FD05509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8013" y="6178774"/>
            <a:ext cx="117465" cy="191654"/>
          </a:xfrm>
          <a:prstGeom prst="rect">
            <a:avLst/>
          </a:prstGeom>
        </p:spPr>
      </p:pic>
      <p:pic>
        <p:nvPicPr>
          <p:cNvPr id="1442" name="Graphic 1441">
            <a:extLst>
              <a:ext uri="{FF2B5EF4-FFF2-40B4-BE49-F238E27FC236}">
                <a16:creationId xmlns:a16="http://schemas.microsoft.com/office/drawing/2014/main" id="{91425AAA-36BB-39FF-A5AD-F0CD76D22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48747" y="6152756"/>
            <a:ext cx="200339" cy="196332"/>
          </a:xfrm>
          <a:prstGeom prst="rect">
            <a:avLst/>
          </a:prstGeom>
        </p:spPr>
      </p:pic>
      <p:sp>
        <p:nvSpPr>
          <p:cNvPr id="1443" name="TextBox 1442">
            <a:extLst>
              <a:ext uri="{FF2B5EF4-FFF2-40B4-BE49-F238E27FC236}">
                <a16:creationId xmlns:a16="http://schemas.microsoft.com/office/drawing/2014/main" id="{306B83F6-D9B4-B2A9-009F-B5DD56A50C8F}"/>
              </a:ext>
            </a:extLst>
          </p:cNvPr>
          <p:cNvSpPr txBox="1">
            <a:spLocks/>
          </p:cNvSpPr>
          <p:nvPr/>
        </p:nvSpPr>
        <p:spPr>
          <a:xfrm>
            <a:off x="6866382" y="6115956"/>
            <a:ext cx="1364551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Overall Headcount</a:t>
            </a:r>
          </a:p>
        </p:txBody>
      </p:sp>
      <p:pic>
        <p:nvPicPr>
          <p:cNvPr id="1444" name="Graphic 18" descr="User with solid fill">
            <a:extLst>
              <a:ext uri="{FF2B5EF4-FFF2-40B4-BE49-F238E27FC236}">
                <a16:creationId xmlns:a16="http://schemas.microsoft.com/office/drawing/2014/main" id="{2F22A3C0-CBC6-822A-ECDF-13B16C64E0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1342" y="6128851"/>
            <a:ext cx="210990" cy="210990"/>
          </a:xfrm>
          <a:prstGeom prst="rect">
            <a:avLst/>
          </a:prstGeom>
        </p:spPr>
      </p:pic>
      <p:sp>
        <p:nvSpPr>
          <p:cNvPr id="1445" name="TextBox 1444">
            <a:extLst>
              <a:ext uri="{FF2B5EF4-FFF2-40B4-BE49-F238E27FC236}">
                <a16:creationId xmlns:a16="http://schemas.microsoft.com/office/drawing/2014/main" id="{E9D189ED-619C-7B65-FE7D-4960B26A791C}"/>
              </a:ext>
            </a:extLst>
          </p:cNvPr>
          <p:cNvSpPr txBox="1">
            <a:spLocks/>
          </p:cNvSpPr>
          <p:nvPr/>
        </p:nvSpPr>
        <p:spPr>
          <a:xfrm>
            <a:off x="8429653" y="6115956"/>
            <a:ext cx="554327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Labs</a:t>
            </a:r>
          </a:p>
        </p:txBody>
      </p:sp>
      <p:grpSp>
        <p:nvGrpSpPr>
          <p:cNvPr id="1446" name="Group 1445">
            <a:extLst>
              <a:ext uri="{FF2B5EF4-FFF2-40B4-BE49-F238E27FC236}">
                <a16:creationId xmlns:a16="http://schemas.microsoft.com/office/drawing/2014/main" id="{BBF23B82-9328-DC79-47C9-ECBE10E62DEA}"/>
              </a:ext>
            </a:extLst>
          </p:cNvPr>
          <p:cNvGrpSpPr/>
          <p:nvPr/>
        </p:nvGrpSpPr>
        <p:grpSpPr>
          <a:xfrm>
            <a:off x="4279900" y="6132017"/>
            <a:ext cx="3887533" cy="256618"/>
            <a:chOff x="4279900" y="6055997"/>
            <a:chExt cx="3887533" cy="398225"/>
          </a:xfrm>
        </p:grpSpPr>
        <p:cxnSp>
          <p:nvCxnSpPr>
            <p:cNvPr id="1447" name="Straight Connector 1446">
              <a:extLst>
                <a:ext uri="{FF2B5EF4-FFF2-40B4-BE49-F238E27FC236}">
                  <a16:creationId xmlns:a16="http://schemas.microsoft.com/office/drawing/2014/main" id="{A1B2053C-43F2-ECDF-61C6-8C3FBF4A8D1F}"/>
                </a:ext>
              </a:extLst>
            </p:cNvPr>
            <p:cNvCxnSpPr>
              <a:cxnSpLocks/>
            </p:cNvCxnSpPr>
            <p:nvPr/>
          </p:nvCxnSpPr>
          <p:spPr>
            <a:xfrm>
              <a:off x="4279900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8" name="Straight Connector 1447">
              <a:extLst>
                <a:ext uri="{FF2B5EF4-FFF2-40B4-BE49-F238E27FC236}">
                  <a16:creationId xmlns:a16="http://schemas.microsoft.com/office/drawing/2014/main" id="{4E21D22F-8218-157F-9064-1F72CFB096CC}"/>
                </a:ext>
              </a:extLst>
            </p:cNvPr>
            <p:cNvCxnSpPr>
              <a:cxnSpLocks/>
            </p:cNvCxnSpPr>
            <p:nvPr/>
          </p:nvCxnSpPr>
          <p:spPr>
            <a:xfrm>
              <a:off x="5361333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9" name="Straight Connector 1448">
              <a:extLst>
                <a:ext uri="{FF2B5EF4-FFF2-40B4-BE49-F238E27FC236}">
                  <a16:creationId xmlns:a16="http://schemas.microsoft.com/office/drawing/2014/main" id="{171E512C-A244-A8E3-4A35-4A2C0237DC48}"/>
                </a:ext>
              </a:extLst>
            </p:cNvPr>
            <p:cNvCxnSpPr>
              <a:cxnSpLocks/>
            </p:cNvCxnSpPr>
            <p:nvPr/>
          </p:nvCxnSpPr>
          <p:spPr>
            <a:xfrm>
              <a:off x="6663877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0" name="Straight Connector 1449">
              <a:extLst>
                <a:ext uri="{FF2B5EF4-FFF2-40B4-BE49-F238E27FC236}">
                  <a16:creationId xmlns:a16="http://schemas.microsoft.com/office/drawing/2014/main" id="{E33D6069-CCEE-91B0-6B15-3E69C8DE6341}"/>
                </a:ext>
              </a:extLst>
            </p:cNvPr>
            <p:cNvCxnSpPr>
              <a:cxnSpLocks/>
            </p:cNvCxnSpPr>
            <p:nvPr/>
          </p:nvCxnSpPr>
          <p:spPr>
            <a:xfrm>
              <a:off x="8167433" y="6055997"/>
              <a:ext cx="0" cy="398225"/>
            </a:xfrm>
            <a:prstGeom prst="line">
              <a:avLst/>
            </a:prstGeom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1" name="Group 1450">
            <a:extLst>
              <a:ext uri="{FF2B5EF4-FFF2-40B4-BE49-F238E27FC236}">
                <a16:creationId xmlns:a16="http://schemas.microsoft.com/office/drawing/2014/main" id="{E99FB888-50FC-B478-5BCB-08DE2E8C5396}"/>
              </a:ext>
            </a:extLst>
          </p:cNvPr>
          <p:cNvGrpSpPr/>
          <p:nvPr/>
        </p:nvGrpSpPr>
        <p:grpSpPr>
          <a:xfrm>
            <a:off x="638357" y="3807527"/>
            <a:ext cx="2388330" cy="1205521"/>
            <a:chOff x="697992" y="3737954"/>
            <a:chExt cx="2388330" cy="1205521"/>
          </a:xfrm>
        </p:grpSpPr>
        <p:sp>
          <p:nvSpPr>
            <p:cNvPr id="1452" name="Rectangle: Rounded Corners 1451">
              <a:extLst>
                <a:ext uri="{FF2B5EF4-FFF2-40B4-BE49-F238E27FC236}">
                  <a16:creationId xmlns:a16="http://schemas.microsoft.com/office/drawing/2014/main" id="{950FF7B9-D848-2174-9250-0E0F2412F10D}"/>
                </a:ext>
              </a:extLst>
            </p:cNvPr>
            <p:cNvSpPr>
              <a:spLocks/>
            </p:cNvSpPr>
            <p:nvPr/>
          </p:nvSpPr>
          <p:spPr>
            <a:xfrm>
              <a:off x="972571" y="4170955"/>
              <a:ext cx="1599179" cy="772520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53" name="TextBox 1452">
              <a:extLst>
                <a:ext uri="{FF2B5EF4-FFF2-40B4-BE49-F238E27FC236}">
                  <a16:creationId xmlns:a16="http://schemas.microsoft.com/office/drawing/2014/main" id="{982C7FFC-36CA-B57E-DCBE-01DD5269A32B}"/>
                </a:ext>
              </a:extLst>
            </p:cNvPr>
            <p:cNvSpPr txBox="1">
              <a:spLocks/>
            </p:cNvSpPr>
            <p:nvPr/>
          </p:nvSpPr>
          <p:spPr>
            <a:xfrm>
              <a:off x="1223860" y="4533342"/>
              <a:ext cx="11922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Monterrey</a:t>
              </a:r>
            </a:p>
          </p:txBody>
        </p:sp>
        <p:sp>
          <p:nvSpPr>
            <p:cNvPr id="1454" name="TextBox 1453">
              <a:extLst>
                <a:ext uri="{FF2B5EF4-FFF2-40B4-BE49-F238E27FC236}">
                  <a16:creationId xmlns:a16="http://schemas.microsoft.com/office/drawing/2014/main" id="{5FA941F0-22AC-3746-1E57-41F5A33E6603}"/>
                </a:ext>
              </a:extLst>
            </p:cNvPr>
            <p:cNvSpPr txBox="1">
              <a:spLocks/>
            </p:cNvSpPr>
            <p:nvPr/>
          </p:nvSpPr>
          <p:spPr>
            <a:xfrm>
              <a:off x="1223859" y="4303803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Mexico</a:t>
              </a:r>
            </a:p>
          </p:txBody>
        </p:sp>
        <p:sp>
          <p:nvSpPr>
            <p:cNvPr id="1455" name="Oval 1454">
              <a:extLst>
                <a:ext uri="{FF2B5EF4-FFF2-40B4-BE49-F238E27FC236}">
                  <a16:creationId xmlns:a16="http://schemas.microsoft.com/office/drawing/2014/main" id="{B05D1ECB-AFD6-A5B4-9C06-A17745ACC00A}"/>
                </a:ext>
              </a:extLst>
            </p:cNvPr>
            <p:cNvSpPr>
              <a:spLocks/>
            </p:cNvSpPr>
            <p:nvPr/>
          </p:nvSpPr>
          <p:spPr>
            <a:xfrm>
              <a:off x="697992" y="4291858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456" name="Picture 4" descr="Flagge von Mexiko Icon - Country flags">
              <a:extLst>
                <a:ext uri="{FF2B5EF4-FFF2-40B4-BE49-F238E27FC236}">
                  <a16:creationId xmlns:a16="http://schemas.microsoft.com/office/drawing/2014/main" id="{B657CC8B-5CA8-218B-B27D-EF87D68B5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43" y="4306559"/>
              <a:ext cx="502579" cy="502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57" name="Connector: Elbow 1456">
              <a:extLst>
                <a:ext uri="{FF2B5EF4-FFF2-40B4-BE49-F238E27FC236}">
                  <a16:creationId xmlns:a16="http://schemas.microsoft.com/office/drawing/2014/main" id="{A5C1EA9B-E9AE-879C-A086-8A7F7972752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440290" y="3956008"/>
              <a:ext cx="741165" cy="457610"/>
            </a:xfrm>
            <a:prstGeom prst="bentConnector3">
              <a:avLst>
                <a:gd name="adj1" fmla="val 1679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58" name="Graphic 1457">
              <a:extLst>
                <a:ext uri="{FF2B5EF4-FFF2-40B4-BE49-F238E27FC236}">
                  <a16:creationId xmlns:a16="http://schemas.microsoft.com/office/drawing/2014/main" id="{D3FEAF75-0EA2-A884-5BC9-98849BB60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79432" y="4572856"/>
              <a:ext cx="117465" cy="191654"/>
            </a:xfrm>
            <a:prstGeom prst="rect">
              <a:avLst/>
            </a:prstGeom>
          </p:spPr>
        </p:pic>
        <p:grpSp>
          <p:nvGrpSpPr>
            <p:cNvPr id="1460" name="Graphic 239">
              <a:extLst>
                <a:ext uri="{FF2B5EF4-FFF2-40B4-BE49-F238E27FC236}">
                  <a16:creationId xmlns:a16="http://schemas.microsoft.com/office/drawing/2014/main" id="{DF8E7FDF-6124-8C9B-6A43-44705404DBB2}"/>
                </a:ext>
              </a:extLst>
            </p:cNvPr>
            <p:cNvGrpSpPr/>
            <p:nvPr/>
          </p:nvGrpSpPr>
          <p:grpSpPr>
            <a:xfrm>
              <a:off x="1941565" y="4572521"/>
              <a:ext cx="113682" cy="183960"/>
              <a:chOff x="1814618" y="2702551"/>
              <a:chExt cx="113682" cy="183960"/>
            </a:xfrm>
          </p:grpSpPr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E66FEF89-8934-B86B-C767-93B2C795A4D7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FF26DA18-6325-47F1-62FC-E4B6A1AA7747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1465" name="Graphic 239">
                <a:extLst>
                  <a:ext uri="{FF2B5EF4-FFF2-40B4-BE49-F238E27FC236}">
                    <a16:creationId xmlns:a16="http://schemas.microsoft.com/office/drawing/2014/main" id="{5D689B2E-1D29-4BD3-BF4F-994983A7A2DB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1467" name="Freeform: Shape 1466">
                  <a:extLst>
                    <a:ext uri="{FF2B5EF4-FFF2-40B4-BE49-F238E27FC236}">
                      <a16:creationId xmlns:a16="http://schemas.microsoft.com/office/drawing/2014/main" id="{05907322-F047-8256-186C-D22872791CE2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68" name="Freeform: Shape 1467">
                  <a:extLst>
                    <a:ext uri="{FF2B5EF4-FFF2-40B4-BE49-F238E27FC236}">
                      <a16:creationId xmlns:a16="http://schemas.microsoft.com/office/drawing/2014/main" id="{69F0E7C7-20DE-D708-C7E0-74E7BE9F99BB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20D8FD16-5431-CEA0-3773-0D091755A3AF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461" name="Oval 1460">
              <a:extLst>
                <a:ext uri="{FF2B5EF4-FFF2-40B4-BE49-F238E27FC236}">
                  <a16:creationId xmlns:a16="http://schemas.microsoft.com/office/drawing/2014/main" id="{2E9611ED-4124-4C18-8883-E85AA7190BC0}"/>
                </a:ext>
              </a:extLst>
            </p:cNvPr>
            <p:cNvSpPr/>
            <p:nvPr/>
          </p:nvSpPr>
          <p:spPr>
            <a:xfrm>
              <a:off x="3000597" y="3737954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62" name="Oval 1461">
              <a:extLst>
                <a:ext uri="{FF2B5EF4-FFF2-40B4-BE49-F238E27FC236}">
                  <a16:creationId xmlns:a16="http://schemas.microsoft.com/office/drawing/2014/main" id="{8FDDE335-5DD7-329B-365C-0C9E9C640707}"/>
                </a:ext>
              </a:extLst>
            </p:cNvPr>
            <p:cNvSpPr/>
            <p:nvPr/>
          </p:nvSpPr>
          <p:spPr>
            <a:xfrm>
              <a:off x="2519061" y="4501204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69" name="Rectangle: Rounded Corners 1468">
            <a:extLst>
              <a:ext uri="{FF2B5EF4-FFF2-40B4-BE49-F238E27FC236}">
                <a16:creationId xmlns:a16="http://schemas.microsoft.com/office/drawing/2014/main" id="{EDEAFA54-A480-3D6F-8743-A9139F308FF7}"/>
              </a:ext>
            </a:extLst>
          </p:cNvPr>
          <p:cNvSpPr>
            <a:spLocks/>
          </p:cNvSpPr>
          <p:nvPr/>
        </p:nvSpPr>
        <p:spPr>
          <a:xfrm>
            <a:off x="4036687" y="3125775"/>
            <a:ext cx="1083566" cy="612196"/>
          </a:xfrm>
          <a:prstGeom prst="roundRect">
            <a:avLst>
              <a:gd name="adj" fmla="val 13213"/>
            </a:avLst>
          </a:prstGeom>
          <a:solidFill>
            <a:srgbClr val="215F9A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70" name="TextBox 1469">
            <a:extLst>
              <a:ext uri="{FF2B5EF4-FFF2-40B4-BE49-F238E27FC236}">
                <a16:creationId xmlns:a16="http://schemas.microsoft.com/office/drawing/2014/main" id="{53046063-8649-B06C-7D64-FA6F01DE4891}"/>
              </a:ext>
            </a:extLst>
          </p:cNvPr>
          <p:cNvSpPr txBox="1">
            <a:spLocks/>
          </p:cNvSpPr>
          <p:nvPr/>
        </p:nvSpPr>
        <p:spPr>
          <a:xfrm>
            <a:off x="4287975" y="3409805"/>
            <a:ext cx="4697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nit Offc" panose="020B0504030101020102" pitchFamily="34" charset="0"/>
              </a:rPr>
              <a:t>Paris</a:t>
            </a:r>
          </a:p>
        </p:txBody>
      </p:sp>
      <p:sp>
        <p:nvSpPr>
          <p:cNvPr id="1471" name="TextBox 1470">
            <a:extLst>
              <a:ext uri="{FF2B5EF4-FFF2-40B4-BE49-F238E27FC236}">
                <a16:creationId xmlns:a16="http://schemas.microsoft.com/office/drawing/2014/main" id="{56D4F681-6D65-0072-9463-E009C7A7CC81}"/>
              </a:ext>
            </a:extLst>
          </p:cNvPr>
          <p:cNvSpPr txBox="1">
            <a:spLocks/>
          </p:cNvSpPr>
          <p:nvPr/>
        </p:nvSpPr>
        <p:spPr>
          <a:xfrm>
            <a:off x="4287974" y="3195965"/>
            <a:ext cx="613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nit Offc" panose="020B0504030101020102" pitchFamily="34" charset="0"/>
              </a:rPr>
              <a:t>France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79DE75-4E18-041A-EFDF-550460DE691B}"/>
              </a:ext>
            </a:extLst>
          </p:cNvPr>
          <p:cNvGrpSpPr/>
          <p:nvPr/>
        </p:nvGrpSpPr>
        <p:grpSpPr>
          <a:xfrm>
            <a:off x="3758604" y="3158107"/>
            <a:ext cx="535485" cy="531982"/>
            <a:chOff x="3997081" y="3246678"/>
            <a:chExt cx="535485" cy="531982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B3237F2-D2C9-514E-A38A-E0F207ACCE51}"/>
                </a:ext>
              </a:extLst>
            </p:cNvPr>
            <p:cNvSpPr>
              <a:spLocks/>
            </p:cNvSpPr>
            <p:nvPr/>
          </p:nvSpPr>
          <p:spPr>
            <a:xfrm>
              <a:off x="4000584" y="3246678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6" name="Picture 6" descr="Frankreich - Kostenlose flaggen-Icons">
              <a:extLst>
                <a:ext uri="{FF2B5EF4-FFF2-40B4-BE49-F238E27FC236}">
                  <a16:creationId xmlns:a16="http://schemas.microsoft.com/office/drawing/2014/main" id="{DFD832C8-1910-09B4-006D-E77A07350C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081" y="3259105"/>
              <a:ext cx="509555" cy="50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2AC76D9C-6241-5EA2-7525-5F53B47B1194}"/>
              </a:ext>
            </a:extLst>
          </p:cNvPr>
          <p:cNvCxnSpPr>
            <a:cxnSpLocks/>
            <a:stCxn id="1469" idx="0"/>
          </p:cNvCxnSpPr>
          <p:nvPr/>
        </p:nvCxnSpPr>
        <p:spPr>
          <a:xfrm rot="5400000" flipH="1" flipV="1">
            <a:off x="5298018" y="2299957"/>
            <a:ext cx="106270" cy="1545366"/>
          </a:xfrm>
          <a:prstGeom prst="bentConnector2">
            <a:avLst/>
          </a:prstGeom>
          <a:ln w="1905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F35B44C7-27E5-3983-2D14-8C1657789EC8}"/>
              </a:ext>
            </a:extLst>
          </p:cNvPr>
          <p:cNvSpPr/>
          <p:nvPr/>
        </p:nvSpPr>
        <p:spPr>
          <a:xfrm>
            <a:off x="6082264" y="2964264"/>
            <a:ext cx="85725" cy="85725"/>
          </a:xfrm>
          <a:prstGeom prst="ellipse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42A7F9D-47A4-0C7D-07C3-57F0A81683DF}"/>
              </a:ext>
            </a:extLst>
          </p:cNvPr>
          <p:cNvSpPr/>
          <p:nvPr/>
        </p:nvSpPr>
        <p:spPr>
          <a:xfrm>
            <a:off x="4528511" y="3092564"/>
            <a:ext cx="85725" cy="85725"/>
          </a:xfrm>
          <a:prstGeom prst="ellipse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2" name="Graphic 239">
            <a:extLst>
              <a:ext uri="{FF2B5EF4-FFF2-40B4-BE49-F238E27FC236}">
                <a16:creationId xmlns:a16="http://schemas.microsoft.com/office/drawing/2014/main" id="{F66CE8ED-FE26-3CEA-1FB9-5ED168E3A09F}"/>
              </a:ext>
            </a:extLst>
          </p:cNvPr>
          <p:cNvGrpSpPr/>
          <p:nvPr/>
        </p:nvGrpSpPr>
        <p:grpSpPr>
          <a:xfrm>
            <a:off x="4760513" y="3448600"/>
            <a:ext cx="113682" cy="183960"/>
            <a:chOff x="1814618" y="2702551"/>
            <a:chExt cx="113682" cy="183960"/>
          </a:xfrm>
        </p:grpSpPr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1C9E2FF6-F6E9-CC9B-C8D2-482EBEE67937}"/>
                </a:ext>
              </a:extLst>
            </p:cNvPr>
            <p:cNvSpPr/>
            <p:nvPr/>
          </p:nvSpPr>
          <p:spPr>
            <a:xfrm>
              <a:off x="1814618" y="2702551"/>
              <a:ext cx="113682" cy="183960"/>
            </a:xfrm>
            <a:custGeom>
              <a:avLst/>
              <a:gdLst>
                <a:gd name="connsiteX0" fmla="*/ 56998 w 113682"/>
                <a:gd name="connsiteY0" fmla="*/ 183960 h 183960"/>
                <a:gd name="connsiteX1" fmla="*/ 36359 w 113682"/>
                <a:gd name="connsiteY1" fmla="*/ 130138 h 183960"/>
                <a:gd name="connsiteX2" fmla="*/ 14810 w 113682"/>
                <a:gd name="connsiteY2" fmla="*/ 95925 h 183960"/>
                <a:gd name="connsiteX3" fmla="*/ 8063 w 113682"/>
                <a:gd name="connsiteY3" fmla="*/ 84072 h 183960"/>
                <a:gd name="connsiteX4" fmla="*/ 9 w 113682"/>
                <a:gd name="connsiteY4" fmla="*/ 54964 h 183960"/>
                <a:gd name="connsiteX5" fmla="*/ 8478 w 113682"/>
                <a:gd name="connsiteY5" fmla="*/ 26272 h 183960"/>
                <a:gd name="connsiteX6" fmla="*/ 47915 w 113682"/>
                <a:gd name="connsiteY6" fmla="*/ 647 h 183960"/>
                <a:gd name="connsiteX7" fmla="*/ 86204 w 113682"/>
                <a:gd name="connsiteY7" fmla="*/ 7889 h 183960"/>
                <a:gd name="connsiteX8" fmla="*/ 105102 w 113682"/>
                <a:gd name="connsiteY8" fmla="*/ 26173 h 183960"/>
                <a:gd name="connsiteX9" fmla="*/ 113670 w 113682"/>
                <a:gd name="connsiteY9" fmla="*/ 54766 h 183960"/>
                <a:gd name="connsiteX10" fmla="*/ 111414 w 113682"/>
                <a:gd name="connsiteY10" fmla="*/ 71111 h 183960"/>
                <a:gd name="connsiteX11" fmla="*/ 105695 w 113682"/>
                <a:gd name="connsiteY11" fmla="*/ 83973 h 183960"/>
                <a:gd name="connsiteX12" fmla="*/ 91804 w 113682"/>
                <a:gd name="connsiteY12" fmla="*/ 107263 h 183960"/>
                <a:gd name="connsiteX13" fmla="*/ 56978 w 113682"/>
                <a:gd name="connsiteY13" fmla="*/ 183960 h 18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82" h="183960">
                  <a:moveTo>
                    <a:pt x="56998" y="183960"/>
                  </a:moveTo>
                  <a:cubicBezTo>
                    <a:pt x="52783" y="163282"/>
                    <a:pt x="45363" y="146087"/>
                    <a:pt x="36359" y="130138"/>
                  </a:cubicBezTo>
                  <a:cubicBezTo>
                    <a:pt x="29691" y="118305"/>
                    <a:pt x="21954" y="107402"/>
                    <a:pt x="14810" y="95925"/>
                  </a:cubicBezTo>
                  <a:cubicBezTo>
                    <a:pt x="12416" y="92106"/>
                    <a:pt x="10358" y="88049"/>
                    <a:pt x="8063" y="84072"/>
                  </a:cubicBezTo>
                  <a:cubicBezTo>
                    <a:pt x="3512" y="76137"/>
                    <a:pt x="-209" y="66916"/>
                    <a:pt x="9" y="54964"/>
                  </a:cubicBezTo>
                  <a:cubicBezTo>
                    <a:pt x="247" y="43289"/>
                    <a:pt x="3610" y="33930"/>
                    <a:pt x="8478" y="26272"/>
                  </a:cubicBezTo>
                  <a:cubicBezTo>
                    <a:pt x="16512" y="13687"/>
                    <a:pt x="29928" y="3358"/>
                    <a:pt x="47915" y="647"/>
                  </a:cubicBezTo>
                  <a:cubicBezTo>
                    <a:pt x="62637" y="-1569"/>
                    <a:pt x="76429" y="2170"/>
                    <a:pt x="86204" y="7889"/>
                  </a:cubicBezTo>
                  <a:cubicBezTo>
                    <a:pt x="94199" y="12559"/>
                    <a:pt x="100392" y="18812"/>
                    <a:pt x="105102" y="26173"/>
                  </a:cubicBezTo>
                  <a:cubicBezTo>
                    <a:pt x="110009" y="33851"/>
                    <a:pt x="113393" y="42933"/>
                    <a:pt x="113670" y="54766"/>
                  </a:cubicBezTo>
                  <a:cubicBezTo>
                    <a:pt x="113808" y="60821"/>
                    <a:pt x="112819" y="66441"/>
                    <a:pt x="111414" y="71111"/>
                  </a:cubicBezTo>
                  <a:cubicBezTo>
                    <a:pt x="110009" y="75820"/>
                    <a:pt x="107714" y="79778"/>
                    <a:pt x="105695" y="83973"/>
                  </a:cubicBezTo>
                  <a:cubicBezTo>
                    <a:pt x="101738" y="92185"/>
                    <a:pt x="96791" y="99724"/>
                    <a:pt x="91804" y="107263"/>
                  </a:cubicBezTo>
                  <a:cubicBezTo>
                    <a:pt x="76983" y="129702"/>
                    <a:pt x="63073" y="152597"/>
                    <a:pt x="56978" y="183960"/>
                  </a:cubicBezTo>
                  <a:close/>
                </a:path>
              </a:pathLst>
            </a:custGeom>
            <a:solidFill>
              <a:srgbClr val="215F9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02A1961-6814-0FBA-E119-A3157390FF15}"/>
                </a:ext>
              </a:extLst>
            </p:cNvPr>
            <p:cNvSpPr/>
            <p:nvPr/>
          </p:nvSpPr>
          <p:spPr>
            <a:xfrm>
              <a:off x="1814628" y="2702551"/>
              <a:ext cx="113660" cy="54964"/>
            </a:xfrm>
            <a:custGeom>
              <a:avLst/>
              <a:gdLst>
                <a:gd name="connsiteX0" fmla="*/ 0 w 113660"/>
                <a:gd name="connsiteY0" fmla="*/ 54964 h 54964"/>
                <a:gd name="connsiteX1" fmla="*/ 8469 w 113660"/>
                <a:gd name="connsiteY1" fmla="*/ 26272 h 54964"/>
                <a:gd name="connsiteX2" fmla="*/ 47906 w 113660"/>
                <a:gd name="connsiteY2" fmla="*/ 647 h 54964"/>
                <a:gd name="connsiteX3" fmla="*/ 86195 w 113660"/>
                <a:gd name="connsiteY3" fmla="*/ 7889 h 54964"/>
                <a:gd name="connsiteX4" fmla="*/ 105093 w 113660"/>
                <a:gd name="connsiteY4" fmla="*/ 26173 h 54964"/>
                <a:gd name="connsiteX5" fmla="*/ 113661 w 113660"/>
                <a:gd name="connsiteY5" fmla="*/ 54766 h 54964"/>
                <a:gd name="connsiteX6" fmla="*/ 0 w 113660"/>
                <a:gd name="connsiteY6" fmla="*/ 54964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60" h="54964">
                  <a:moveTo>
                    <a:pt x="0" y="54964"/>
                  </a:moveTo>
                  <a:cubicBezTo>
                    <a:pt x="237" y="43289"/>
                    <a:pt x="3601" y="33930"/>
                    <a:pt x="8469" y="26272"/>
                  </a:cubicBezTo>
                  <a:cubicBezTo>
                    <a:pt x="16503" y="13687"/>
                    <a:pt x="29919" y="3358"/>
                    <a:pt x="47906" y="647"/>
                  </a:cubicBezTo>
                  <a:cubicBezTo>
                    <a:pt x="62628" y="-1569"/>
                    <a:pt x="76420" y="2170"/>
                    <a:pt x="86195" y="7889"/>
                  </a:cubicBezTo>
                  <a:cubicBezTo>
                    <a:pt x="94190" y="12559"/>
                    <a:pt x="100383" y="18812"/>
                    <a:pt x="105093" y="26173"/>
                  </a:cubicBezTo>
                  <a:cubicBezTo>
                    <a:pt x="110000" y="33851"/>
                    <a:pt x="113384" y="42933"/>
                    <a:pt x="113661" y="54766"/>
                  </a:cubicBezTo>
                  <a:lnTo>
                    <a:pt x="0" y="54964"/>
                  </a:lnTo>
                  <a:close/>
                </a:path>
              </a:pathLst>
            </a:custGeom>
            <a:solidFill>
              <a:srgbClr val="2293B5">
                <a:alpha val="23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76" name="Graphic 239">
              <a:extLst>
                <a:ext uri="{FF2B5EF4-FFF2-40B4-BE49-F238E27FC236}">
                  <a16:creationId xmlns:a16="http://schemas.microsoft.com/office/drawing/2014/main" id="{89D3B9B1-C522-51C0-6BF2-7BA441FBA13D}"/>
                </a:ext>
              </a:extLst>
            </p:cNvPr>
            <p:cNvGrpSpPr/>
            <p:nvPr/>
          </p:nvGrpSpPr>
          <p:grpSpPr>
            <a:xfrm>
              <a:off x="1828578" y="2716495"/>
              <a:ext cx="85779" cy="88901"/>
              <a:chOff x="1828578" y="2716495"/>
              <a:chExt cx="85779" cy="88901"/>
            </a:xfrm>
          </p:grpSpPr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B33D057-D856-9AF3-C0EA-19BA1EC3B2FF}"/>
                  </a:ext>
                </a:extLst>
              </p:cNvPr>
              <p:cNvSpPr/>
              <p:nvPr/>
            </p:nvSpPr>
            <p:spPr>
              <a:xfrm>
                <a:off x="1828578" y="2716495"/>
                <a:ext cx="85779" cy="85799"/>
              </a:xfrm>
              <a:custGeom>
                <a:avLst/>
                <a:gdLst>
                  <a:gd name="connsiteX0" fmla="*/ 85780 w 85779"/>
                  <a:gd name="connsiteY0" fmla="*/ 42900 h 85799"/>
                  <a:gd name="connsiteX1" fmla="*/ 42900 w 85779"/>
                  <a:gd name="connsiteY1" fmla="*/ 85800 h 85799"/>
                  <a:gd name="connsiteX2" fmla="*/ 0 w 85779"/>
                  <a:gd name="connsiteY2" fmla="*/ 42900 h 85799"/>
                  <a:gd name="connsiteX3" fmla="*/ 42900 w 85779"/>
                  <a:gd name="connsiteY3" fmla="*/ 0 h 85799"/>
                  <a:gd name="connsiteX4" fmla="*/ 85780 w 85779"/>
                  <a:gd name="connsiteY4" fmla="*/ 42880 h 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79" h="85799">
                    <a:moveTo>
                      <a:pt x="85780" y="42900"/>
                    </a:moveTo>
                    <a:cubicBezTo>
                      <a:pt x="85780" y="66586"/>
                      <a:pt x="66586" y="85800"/>
                      <a:pt x="42900" y="85800"/>
                    </a:cubicBezTo>
                    <a:cubicBezTo>
                      <a:pt x="19214" y="85800"/>
                      <a:pt x="0" y="66586"/>
                      <a:pt x="0" y="42900"/>
                    </a:cubicBezTo>
                    <a:cubicBezTo>
                      <a:pt x="0" y="19214"/>
                      <a:pt x="19214" y="0"/>
                      <a:pt x="42900" y="0"/>
                    </a:cubicBezTo>
                    <a:cubicBezTo>
                      <a:pt x="66586" y="0"/>
                      <a:pt x="85780" y="19194"/>
                      <a:pt x="85780" y="4288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06E498DC-CEA1-5D7D-CAFF-8DAE983795AA}"/>
                  </a:ext>
                </a:extLst>
              </p:cNvPr>
              <p:cNvSpPr/>
              <p:nvPr/>
            </p:nvSpPr>
            <p:spPr>
              <a:xfrm>
                <a:off x="1828602" y="2762106"/>
                <a:ext cx="85728" cy="43290"/>
              </a:xfrm>
              <a:custGeom>
                <a:avLst/>
                <a:gdLst>
                  <a:gd name="connsiteX0" fmla="*/ 85676 w 85728"/>
                  <a:gd name="connsiteY0" fmla="*/ 0 h 43290"/>
                  <a:gd name="connsiteX1" fmla="*/ 26076 w 85728"/>
                  <a:gd name="connsiteY1" fmla="*/ 39951 h 43290"/>
                  <a:gd name="connsiteX2" fmla="*/ 74 w 85728"/>
                  <a:gd name="connsiteY2" fmla="*/ 0 h 43290"/>
                  <a:gd name="connsiteX3" fmla="*/ 42776 w 85728"/>
                  <a:gd name="connsiteY3" fmla="*/ 40288 h 43290"/>
                  <a:gd name="connsiteX4" fmla="*/ 85676 w 85728"/>
                  <a:gd name="connsiteY4" fmla="*/ 0 h 43290"/>
                  <a:gd name="connsiteX5" fmla="*/ 85676 w 85728"/>
                  <a:gd name="connsiteY5" fmla="*/ 0 h 4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8" h="43290">
                    <a:moveTo>
                      <a:pt x="85676" y="0"/>
                    </a:moveTo>
                    <a:cubicBezTo>
                      <a:pt x="87239" y="30354"/>
                      <a:pt x="53501" y="51864"/>
                      <a:pt x="26076" y="39951"/>
                    </a:cubicBezTo>
                    <a:cubicBezTo>
                      <a:pt x="10344" y="33580"/>
                      <a:pt x="-1034" y="17077"/>
                      <a:pt x="74" y="0"/>
                    </a:cubicBezTo>
                    <a:cubicBezTo>
                      <a:pt x="826" y="22083"/>
                      <a:pt x="20812" y="40763"/>
                      <a:pt x="42776" y="40288"/>
                    </a:cubicBezTo>
                    <a:cubicBezTo>
                      <a:pt x="64642" y="40466"/>
                      <a:pt x="84786" y="22241"/>
                      <a:pt x="85676" y="0"/>
                    </a:cubicBezTo>
                    <a:lnTo>
                      <a:pt x="85676" y="0"/>
                    </a:lnTo>
                    <a:close/>
                  </a:path>
                </a:pathLst>
              </a:custGeom>
              <a:solidFill>
                <a:srgbClr val="1C5E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5D2CC0F-E2D7-A88D-2DCB-96D3D7776DA8}"/>
                </a:ext>
              </a:extLst>
            </p:cNvPr>
            <p:cNvSpPr/>
            <p:nvPr/>
          </p:nvSpPr>
          <p:spPr>
            <a:xfrm>
              <a:off x="1828578" y="2759395"/>
              <a:ext cx="85779" cy="42899"/>
            </a:xfrm>
            <a:custGeom>
              <a:avLst/>
              <a:gdLst>
                <a:gd name="connsiteX0" fmla="*/ 85780 w 85779"/>
                <a:gd name="connsiteY0" fmla="*/ 0 h 42899"/>
                <a:gd name="connsiteX1" fmla="*/ 42900 w 85779"/>
                <a:gd name="connsiteY1" fmla="*/ 42900 h 42899"/>
                <a:gd name="connsiteX2" fmla="*/ 0 w 85779"/>
                <a:gd name="connsiteY2" fmla="*/ 0 h 42899"/>
                <a:gd name="connsiteX3" fmla="*/ 85780 w 85779"/>
                <a:gd name="connsiteY3" fmla="*/ 0 h 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79" h="42899">
                  <a:moveTo>
                    <a:pt x="85780" y="0"/>
                  </a:moveTo>
                  <a:cubicBezTo>
                    <a:pt x="85780" y="23686"/>
                    <a:pt x="66586" y="42900"/>
                    <a:pt x="42900" y="42900"/>
                  </a:cubicBezTo>
                  <a:cubicBezTo>
                    <a:pt x="19214" y="42900"/>
                    <a:pt x="0" y="23686"/>
                    <a:pt x="0" y="0"/>
                  </a:cubicBezTo>
                  <a:cubicBezTo>
                    <a:pt x="0" y="0"/>
                    <a:pt x="42741" y="12051"/>
                    <a:pt x="85780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2" name="Graphic 239">
            <a:extLst>
              <a:ext uri="{FF2B5EF4-FFF2-40B4-BE49-F238E27FC236}">
                <a16:creationId xmlns:a16="http://schemas.microsoft.com/office/drawing/2014/main" id="{08C5B8F0-7172-37EF-0A0D-9535EE339FA4}"/>
              </a:ext>
            </a:extLst>
          </p:cNvPr>
          <p:cNvGrpSpPr/>
          <p:nvPr/>
        </p:nvGrpSpPr>
        <p:grpSpPr>
          <a:xfrm>
            <a:off x="4359886" y="6152838"/>
            <a:ext cx="113682" cy="183960"/>
            <a:chOff x="1814618" y="2702551"/>
            <a:chExt cx="113682" cy="183960"/>
          </a:xfrm>
        </p:grpSpPr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736B9886-7666-35D8-B834-35F2F2E083C1}"/>
                </a:ext>
              </a:extLst>
            </p:cNvPr>
            <p:cNvSpPr/>
            <p:nvPr/>
          </p:nvSpPr>
          <p:spPr>
            <a:xfrm>
              <a:off x="1814618" y="2702551"/>
              <a:ext cx="113682" cy="183960"/>
            </a:xfrm>
            <a:custGeom>
              <a:avLst/>
              <a:gdLst>
                <a:gd name="connsiteX0" fmla="*/ 56998 w 113682"/>
                <a:gd name="connsiteY0" fmla="*/ 183960 h 183960"/>
                <a:gd name="connsiteX1" fmla="*/ 36359 w 113682"/>
                <a:gd name="connsiteY1" fmla="*/ 130138 h 183960"/>
                <a:gd name="connsiteX2" fmla="*/ 14810 w 113682"/>
                <a:gd name="connsiteY2" fmla="*/ 95925 h 183960"/>
                <a:gd name="connsiteX3" fmla="*/ 8063 w 113682"/>
                <a:gd name="connsiteY3" fmla="*/ 84072 h 183960"/>
                <a:gd name="connsiteX4" fmla="*/ 9 w 113682"/>
                <a:gd name="connsiteY4" fmla="*/ 54964 h 183960"/>
                <a:gd name="connsiteX5" fmla="*/ 8478 w 113682"/>
                <a:gd name="connsiteY5" fmla="*/ 26272 h 183960"/>
                <a:gd name="connsiteX6" fmla="*/ 47915 w 113682"/>
                <a:gd name="connsiteY6" fmla="*/ 647 h 183960"/>
                <a:gd name="connsiteX7" fmla="*/ 86204 w 113682"/>
                <a:gd name="connsiteY7" fmla="*/ 7889 h 183960"/>
                <a:gd name="connsiteX8" fmla="*/ 105102 w 113682"/>
                <a:gd name="connsiteY8" fmla="*/ 26173 h 183960"/>
                <a:gd name="connsiteX9" fmla="*/ 113670 w 113682"/>
                <a:gd name="connsiteY9" fmla="*/ 54766 h 183960"/>
                <a:gd name="connsiteX10" fmla="*/ 111414 w 113682"/>
                <a:gd name="connsiteY10" fmla="*/ 71111 h 183960"/>
                <a:gd name="connsiteX11" fmla="*/ 105695 w 113682"/>
                <a:gd name="connsiteY11" fmla="*/ 83973 h 183960"/>
                <a:gd name="connsiteX12" fmla="*/ 91804 w 113682"/>
                <a:gd name="connsiteY12" fmla="*/ 107263 h 183960"/>
                <a:gd name="connsiteX13" fmla="*/ 56978 w 113682"/>
                <a:gd name="connsiteY13" fmla="*/ 183960 h 18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82" h="183960">
                  <a:moveTo>
                    <a:pt x="56998" y="183960"/>
                  </a:moveTo>
                  <a:cubicBezTo>
                    <a:pt x="52783" y="163282"/>
                    <a:pt x="45363" y="146087"/>
                    <a:pt x="36359" y="130138"/>
                  </a:cubicBezTo>
                  <a:cubicBezTo>
                    <a:pt x="29691" y="118305"/>
                    <a:pt x="21954" y="107402"/>
                    <a:pt x="14810" y="95925"/>
                  </a:cubicBezTo>
                  <a:cubicBezTo>
                    <a:pt x="12416" y="92106"/>
                    <a:pt x="10358" y="88049"/>
                    <a:pt x="8063" y="84072"/>
                  </a:cubicBezTo>
                  <a:cubicBezTo>
                    <a:pt x="3512" y="76137"/>
                    <a:pt x="-209" y="66916"/>
                    <a:pt x="9" y="54964"/>
                  </a:cubicBezTo>
                  <a:cubicBezTo>
                    <a:pt x="247" y="43289"/>
                    <a:pt x="3610" y="33930"/>
                    <a:pt x="8478" y="26272"/>
                  </a:cubicBezTo>
                  <a:cubicBezTo>
                    <a:pt x="16512" y="13687"/>
                    <a:pt x="29928" y="3358"/>
                    <a:pt x="47915" y="647"/>
                  </a:cubicBezTo>
                  <a:cubicBezTo>
                    <a:pt x="62637" y="-1569"/>
                    <a:pt x="76429" y="2170"/>
                    <a:pt x="86204" y="7889"/>
                  </a:cubicBezTo>
                  <a:cubicBezTo>
                    <a:pt x="94199" y="12559"/>
                    <a:pt x="100392" y="18812"/>
                    <a:pt x="105102" y="26173"/>
                  </a:cubicBezTo>
                  <a:cubicBezTo>
                    <a:pt x="110009" y="33851"/>
                    <a:pt x="113393" y="42933"/>
                    <a:pt x="113670" y="54766"/>
                  </a:cubicBezTo>
                  <a:cubicBezTo>
                    <a:pt x="113808" y="60821"/>
                    <a:pt x="112819" y="66441"/>
                    <a:pt x="111414" y="71111"/>
                  </a:cubicBezTo>
                  <a:cubicBezTo>
                    <a:pt x="110009" y="75820"/>
                    <a:pt x="107714" y="79778"/>
                    <a:pt x="105695" y="83973"/>
                  </a:cubicBezTo>
                  <a:cubicBezTo>
                    <a:pt x="101738" y="92185"/>
                    <a:pt x="96791" y="99724"/>
                    <a:pt x="91804" y="107263"/>
                  </a:cubicBezTo>
                  <a:cubicBezTo>
                    <a:pt x="76983" y="129702"/>
                    <a:pt x="63073" y="152597"/>
                    <a:pt x="56978" y="183960"/>
                  </a:cubicBezTo>
                  <a:close/>
                </a:path>
              </a:pathLst>
            </a:custGeom>
            <a:solidFill>
              <a:srgbClr val="215F9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F297E466-030F-33DB-E4CB-5DC54F02B333}"/>
                </a:ext>
              </a:extLst>
            </p:cNvPr>
            <p:cNvSpPr/>
            <p:nvPr/>
          </p:nvSpPr>
          <p:spPr>
            <a:xfrm>
              <a:off x="1814628" y="2702551"/>
              <a:ext cx="113660" cy="54964"/>
            </a:xfrm>
            <a:custGeom>
              <a:avLst/>
              <a:gdLst>
                <a:gd name="connsiteX0" fmla="*/ 0 w 113660"/>
                <a:gd name="connsiteY0" fmla="*/ 54964 h 54964"/>
                <a:gd name="connsiteX1" fmla="*/ 8469 w 113660"/>
                <a:gd name="connsiteY1" fmla="*/ 26272 h 54964"/>
                <a:gd name="connsiteX2" fmla="*/ 47906 w 113660"/>
                <a:gd name="connsiteY2" fmla="*/ 647 h 54964"/>
                <a:gd name="connsiteX3" fmla="*/ 86195 w 113660"/>
                <a:gd name="connsiteY3" fmla="*/ 7889 h 54964"/>
                <a:gd name="connsiteX4" fmla="*/ 105093 w 113660"/>
                <a:gd name="connsiteY4" fmla="*/ 26173 h 54964"/>
                <a:gd name="connsiteX5" fmla="*/ 113661 w 113660"/>
                <a:gd name="connsiteY5" fmla="*/ 54766 h 54964"/>
                <a:gd name="connsiteX6" fmla="*/ 0 w 113660"/>
                <a:gd name="connsiteY6" fmla="*/ 54964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60" h="54964">
                  <a:moveTo>
                    <a:pt x="0" y="54964"/>
                  </a:moveTo>
                  <a:cubicBezTo>
                    <a:pt x="237" y="43289"/>
                    <a:pt x="3601" y="33930"/>
                    <a:pt x="8469" y="26272"/>
                  </a:cubicBezTo>
                  <a:cubicBezTo>
                    <a:pt x="16503" y="13687"/>
                    <a:pt x="29919" y="3358"/>
                    <a:pt x="47906" y="647"/>
                  </a:cubicBezTo>
                  <a:cubicBezTo>
                    <a:pt x="62628" y="-1569"/>
                    <a:pt x="76420" y="2170"/>
                    <a:pt x="86195" y="7889"/>
                  </a:cubicBezTo>
                  <a:cubicBezTo>
                    <a:pt x="94190" y="12559"/>
                    <a:pt x="100383" y="18812"/>
                    <a:pt x="105093" y="26173"/>
                  </a:cubicBezTo>
                  <a:cubicBezTo>
                    <a:pt x="110000" y="33851"/>
                    <a:pt x="113384" y="42933"/>
                    <a:pt x="113661" y="54766"/>
                  </a:cubicBezTo>
                  <a:lnTo>
                    <a:pt x="0" y="54964"/>
                  </a:lnTo>
                  <a:close/>
                </a:path>
              </a:pathLst>
            </a:custGeom>
            <a:solidFill>
              <a:srgbClr val="2293B5">
                <a:alpha val="23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46" name="Graphic 239">
              <a:extLst>
                <a:ext uri="{FF2B5EF4-FFF2-40B4-BE49-F238E27FC236}">
                  <a16:creationId xmlns:a16="http://schemas.microsoft.com/office/drawing/2014/main" id="{FB64C6E7-C9DD-EAD8-A37C-239986BB98F7}"/>
                </a:ext>
              </a:extLst>
            </p:cNvPr>
            <p:cNvGrpSpPr/>
            <p:nvPr/>
          </p:nvGrpSpPr>
          <p:grpSpPr>
            <a:xfrm>
              <a:off x="1828578" y="2716495"/>
              <a:ext cx="85779" cy="88901"/>
              <a:chOff x="1828578" y="2716495"/>
              <a:chExt cx="85779" cy="88901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5C12099B-FA53-6015-4573-28527D4D636E}"/>
                  </a:ext>
                </a:extLst>
              </p:cNvPr>
              <p:cNvSpPr/>
              <p:nvPr/>
            </p:nvSpPr>
            <p:spPr>
              <a:xfrm>
                <a:off x="1828578" y="2716495"/>
                <a:ext cx="85779" cy="85799"/>
              </a:xfrm>
              <a:custGeom>
                <a:avLst/>
                <a:gdLst>
                  <a:gd name="connsiteX0" fmla="*/ 85780 w 85779"/>
                  <a:gd name="connsiteY0" fmla="*/ 42900 h 85799"/>
                  <a:gd name="connsiteX1" fmla="*/ 42900 w 85779"/>
                  <a:gd name="connsiteY1" fmla="*/ 85800 h 85799"/>
                  <a:gd name="connsiteX2" fmla="*/ 0 w 85779"/>
                  <a:gd name="connsiteY2" fmla="*/ 42900 h 85799"/>
                  <a:gd name="connsiteX3" fmla="*/ 42900 w 85779"/>
                  <a:gd name="connsiteY3" fmla="*/ 0 h 85799"/>
                  <a:gd name="connsiteX4" fmla="*/ 85780 w 85779"/>
                  <a:gd name="connsiteY4" fmla="*/ 42880 h 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79" h="85799">
                    <a:moveTo>
                      <a:pt x="85780" y="42900"/>
                    </a:moveTo>
                    <a:cubicBezTo>
                      <a:pt x="85780" y="66586"/>
                      <a:pt x="66586" y="85800"/>
                      <a:pt x="42900" y="85800"/>
                    </a:cubicBezTo>
                    <a:cubicBezTo>
                      <a:pt x="19214" y="85800"/>
                      <a:pt x="0" y="66586"/>
                      <a:pt x="0" y="42900"/>
                    </a:cubicBezTo>
                    <a:cubicBezTo>
                      <a:pt x="0" y="19214"/>
                      <a:pt x="19214" y="0"/>
                      <a:pt x="42900" y="0"/>
                    </a:cubicBezTo>
                    <a:cubicBezTo>
                      <a:pt x="66586" y="0"/>
                      <a:pt x="85780" y="19194"/>
                      <a:pt x="85780" y="4288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D2012AC2-06FD-61EA-24CE-F1934FDD5884}"/>
                  </a:ext>
                </a:extLst>
              </p:cNvPr>
              <p:cNvSpPr/>
              <p:nvPr/>
            </p:nvSpPr>
            <p:spPr>
              <a:xfrm>
                <a:off x="1828602" y="2762106"/>
                <a:ext cx="85728" cy="43290"/>
              </a:xfrm>
              <a:custGeom>
                <a:avLst/>
                <a:gdLst>
                  <a:gd name="connsiteX0" fmla="*/ 85676 w 85728"/>
                  <a:gd name="connsiteY0" fmla="*/ 0 h 43290"/>
                  <a:gd name="connsiteX1" fmla="*/ 26076 w 85728"/>
                  <a:gd name="connsiteY1" fmla="*/ 39951 h 43290"/>
                  <a:gd name="connsiteX2" fmla="*/ 74 w 85728"/>
                  <a:gd name="connsiteY2" fmla="*/ 0 h 43290"/>
                  <a:gd name="connsiteX3" fmla="*/ 42776 w 85728"/>
                  <a:gd name="connsiteY3" fmla="*/ 40288 h 43290"/>
                  <a:gd name="connsiteX4" fmla="*/ 85676 w 85728"/>
                  <a:gd name="connsiteY4" fmla="*/ 0 h 43290"/>
                  <a:gd name="connsiteX5" fmla="*/ 85676 w 85728"/>
                  <a:gd name="connsiteY5" fmla="*/ 0 h 4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8" h="43290">
                    <a:moveTo>
                      <a:pt x="85676" y="0"/>
                    </a:moveTo>
                    <a:cubicBezTo>
                      <a:pt x="87239" y="30354"/>
                      <a:pt x="53501" y="51864"/>
                      <a:pt x="26076" y="39951"/>
                    </a:cubicBezTo>
                    <a:cubicBezTo>
                      <a:pt x="10344" y="33580"/>
                      <a:pt x="-1034" y="17077"/>
                      <a:pt x="74" y="0"/>
                    </a:cubicBezTo>
                    <a:cubicBezTo>
                      <a:pt x="826" y="22083"/>
                      <a:pt x="20812" y="40763"/>
                      <a:pt x="42776" y="40288"/>
                    </a:cubicBezTo>
                    <a:cubicBezTo>
                      <a:pt x="64642" y="40466"/>
                      <a:pt x="84786" y="22241"/>
                      <a:pt x="85676" y="0"/>
                    </a:cubicBezTo>
                    <a:lnTo>
                      <a:pt x="85676" y="0"/>
                    </a:lnTo>
                    <a:close/>
                  </a:path>
                </a:pathLst>
              </a:custGeom>
              <a:solidFill>
                <a:srgbClr val="1C5E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94F95D43-8D77-15C9-3337-3A0014B85A30}"/>
                </a:ext>
              </a:extLst>
            </p:cNvPr>
            <p:cNvSpPr/>
            <p:nvPr/>
          </p:nvSpPr>
          <p:spPr>
            <a:xfrm>
              <a:off x="1828578" y="2759395"/>
              <a:ext cx="85779" cy="42899"/>
            </a:xfrm>
            <a:custGeom>
              <a:avLst/>
              <a:gdLst>
                <a:gd name="connsiteX0" fmla="*/ 85780 w 85779"/>
                <a:gd name="connsiteY0" fmla="*/ 0 h 42899"/>
                <a:gd name="connsiteX1" fmla="*/ 42900 w 85779"/>
                <a:gd name="connsiteY1" fmla="*/ 42900 h 42899"/>
                <a:gd name="connsiteX2" fmla="*/ 0 w 85779"/>
                <a:gd name="connsiteY2" fmla="*/ 0 h 42899"/>
                <a:gd name="connsiteX3" fmla="*/ 85780 w 85779"/>
                <a:gd name="connsiteY3" fmla="*/ 0 h 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79" h="42899">
                  <a:moveTo>
                    <a:pt x="85780" y="0"/>
                  </a:moveTo>
                  <a:cubicBezTo>
                    <a:pt x="85780" y="23686"/>
                    <a:pt x="66586" y="42900"/>
                    <a:pt x="42900" y="42900"/>
                  </a:cubicBezTo>
                  <a:cubicBezTo>
                    <a:pt x="19214" y="42900"/>
                    <a:pt x="0" y="23686"/>
                    <a:pt x="0" y="0"/>
                  </a:cubicBezTo>
                  <a:cubicBezTo>
                    <a:pt x="0" y="0"/>
                    <a:pt x="42741" y="12051"/>
                    <a:pt x="85780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50" name="Graphic 103">
            <a:extLst>
              <a:ext uri="{FF2B5EF4-FFF2-40B4-BE49-F238E27FC236}">
                <a16:creationId xmlns:a16="http://schemas.microsoft.com/office/drawing/2014/main" id="{7B2F8ACE-04A6-EC44-AF47-AB81667FAAE7}"/>
              </a:ext>
            </a:extLst>
          </p:cNvPr>
          <p:cNvGrpSpPr/>
          <p:nvPr/>
        </p:nvGrpSpPr>
        <p:grpSpPr>
          <a:xfrm>
            <a:off x="3138415" y="6183126"/>
            <a:ext cx="112610" cy="182224"/>
            <a:chOff x="9177083" y="4824664"/>
            <a:chExt cx="112610" cy="182224"/>
          </a:xfrm>
        </p:grpSpPr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0E682E64-5462-CB6A-36DB-75FE5FA12037}"/>
                </a:ext>
              </a:extLst>
            </p:cNvPr>
            <p:cNvSpPr/>
            <p:nvPr/>
          </p:nvSpPr>
          <p:spPr>
            <a:xfrm>
              <a:off x="9177083" y="4824664"/>
              <a:ext cx="112610" cy="182224"/>
            </a:xfrm>
            <a:custGeom>
              <a:avLst/>
              <a:gdLst>
                <a:gd name="connsiteX0" fmla="*/ 56460 w 112610"/>
                <a:gd name="connsiteY0" fmla="*/ 182224 h 182224"/>
                <a:gd name="connsiteX1" fmla="*/ 36016 w 112610"/>
                <a:gd name="connsiteY1" fmla="*/ 128909 h 182224"/>
                <a:gd name="connsiteX2" fmla="*/ 14671 w 112610"/>
                <a:gd name="connsiteY2" fmla="*/ 95019 h 182224"/>
                <a:gd name="connsiteX3" fmla="*/ 7987 w 112610"/>
                <a:gd name="connsiteY3" fmla="*/ 83278 h 182224"/>
                <a:gd name="connsiteX4" fmla="*/ 9 w 112610"/>
                <a:gd name="connsiteY4" fmla="*/ 54445 h 182224"/>
                <a:gd name="connsiteX5" fmla="*/ 8398 w 112610"/>
                <a:gd name="connsiteY5" fmla="*/ 26024 h 182224"/>
                <a:gd name="connsiteX6" fmla="*/ 47463 w 112610"/>
                <a:gd name="connsiteY6" fmla="*/ 641 h 182224"/>
                <a:gd name="connsiteX7" fmla="*/ 85391 w 112610"/>
                <a:gd name="connsiteY7" fmla="*/ 7815 h 182224"/>
                <a:gd name="connsiteX8" fmla="*/ 104110 w 112610"/>
                <a:gd name="connsiteY8" fmla="*/ 25926 h 182224"/>
                <a:gd name="connsiteX9" fmla="*/ 112597 w 112610"/>
                <a:gd name="connsiteY9" fmla="*/ 54249 h 182224"/>
                <a:gd name="connsiteX10" fmla="*/ 110363 w 112610"/>
                <a:gd name="connsiteY10" fmla="*/ 70440 h 182224"/>
                <a:gd name="connsiteX11" fmla="*/ 104698 w 112610"/>
                <a:gd name="connsiteY11" fmla="*/ 83180 h 182224"/>
                <a:gd name="connsiteX12" fmla="*/ 90938 w 112610"/>
                <a:gd name="connsiteY12" fmla="*/ 106251 h 182224"/>
                <a:gd name="connsiteX13" fmla="*/ 56440 w 112610"/>
                <a:gd name="connsiteY13" fmla="*/ 182224 h 182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610" h="182224">
                  <a:moveTo>
                    <a:pt x="56460" y="182224"/>
                  </a:moveTo>
                  <a:cubicBezTo>
                    <a:pt x="52285" y="161741"/>
                    <a:pt x="44935" y="144708"/>
                    <a:pt x="36016" y="128909"/>
                  </a:cubicBezTo>
                  <a:cubicBezTo>
                    <a:pt x="29411" y="117188"/>
                    <a:pt x="21747" y="106388"/>
                    <a:pt x="14671" y="95019"/>
                  </a:cubicBezTo>
                  <a:cubicBezTo>
                    <a:pt x="12299" y="91236"/>
                    <a:pt x="10260" y="87218"/>
                    <a:pt x="7987" y="83278"/>
                  </a:cubicBezTo>
                  <a:cubicBezTo>
                    <a:pt x="3478" y="75418"/>
                    <a:pt x="-207" y="66284"/>
                    <a:pt x="9" y="54445"/>
                  </a:cubicBezTo>
                  <a:cubicBezTo>
                    <a:pt x="244" y="42881"/>
                    <a:pt x="3576" y="33610"/>
                    <a:pt x="8398" y="26024"/>
                  </a:cubicBezTo>
                  <a:cubicBezTo>
                    <a:pt x="16356" y="13558"/>
                    <a:pt x="29646" y="3326"/>
                    <a:pt x="47463" y="641"/>
                  </a:cubicBezTo>
                  <a:cubicBezTo>
                    <a:pt x="62046" y="-1555"/>
                    <a:pt x="75708" y="2150"/>
                    <a:pt x="85391" y="7815"/>
                  </a:cubicBezTo>
                  <a:cubicBezTo>
                    <a:pt x="93310" y="12441"/>
                    <a:pt x="99445" y="18634"/>
                    <a:pt x="104110" y="25926"/>
                  </a:cubicBezTo>
                  <a:cubicBezTo>
                    <a:pt x="108971" y="33531"/>
                    <a:pt x="112323" y="42528"/>
                    <a:pt x="112597" y="54249"/>
                  </a:cubicBezTo>
                  <a:cubicBezTo>
                    <a:pt x="112735" y="60247"/>
                    <a:pt x="111755" y="65814"/>
                    <a:pt x="110363" y="70440"/>
                  </a:cubicBezTo>
                  <a:cubicBezTo>
                    <a:pt x="108971" y="75105"/>
                    <a:pt x="106698" y="79025"/>
                    <a:pt x="104698" y="83180"/>
                  </a:cubicBezTo>
                  <a:cubicBezTo>
                    <a:pt x="100778" y="91315"/>
                    <a:pt x="95878" y="98783"/>
                    <a:pt x="90938" y="106251"/>
                  </a:cubicBezTo>
                  <a:cubicBezTo>
                    <a:pt x="76257" y="128478"/>
                    <a:pt x="62478" y="151157"/>
                    <a:pt x="56440" y="182224"/>
                  </a:cubicBezTo>
                  <a:close/>
                </a:path>
              </a:pathLst>
            </a:custGeom>
            <a:solidFill>
              <a:srgbClr val="DAA6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7A9BEA97-0F1E-97B2-309A-EDDA95352ED8}"/>
                </a:ext>
              </a:extLst>
            </p:cNvPr>
            <p:cNvSpPr/>
            <p:nvPr/>
          </p:nvSpPr>
          <p:spPr>
            <a:xfrm>
              <a:off x="9177093" y="4824664"/>
              <a:ext cx="112588" cy="54445"/>
            </a:xfrm>
            <a:custGeom>
              <a:avLst/>
              <a:gdLst>
                <a:gd name="connsiteX0" fmla="*/ 0 w 112588"/>
                <a:gd name="connsiteY0" fmla="*/ 54445 h 54445"/>
                <a:gd name="connsiteX1" fmla="*/ 8389 w 112588"/>
                <a:gd name="connsiteY1" fmla="*/ 26024 h 54445"/>
                <a:gd name="connsiteX2" fmla="*/ 47454 w 112588"/>
                <a:gd name="connsiteY2" fmla="*/ 641 h 54445"/>
                <a:gd name="connsiteX3" fmla="*/ 85382 w 112588"/>
                <a:gd name="connsiteY3" fmla="*/ 7815 h 54445"/>
                <a:gd name="connsiteX4" fmla="*/ 104101 w 112588"/>
                <a:gd name="connsiteY4" fmla="*/ 25926 h 54445"/>
                <a:gd name="connsiteX5" fmla="*/ 112588 w 112588"/>
                <a:gd name="connsiteY5" fmla="*/ 54249 h 54445"/>
                <a:gd name="connsiteX6" fmla="*/ 0 w 112588"/>
                <a:gd name="connsiteY6" fmla="*/ 54445 h 54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588" h="54445">
                  <a:moveTo>
                    <a:pt x="0" y="54445"/>
                  </a:moveTo>
                  <a:cubicBezTo>
                    <a:pt x="235" y="42881"/>
                    <a:pt x="3567" y="33610"/>
                    <a:pt x="8389" y="26024"/>
                  </a:cubicBezTo>
                  <a:cubicBezTo>
                    <a:pt x="16347" y="13558"/>
                    <a:pt x="29637" y="3326"/>
                    <a:pt x="47454" y="641"/>
                  </a:cubicBezTo>
                  <a:cubicBezTo>
                    <a:pt x="62037" y="-1555"/>
                    <a:pt x="75699" y="2150"/>
                    <a:pt x="85382" y="7815"/>
                  </a:cubicBezTo>
                  <a:cubicBezTo>
                    <a:pt x="93301" y="12441"/>
                    <a:pt x="99436" y="18634"/>
                    <a:pt x="104101" y="25926"/>
                  </a:cubicBezTo>
                  <a:cubicBezTo>
                    <a:pt x="108962" y="33531"/>
                    <a:pt x="112314" y="42528"/>
                    <a:pt x="112588" y="54249"/>
                  </a:cubicBezTo>
                  <a:lnTo>
                    <a:pt x="0" y="54445"/>
                  </a:lnTo>
                  <a:close/>
                </a:path>
              </a:pathLst>
            </a:custGeom>
            <a:solidFill>
              <a:srgbClr val="2293B5">
                <a:alpha val="23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53" name="Graphic 103">
              <a:extLst>
                <a:ext uri="{FF2B5EF4-FFF2-40B4-BE49-F238E27FC236}">
                  <a16:creationId xmlns:a16="http://schemas.microsoft.com/office/drawing/2014/main" id="{FE25BC3C-D84F-1810-C6AB-1B66109EFD67}"/>
                </a:ext>
              </a:extLst>
            </p:cNvPr>
            <p:cNvGrpSpPr/>
            <p:nvPr/>
          </p:nvGrpSpPr>
          <p:grpSpPr>
            <a:xfrm>
              <a:off x="9190911" y="4838476"/>
              <a:ext cx="84970" cy="88062"/>
              <a:chOff x="9190911" y="4838476"/>
              <a:chExt cx="84970" cy="88062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CED7969F-87C9-D91A-5545-7B49B53B1D84}"/>
                  </a:ext>
                </a:extLst>
              </p:cNvPr>
              <p:cNvSpPr/>
              <p:nvPr/>
            </p:nvSpPr>
            <p:spPr>
              <a:xfrm>
                <a:off x="9190911" y="4838476"/>
                <a:ext cx="84970" cy="84989"/>
              </a:xfrm>
              <a:custGeom>
                <a:avLst/>
                <a:gdLst>
                  <a:gd name="connsiteX0" fmla="*/ 84971 w 84970"/>
                  <a:gd name="connsiteY0" fmla="*/ 42495 h 84989"/>
                  <a:gd name="connsiteX1" fmla="*/ 42495 w 84970"/>
                  <a:gd name="connsiteY1" fmla="*/ 84990 h 84989"/>
                  <a:gd name="connsiteX2" fmla="*/ 0 w 84970"/>
                  <a:gd name="connsiteY2" fmla="*/ 42495 h 84989"/>
                  <a:gd name="connsiteX3" fmla="*/ 42495 w 84970"/>
                  <a:gd name="connsiteY3" fmla="*/ 0 h 84989"/>
                  <a:gd name="connsiteX4" fmla="*/ 84971 w 84970"/>
                  <a:gd name="connsiteY4" fmla="*/ 42475 h 84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70" h="84989">
                    <a:moveTo>
                      <a:pt x="84971" y="42495"/>
                    </a:moveTo>
                    <a:cubicBezTo>
                      <a:pt x="84971" y="65957"/>
                      <a:pt x="65958" y="84990"/>
                      <a:pt x="42495" y="84990"/>
                    </a:cubicBezTo>
                    <a:cubicBezTo>
                      <a:pt x="19033" y="84990"/>
                      <a:pt x="0" y="65957"/>
                      <a:pt x="0" y="42495"/>
                    </a:cubicBezTo>
                    <a:cubicBezTo>
                      <a:pt x="0" y="19033"/>
                      <a:pt x="19033" y="0"/>
                      <a:pt x="42495" y="0"/>
                    </a:cubicBezTo>
                    <a:cubicBezTo>
                      <a:pt x="65958" y="0"/>
                      <a:pt x="84971" y="19013"/>
                      <a:pt x="84971" y="42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48" name="Freeform: Shape 2047">
                <a:extLst>
                  <a:ext uri="{FF2B5EF4-FFF2-40B4-BE49-F238E27FC236}">
                    <a16:creationId xmlns:a16="http://schemas.microsoft.com/office/drawing/2014/main" id="{DEB0F946-7C46-8127-0062-057E0C6B14A7}"/>
                  </a:ext>
                </a:extLst>
              </p:cNvPr>
              <p:cNvSpPr/>
              <p:nvPr/>
            </p:nvSpPr>
            <p:spPr>
              <a:xfrm>
                <a:off x="9190935" y="4883656"/>
                <a:ext cx="84919" cy="42882"/>
              </a:xfrm>
              <a:custGeom>
                <a:avLst/>
                <a:gdLst>
                  <a:gd name="connsiteX0" fmla="*/ 84868 w 84919"/>
                  <a:gd name="connsiteY0" fmla="*/ 0 h 42882"/>
                  <a:gd name="connsiteX1" fmla="*/ 25830 w 84919"/>
                  <a:gd name="connsiteY1" fmla="*/ 39574 h 42882"/>
                  <a:gd name="connsiteX2" fmla="*/ 74 w 84919"/>
                  <a:gd name="connsiteY2" fmla="*/ 0 h 42882"/>
                  <a:gd name="connsiteX3" fmla="*/ 42373 w 84919"/>
                  <a:gd name="connsiteY3" fmla="*/ 39908 h 42882"/>
                  <a:gd name="connsiteX4" fmla="*/ 84868 w 84919"/>
                  <a:gd name="connsiteY4" fmla="*/ 0 h 42882"/>
                  <a:gd name="connsiteX5" fmla="*/ 84868 w 84919"/>
                  <a:gd name="connsiteY5" fmla="*/ 0 h 42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919" h="42882">
                    <a:moveTo>
                      <a:pt x="84868" y="0"/>
                    </a:moveTo>
                    <a:cubicBezTo>
                      <a:pt x="86416" y="30068"/>
                      <a:pt x="52997" y="51374"/>
                      <a:pt x="25830" y="39574"/>
                    </a:cubicBezTo>
                    <a:cubicBezTo>
                      <a:pt x="10247" y="33263"/>
                      <a:pt x="-1024" y="16916"/>
                      <a:pt x="74" y="0"/>
                    </a:cubicBezTo>
                    <a:cubicBezTo>
                      <a:pt x="819" y="21875"/>
                      <a:pt x="20616" y="40378"/>
                      <a:pt x="42373" y="39908"/>
                    </a:cubicBezTo>
                    <a:cubicBezTo>
                      <a:pt x="64032" y="40084"/>
                      <a:pt x="83986" y="22031"/>
                      <a:pt x="84868" y="0"/>
                    </a:cubicBezTo>
                    <a:lnTo>
                      <a:pt x="84868" y="0"/>
                    </a:lnTo>
                    <a:close/>
                  </a:path>
                </a:pathLst>
              </a:custGeom>
              <a:solidFill>
                <a:srgbClr val="1C5E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DF99A099-B49B-5A38-F875-8B2789AD4FD6}"/>
                </a:ext>
              </a:extLst>
            </p:cNvPr>
            <p:cNvSpPr/>
            <p:nvPr/>
          </p:nvSpPr>
          <p:spPr>
            <a:xfrm>
              <a:off x="9190911" y="4880971"/>
              <a:ext cx="84970" cy="42494"/>
            </a:xfrm>
            <a:custGeom>
              <a:avLst/>
              <a:gdLst>
                <a:gd name="connsiteX0" fmla="*/ 84971 w 84970"/>
                <a:gd name="connsiteY0" fmla="*/ 0 h 42494"/>
                <a:gd name="connsiteX1" fmla="*/ 42495 w 84970"/>
                <a:gd name="connsiteY1" fmla="*/ 42495 h 42494"/>
                <a:gd name="connsiteX2" fmla="*/ 0 w 84970"/>
                <a:gd name="connsiteY2" fmla="*/ 0 h 42494"/>
                <a:gd name="connsiteX3" fmla="*/ 84971 w 84970"/>
                <a:gd name="connsiteY3" fmla="*/ 0 h 4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70" h="42494">
                  <a:moveTo>
                    <a:pt x="84971" y="0"/>
                  </a:moveTo>
                  <a:cubicBezTo>
                    <a:pt x="84971" y="23462"/>
                    <a:pt x="65958" y="42495"/>
                    <a:pt x="42495" y="42495"/>
                  </a:cubicBezTo>
                  <a:cubicBezTo>
                    <a:pt x="19033" y="42495"/>
                    <a:pt x="0" y="23462"/>
                    <a:pt x="0" y="0"/>
                  </a:cubicBezTo>
                  <a:cubicBezTo>
                    <a:pt x="0" y="0"/>
                    <a:pt x="42338" y="11937"/>
                    <a:pt x="84971" y="0"/>
                  </a:cubicBezTo>
                  <a:close/>
                </a:path>
              </a:pathLst>
            </a:custGeom>
            <a:solidFill>
              <a:srgbClr val="2293B5">
                <a:alpha val="19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cxnSp>
        <p:nvCxnSpPr>
          <p:cNvPr id="2056" name="Connector: Elbow 2055">
            <a:extLst>
              <a:ext uri="{FF2B5EF4-FFF2-40B4-BE49-F238E27FC236}">
                <a16:creationId xmlns:a16="http://schemas.microsoft.com/office/drawing/2014/main" id="{8CC6ABDD-FA92-C4E6-A457-986C3C519703}"/>
              </a:ext>
            </a:extLst>
          </p:cNvPr>
          <p:cNvCxnSpPr>
            <a:cxnSpLocks/>
            <a:stCxn id="2057" idx="0"/>
          </p:cNvCxnSpPr>
          <p:nvPr/>
        </p:nvCxnSpPr>
        <p:spPr>
          <a:xfrm rot="5400000" flipH="1" flipV="1">
            <a:off x="6427428" y="2156851"/>
            <a:ext cx="530022" cy="731172"/>
          </a:xfrm>
          <a:prstGeom prst="bentConnector2">
            <a:avLst/>
          </a:prstGeom>
          <a:ln w="1905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Oval 2056">
            <a:extLst>
              <a:ext uri="{FF2B5EF4-FFF2-40B4-BE49-F238E27FC236}">
                <a16:creationId xmlns:a16="http://schemas.microsoft.com/office/drawing/2014/main" id="{90F03738-D8C3-A5FB-FB48-D58A573D80AC}"/>
              </a:ext>
            </a:extLst>
          </p:cNvPr>
          <p:cNvSpPr/>
          <p:nvPr/>
        </p:nvSpPr>
        <p:spPr>
          <a:xfrm>
            <a:off x="6283990" y="2787448"/>
            <a:ext cx="85725" cy="85725"/>
          </a:xfrm>
          <a:prstGeom prst="ellipse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187" name="Group 2186">
            <a:extLst>
              <a:ext uri="{FF2B5EF4-FFF2-40B4-BE49-F238E27FC236}">
                <a16:creationId xmlns:a16="http://schemas.microsoft.com/office/drawing/2014/main" id="{A6E19310-E5C0-58E5-7CF5-46B71076E4A6}"/>
              </a:ext>
            </a:extLst>
          </p:cNvPr>
          <p:cNvGrpSpPr/>
          <p:nvPr/>
        </p:nvGrpSpPr>
        <p:grpSpPr>
          <a:xfrm>
            <a:off x="7022200" y="1814414"/>
            <a:ext cx="3012561" cy="917116"/>
            <a:chOff x="7533038" y="1780185"/>
            <a:chExt cx="3012561" cy="917116"/>
          </a:xfrm>
        </p:grpSpPr>
        <p:sp>
          <p:nvSpPr>
            <p:cNvPr id="2050" name="Rectangle: Rounded Corners 2049">
              <a:extLst>
                <a:ext uri="{FF2B5EF4-FFF2-40B4-BE49-F238E27FC236}">
                  <a16:creationId xmlns:a16="http://schemas.microsoft.com/office/drawing/2014/main" id="{46475E26-3D2A-43AD-54A5-A1542FC173BC}"/>
                </a:ext>
              </a:extLst>
            </p:cNvPr>
            <p:cNvSpPr>
              <a:spLocks/>
            </p:cNvSpPr>
            <p:nvPr/>
          </p:nvSpPr>
          <p:spPr>
            <a:xfrm>
              <a:off x="7864028" y="1780185"/>
              <a:ext cx="2681571" cy="917116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9423DED4-5F54-C884-1327-750A559BD352}"/>
                </a:ext>
              </a:extLst>
            </p:cNvPr>
            <p:cNvSpPr txBox="1">
              <a:spLocks/>
            </p:cNvSpPr>
            <p:nvPr/>
          </p:nvSpPr>
          <p:spPr>
            <a:xfrm>
              <a:off x="8153417" y="2029121"/>
              <a:ext cx="724391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Hamburg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Cologne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Munich</a:t>
              </a:r>
            </a:p>
          </p:txBody>
        </p:sp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CCE08B8E-CFBA-2563-4CA4-0C5A48EC1014}"/>
                </a:ext>
              </a:extLst>
            </p:cNvPr>
            <p:cNvSpPr txBox="1">
              <a:spLocks/>
            </p:cNvSpPr>
            <p:nvPr/>
          </p:nvSpPr>
          <p:spPr>
            <a:xfrm>
              <a:off x="8153416" y="1813116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Germany</a:t>
              </a:r>
            </a:p>
          </p:txBody>
        </p:sp>
        <p:sp>
          <p:nvSpPr>
            <p:cNvPr id="2053" name="Oval 2052">
              <a:extLst>
                <a:ext uri="{FF2B5EF4-FFF2-40B4-BE49-F238E27FC236}">
                  <a16:creationId xmlns:a16="http://schemas.microsoft.com/office/drawing/2014/main" id="{F2894964-B2CD-4692-7BFE-44DA6DF68B3A}"/>
                </a:ext>
              </a:extLst>
            </p:cNvPr>
            <p:cNvSpPr>
              <a:spLocks/>
            </p:cNvSpPr>
            <p:nvPr/>
          </p:nvSpPr>
          <p:spPr>
            <a:xfrm>
              <a:off x="7589449" y="1978229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EB371478-0283-D275-B743-3A2C0A54A048}"/>
                </a:ext>
              </a:extLst>
            </p:cNvPr>
            <p:cNvSpPr txBox="1">
              <a:spLocks/>
            </p:cNvSpPr>
            <p:nvPr/>
          </p:nvSpPr>
          <p:spPr>
            <a:xfrm>
              <a:off x="9320077" y="2029121"/>
              <a:ext cx="11922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Stuttgart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 </a:t>
              </a:r>
            </a:p>
          </p:txBody>
        </p:sp>
        <p:pic>
          <p:nvPicPr>
            <p:cNvPr id="2055" name="Picture 2" descr="Germany png images | PNGWing">
              <a:extLst>
                <a:ext uri="{FF2B5EF4-FFF2-40B4-BE49-F238E27FC236}">
                  <a16:creationId xmlns:a16="http://schemas.microsoft.com/office/drawing/2014/main" id="{ACAF9870-C5AF-AB75-93C5-5221A7796C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7" t="4237" r="4237" b="4237"/>
            <a:stretch/>
          </p:blipFill>
          <p:spPr bwMode="auto">
            <a:xfrm>
              <a:off x="7613154" y="2002999"/>
              <a:ext cx="484188" cy="484188"/>
            </a:xfrm>
            <a:prstGeom prst="ellipse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Graphic 2057">
              <a:extLst>
                <a:ext uri="{FF2B5EF4-FFF2-40B4-BE49-F238E27FC236}">
                  <a16:creationId xmlns:a16="http://schemas.microsoft.com/office/drawing/2014/main" id="{A83F9F83-BBB0-30E9-BDEB-31E1ADB48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72349" y="2062679"/>
              <a:ext cx="117465" cy="191654"/>
            </a:xfrm>
            <a:prstGeom prst="rect">
              <a:avLst/>
            </a:prstGeom>
          </p:spPr>
        </p:pic>
        <p:grpSp>
          <p:nvGrpSpPr>
            <p:cNvPr id="2059" name="Graphic 239">
              <a:extLst>
                <a:ext uri="{FF2B5EF4-FFF2-40B4-BE49-F238E27FC236}">
                  <a16:creationId xmlns:a16="http://schemas.microsoft.com/office/drawing/2014/main" id="{2E5CE4EE-DFC4-3376-5281-DEEFDA40C2ED}"/>
                </a:ext>
              </a:extLst>
            </p:cNvPr>
            <p:cNvGrpSpPr/>
            <p:nvPr/>
          </p:nvGrpSpPr>
          <p:grpSpPr>
            <a:xfrm>
              <a:off x="8797055" y="2062344"/>
              <a:ext cx="113682" cy="183960"/>
              <a:chOff x="1814618" y="2702551"/>
              <a:chExt cx="113682" cy="183960"/>
            </a:xfrm>
          </p:grpSpPr>
          <p:sp>
            <p:nvSpPr>
              <p:cNvPr id="2100" name="Freeform: Shape 2099">
                <a:extLst>
                  <a:ext uri="{FF2B5EF4-FFF2-40B4-BE49-F238E27FC236}">
                    <a16:creationId xmlns:a16="http://schemas.microsoft.com/office/drawing/2014/main" id="{C209FA68-E745-AE2D-F17F-3E4B0554F76D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01" name="Freeform: Shape 2100">
                <a:extLst>
                  <a:ext uri="{FF2B5EF4-FFF2-40B4-BE49-F238E27FC236}">
                    <a16:creationId xmlns:a16="http://schemas.microsoft.com/office/drawing/2014/main" id="{922D8D61-9EDB-B4F3-1E81-CE55E77BF64F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102" name="Graphic 239">
                <a:extLst>
                  <a:ext uri="{FF2B5EF4-FFF2-40B4-BE49-F238E27FC236}">
                    <a16:creationId xmlns:a16="http://schemas.microsoft.com/office/drawing/2014/main" id="{BECC834E-824A-D269-01A5-0B601A5651E7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106" name="Freeform: Shape 2105">
                  <a:extLst>
                    <a:ext uri="{FF2B5EF4-FFF2-40B4-BE49-F238E27FC236}">
                      <a16:creationId xmlns:a16="http://schemas.microsoft.com/office/drawing/2014/main" id="{3C5A2D28-55D7-E952-6078-75B8A661C733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7" name="Freeform: Shape 2106">
                  <a:extLst>
                    <a:ext uri="{FF2B5EF4-FFF2-40B4-BE49-F238E27FC236}">
                      <a16:creationId xmlns:a16="http://schemas.microsoft.com/office/drawing/2014/main" id="{E398CD8B-A6CB-9C2C-AF8E-F18966879BD3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03" name="Freeform: Shape 2102">
                <a:extLst>
                  <a:ext uri="{FF2B5EF4-FFF2-40B4-BE49-F238E27FC236}">
                    <a16:creationId xmlns:a16="http://schemas.microsoft.com/office/drawing/2014/main" id="{A592B66C-CD0B-5B0C-F47F-4551D506A858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060" name="Graphic 2059">
              <a:extLst>
                <a:ext uri="{FF2B5EF4-FFF2-40B4-BE49-F238E27FC236}">
                  <a16:creationId xmlns:a16="http://schemas.microsoft.com/office/drawing/2014/main" id="{A6174FF3-1138-0953-A146-AF0353E63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72349" y="2257866"/>
              <a:ext cx="117465" cy="191654"/>
            </a:xfrm>
            <a:prstGeom prst="rect">
              <a:avLst/>
            </a:prstGeom>
          </p:spPr>
        </p:pic>
        <p:grpSp>
          <p:nvGrpSpPr>
            <p:cNvPr id="2061" name="Graphic 239">
              <a:extLst>
                <a:ext uri="{FF2B5EF4-FFF2-40B4-BE49-F238E27FC236}">
                  <a16:creationId xmlns:a16="http://schemas.microsoft.com/office/drawing/2014/main" id="{5D77E459-77E8-F2E2-0942-8518B07E714E}"/>
                </a:ext>
              </a:extLst>
            </p:cNvPr>
            <p:cNvGrpSpPr/>
            <p:nvPr/>
          </p:nvGrpSpPr>
          <p:grpSpPr>
            <a:xfrm>
              <a:off x="8797055" y="2272771"/>
              <a:ext cx="113682" cy="183960"/>
              <a:chOff x="1814618" y="2702551"/>
              <a:chExt cx="113682" cy="183960"/>
            </a:xfrm>
          </p:grpSpPr>
          <p:sp>
            <p:nvSpPr>
              <p:cNvPr id="2094" name="Freeform: Shape 2093">
                <a:extLst>
                  <a:ext uri="{FF2B5EF4-FFF2-40B4-BE49-F238E27FC236}">
                    <a16:creationId xmlns:a16="http://schemas.microsoft.com/office/drawing/2014/main" id="{6ABAA516-7042-3D30-A8E9-C8CE5C88C29F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95" name="Freeform: Shape 2094">
                <a:extLst>
                  <a:ext uri="{FF2B5EF4-FFF2-40B4-BE49-F238E27FC236}">
                    <a16:creationId xmlns:a16="http://schemas.microsoft.com/office/drawing/2014/main" id="{3125F15D-FD07-F28B-495D-03B259EB4B50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096" name="Graphic 239">
                <a:extLst>
                  <a:ext uri="{FF2B5EF4-FFF2-40B4-BE49-F238E27FC236}">
                    <a16:creationId xmlns:a16="http://schemas.microsoft.com/office/drawing/2014/main" id="{DE9D016B-6E83-5228-72E2-52A049007EB6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098" name="Freeform: Shape 2097">
                  <a:extLst>
                    <a:ext uri="{FF2B5EF4-FFF2-40B4-BE49-F238E27FC236}">
                      <a16:creationId xmlns:a16="http://schemas.microsoft.com/office/drawing/2014/main" id="{1FFCA756-FB69-C168-BF95-C9EBC473879E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9" name="Freeform: Shape 2098">
                  <a:extLst>
                    <a:ext uri="{FF2B5EF4-FFF2-40B4-BE49-F238E27FC236}">
                      <a16:creationId xmlns:a16="http://schemas.microsoft.com/office/drawing/2014/main" id="{BC3A5433-05B0-ECD2-D0AC-EBA9505A4259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97" name="Freeform: Shape 2096">
                <a:extLst>
                  <a:ext uri="{FF2B5EF4-FFF2-40B4-BE49-F238E27FC236}">
                    <a16:creationId xmlns:a16="http://schemas.microsoft.com/office/drawing/2014/main" id="{8497D155-BA79-65F0-6C9B-5EE3D7BFA5AA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062" name="Graphic 2061">
              <a:extLst>
                <a:ext uri="{FF2B5EF4-FFF2-40B4-BE49-F238E27FC236}">
                  <a16:creationId xmlns:a16="http://schemas.microsoft.com/office/drawing/2014/main" id="{C625EDE7-6D87-CF43-783F-51918D161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72349" y="2464324"/>
              <a:ext cx="117465" cy="191654"/>
            </a:xfrm>
            <a:prstGeom prst="rect">
              <a:avLst/>
            </a:prstGeom>
          </p:spPr>
        </p:pic>
        <p:grpSp>
          <p:nvGrpSpPr>
            <p:cNvPr id="2063" name="Graphic 239">
              <a:extLst>
                <a:ext uri="{FF2B5EF4-FFF2-40B4-BE49-F238E27FC236}">
                  <a16:creationId xmlns:a16="http://schemas.microsoft.com/office/drawing/2014/main" id="{A05659AF-1882-2498-8941-58863B1E4AA0}"/>
                </a:ext>
              </a:extLst>
            </p:cNvPr>
            <p:cNvGrpSpPr/>
            <p:nvPr/>
          </p:nvGrpSpPr>
          <p:grpSpPr>
            <a:xfrm>
              <a:off x="8797055" y="2463989"/>
              <a:ext cx="113682" cy="183960"/>
              <a:chOff x="1814618" y="2702551"/>
              <a:chExt cx="113682" cy="183960"/>
            </a:xfrm>
          </p:grpSpPr>
          <p:sp>
            <p:nvSpPr>
              <p:cNvPr id="2088" name="Freeform: Shape 2087">
                <a:extLst>
                  <a:ext uri="{FF2B5EF4-FFF2-40B4-BE49-F238E27FC236}">
                    <a16:creationId xmlns:a16="http://schemas.microsoft.com/office/drawing/2014/main" id="{F42F25D9-D4FB-52FD-4C33-4388C2507881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89" name="Freeform: Shape 2088">
                <a:extLst>
                  <a:ext uri="{FF2B5EF4-FFF2-40B4-BE49-F238E27FC236}">
                    <a16:creationId xmlns:a16="http://schemas.microsoft.com/office/drawing/2014/main" id="{F114E25D-215F-E7DA-BF80-7FD45274F5C5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090" name="Graphic 239">
                <a:extLst>
                  <a:ext uri="{FF2B5EF4-FFF2-40B4-BE49-F238E27FC236}">
                    <a16:creationId xmlns:a16="http://schemas.microsoft.com/office/drawing/2014/main" id="{3F7E2CDB-6B49-06DA-49B8-7844544FBBC9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092" name="Freeform: Shape 2091">
                  <a:extLst>
                    <a:ext uri="{FF2B5EF4-FFF2-40B4-BE49-F238E27FC236}">
                      <a16:creationId xmlns:a16="http://schemas.microsoft.com/office/drawing/2014/main" id="{6669A0C3-306C-E6F2-F77A-A308A41F4715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3" name="Freeform: Shape 2092">
                  <a:extLst>
                    <a:ext uri="{FF2B5EF4-FFF2-40B4-BE49-F238E27FC236}">
                      <a16:creationId xmlns:a16="http://schemas.microsoft.com/office/drawing/2014/main" id="{2E47C229-E7E7-316C-C0F0-07C936E8B08E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91" name="Freeform: Shape 2090">
                <a:extLst>
                  <a:ext uri="{FF2B5EF4-FFF2-40B4-BE49-F238E27FC236}">
                    <a16:creationId xmlns:a16="http://schemas.microsoft.com/office/drawing/2014/main" id="{64528B6A-1C42-17C9-8C21-854204AB9593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064" name="Graphic 2063">
              <a:extLst>
                <a:ext uri="{FF2B5EF4-FFF2-40B4-BE49-F238E27FC236}">
                  <a16:creationId xmlns:a16="http://schemas.microsoft.com/office/drawing/2014/main" id="{6BD65478-5569-59F0-DD59-7AC6F1F0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7368" y="2070299"/>
              <a:ext cx="117465" cy="191654"/>
            </a:xfrm>
            <a:prstGeom prst="rect">
              <a:avLst/>
            </a:prstGeom>
          </p:spPr>
        </p:pic>
        <p:grpSp>
          <p:nvGrpSpPr>
            <p:cNvPr id="2065" name="Graphic 239">
              <a:extLst>
                <a:ext uri="{FF2B5EF4-FFF2-40B4-BE49-F238E27FC236}">
                  <a16:creationId xmlns:a16="http://schemas.microsoft.com/office/drawing/2014/main" id="{6EB7D5A7-2695-6D5A-63F7-45FF687BBEA4}"/>
                </a:ext>
              </a:extLst>
            </p:cNvPr>
            <p:cNvGrpSpPr/>
            <p:nvPr/>
          </p:nvGrpSpPr>
          <p:grpSpPr>
            <a:xfrm>
              <a:off x="10025193" y="2069964"/>
              <a:ext cx="113682" cy="183960"/>
              <a:chOff x="1814618" y="2702551"/>
              <a:chExt cx="113682" cy="183960"/>
            </a:xfrm>
          </p:grpSpPr>
          <p:sp>
            <p:nvSpPr>
              <p:cNvPr id="2082" name="Freeform: Shape 2081">
                <a:extLst>
                  <a:ext uri="{FF2B5EF4-FFF2-40B4-BE49-F238E27FC236}">
                    <a16:creationId xmlns:a16="http://schemas.microsoft.com/office/drawing/2014/main" id="{31EB8A8D-2947-B63C-F630-489BDFEBC50B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83" name="Freeform: Shape 2082">
                <a:extLst>
                  <a:ext uri="{FF2B5EF4-FFF2-40B4-BE49-F238E27FC236}">
                    <a16:creationId xmlns:a16="http://schemas.microsoft.com/office/drawing/2014/main" id="{92ED91FF-079D-6980-1179-BD5C36C29457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084" name="Graphic 239">
                <a:extLst>
                  <a:ext uri="{FF2B5EF4-FFF2-40B4-BE49-F238E27FC236}">
                    <a16:creationId xmlns:a16="http://schemas.microsoft.com/office/drawing/2014/main" id="{C74AF2ED-C607-B73A-86FE-40A812FA38BA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086" name="Freeform: Shape 2085">
                  <a:extLst>
                    <a:ext uri="{FF2B5EF4-FFF2-40B4-BE49-F238E27FC236}">
                      <a16:creationId xmlns:a16="http://schemas.microsoft.com/office/drawing/2014/main" id="{5DB1594D-E4CD-7B71-1A51-D88473D32A96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7" name="Freeform: Shape 2086">
                  <a:extLst>
                    <a:ext uri="{FF2B5EF4-FFF2-40B4-BE49-F238E27FC236}">
                      <a16:creationId xmlns:a16="http://schemas.microsoft.com/office/drawing/2014/main" id="{15C3C8B1-FE59-9737-06FE-BC1103C3B674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85" name="Freeform: Shape 2084">
                <a:extLst>
                  <a:ext uri="{FF2B5EF4-FFF2-40B4-BE49-F238E27FC236}">
                    <a16:creationId xmlns:a16="http://schemas.microsoft.com/office/drawing/2014/main" id="{1757AD06-4B21-2BC9-4140-2DE98A316034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67" name="Oval 2066">
              <a:extLst>
                <a:ext uri="{FF2B5EF4-FFF2-40B4-BE49-F238E27FC236}">
                  <a16:creationId xmlns:a16="http://schemas.microsoft.com/office/drawing/2014/main" id="{E06A06C1-4886-5760-DCCD-0B22FB24900E}"/>
                </a:ext>
              </a:extLst>
            </p:cNvPr>
            <p:cNvSpPr/>
            <p:nvPr/>
          </p:nvSpPr>
          <p:spPr>
            <a:xfrm>
              <a:off x="7533038" y="2182733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803D6D98-F6C4-0EBE-D259-65BC6D7AB0A1}"/>
              </a:ext>
            </a:extLst>
          </p:cNvPr>
          <p:cNvGrpSpPr/>
          <p:nvPr/>
        </p:nvGrpSpPr>
        <p:grpSpPr>
          <a:xfrm>
            <a:off x="9193731" y="1063080"/>
            <a:ext cx="853094" cy="853094"/>
            <a:chOff x="9830608" y="899160"/>
            <a:chExt cx="853094" cy="853094"/>
          </a:xfrm>
        </p:grpSpPr>
        <p:grpSp>
          <p:nvGrpSpPr>
            <p:cNvPr id="2069" name="Group 2068">
              <a:extLst>
                <a:ext uri="{FF2B5EF4-FFF2-40B4-BE49-F238E27FC236}">
                  <a16:creationId xmlns:a16="http://schemas.microsoft.com/office/drawing/2014/main" id="{706685E6-D8CA-EA12-B7DB-763C685A6468}"/>
                </a:ext>
              </a:extLst>
            </p:cNvPr>
            <p:cNvGrpSpPr/>
            <p:nvPr/>
          </p:nvGrpSpPr>
          <p:grpSpPr>
            <a:xfrm>
              <a:off x="9830608" y="899160"/>
              <a:ext cx="853094" cy="853094"/>
              <a:chOff x="11045469" y="899160"/>
              <a:chExt cx="853094" cy="853094"/>
            </a:xfrm>
          </p:grpSpPr>
          <p:sp>
            <p:nvSpPr>
              <p:cNvPr id="2074" name="Oval 2073">
                <a:extLst>
                  <a:ext uri="{FF2B5EF4-FFF2-40B4-BE49-F238E27FC236}">
                    <a16:creationId xmlns:a16="http://schemas.microsoft.com/office/drawing/2014/main" id="{85EAC8A2-0C02-F9CA-CD51-DAC1E81143B2}"/>
                  </a:ext>
                </a:extLst>
              </p:cNvPr>
              <p:cNvSpPr/>
              <p:nvPr/>
            </p:nvSpPr>
            <p:spPr>
              <a:xfrm>
                <a:off x="11102560" y="956251"/>
                <a:ext cx="738912" cy="738912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75" name="Oval 2074">
                <a:extLst>
                  <a:ext uri="{FF2B5EF4-FFF2-40B4-BE49-F238E27FC236}">
                    <a16:creationId xmlns:a16="http://schemas.microsoft.com/office/drawing/2014/main" id="{1C575E95-922B-2FC5-83C6-D696498981D2}"/>
                  </a:ext>
                </a:extLst>
              </p:cNvPr>
              <p:cNvSpPr/>
              <p:nvPr/>
            </p:nvSpPr>
            <p:spPr>
              <a:xfrm>
                <a:off x="11045469" y="899160"/>
                <a:ext cx="853094" cy="8530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70" name="Group 26">
              <a:extLst>
                <a:ext uri="{FF2B5EF4-FFF2-40B4-BE49-F238E27FC236}">
                  <a16:creationId xmlns:a16="http://schemas.microsoft.com/office/drawing/2014/main" id="{F371E25D-3FE3-D66E-3CA0-BFBEE525046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866705" y="949163"/>
              <a:ext cx="780900" cy="723166"/>
              <a:chOff x="5853850" y="2956755"/>
              <a:chExt cx="780900" cy="723166"/>
            </a:xfrm>
          </p:grpSpPr>
          <p:sp>
            <p:nvSpPr>
              <p:cNvPr id="2071" name="TextBox 63">
                <a:extLst>
                  <a:ext uri="{FF2B5EF4-FFF2-40B4-BE49-F238E27FC236}">
                    <a16:creationId xmlns:a16="http://schemas.microsoft.com/office/drawing/2014/main" id="{67517AD7-CC17-39F6-9541-F6FB715E70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53850" y="3261747"/>
                <a:ext cx="780900" cy="287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96+</a:t>
                </a:r>
              </a:p>
            </p:txBody>
          </p:sp>
          <p:pic>
            <p:nvPicPr>
              <p:cNvPr id="2072" name="Graphic 15" descr="User with solid fill">
                <a:extLst>
                  <a:ext uri="{FF2B5EF4-FFF2-40B4-BE49-F238E27FC236}">
                    <a16:creationId xmlns:a16="http://schemas.microsoft.com/office/drawing/2014/main" id="{80D064DD-DC18-29FE-9545-6EFAA9658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092644" y="2956755"/>
                <a:ext cx="303312" cy="303312"/>
              </a:xfrm>
              <a:prstGeom prst="rect">
                <a:avLst/>
              </a:prstGeom>
            </p:spPr>
          </p:pic>
          <p:sp>
            <p:nvSpPr>
              <p:cNvPr id="2073" name="TextBox 20">
                <a:extLst>
                  <a:ext uri="{FF2B5EF4-FFF2-40B4-BE49-F238E27FC236}">
                    <a16:creationId xmlns:a16="http://schemas.microsoft.com/office/drawing/2014/main" id="{BF2229C4-3858-DC3D-CD52-2C7E3B1C4D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71949" y="3418311"/>
                <a:ext cx="74470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Germany</a:t>
                </a:r>
              </a:p>
            </p:txBody>
          </p:sp>
        </p:grpSp>
      </p:grpSp>
      <p:grpSp>
        <p:nvGrpSpPr>
          <p:cNvPr id="2108" name="Group 2107">
            <a:extLst>
              <a:ext uri="{FF2B5EF4-FFF2-40B4-BE49-F238E27FC236}">
                <a16:creationId xmlns:a16="http://schemas.microsoft.com/office/drawing/2014/main" id="{EBB81E57-C8DD-B0B6-A130-53F250CAB2B2}"/>
              </a:ext>
            </a:extLst>
          </p:cNvPr>
          <p:cNvGrpSpPr/>
          <p:nvPr/>
        </p:nvGrpSpPr>
        <p:grpSpPr>
          <a:xfrm>
            <a:off x="130460" y="1378687"/>
            <a:ext cx="3043562" cy="1968811"/>
            <a:chOff x="90703" y="1373859"/>
            <a:chExt cx="3043562" cy="1968811"/>
          </a:xfrm>
        </p:grpSpPr>
        <p:cxnSp>
          <p:nvCxnSpPr>
            <p:cNvPr id="2109" name="Connector: Elbow 2108">
              <a:extLst>
                <a:ext uri="{FF2B5EF4-FFF2-40B4-BE49-F238E27FC236}">
                  <a16:creationId xmlns:a16="http://schemas.microsoft.com/office/drawing/2014/main" id="{B5158E43-4BB4-2A34-BB97-4E3E833B6CB8}"/>
                </a:ext>
              </a:extLst>
            </p:cNvPr>
            <p:cNvCxnSpPr>
              <a:cxnSpLocks/>
            </p:cNvCxnSpPr>
            <p:nvPr/>
          </p:nvCxnSpPr>
          <p:spPr>
            <a:xfrm>
              <a:off x="2605548" y="2876082"/>
              <a:ext cx="450072" cy="40438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0" name="Rectangle: Rounded Corners 2109">
              <a:extLst>
                <a:ext uri="{FF2B5EF4-FFF2-40B4-BE49-F238E27FC236}">
                  <a16:creationId xmlns:a16="http://schemas.microsoft.com/office/drawing/2014/main" id="{98C4CCE5-EA77-BEBE-383C-D65C9829C41E}"/>
                </a:ext>
              </a:extLst>
            </p:cNvPr>
            <p:cNvSpPr>
              <a:spLocks/>
            </p:cNvSpPr>
            <p:nvPr/>
          </p:nvSpPr>
          <p:spPr>
            <a:xfrm>
              <a:off x="365282" y="2323163"/>
              <a:ext cx="2240266" cy="1019507"/>
            </a:xfrm>
            <a:prstGeom prst="roundRect">
              <a:avLst>
                <a:gd name="adj" fmla="val 9514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11" name="TextBox 2110">
              <a:extLst>
                <a:ext uri="{FF2B5EF4-FFF2-40B4-BE49-F238E27FC236}">
                  <a16:creationId xmlns:a16="http://schemas.microsoft.com/office/drawing/2014/main" id="{0A0321A0-4506-9044-AAA7-ADBF322C281D}"/>
                </a:ext>
              </a:extLst>
            </p:cNvPr>
            <p:cNvSpPr txBox="1">
              <a:spLocks/>
            </p:cNvSpPr>
            <p:nvPr/>
          </p:nvSpPr>
          <p:spPr>
            <a:xfrm>
              <a:off x="675754" y="2643732"/>
              <a:ext cx="1192230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Farmington Hills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Irvine</a:t>
              </a:r>
            </a:p>
          </p:txBody>
        </p:sp>
        <p:pic>
          <p:nvPicPr>
            <p:cNvPr id="256" name="Graphic 255">
              <a:extLst>
                <a:ext uri="{FF2B5EF4-FFF2-40B4-BE49-F238E27FC236}">
                  <a16:creationId xmlns:a16="http://schemas.microsoft.com/office/drawing/2014/main" id="{F35C049E-8A4D-CF11-7D75-380727010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64221" y="2700547"/>
              <a:ext cx="200339" cy="196332"/>
            </a:xfrm>
            <a:prstGeom prst="rect">
              <a:avLst/>
            </a:prstGeom>
          </p:spPr>
        </p:pic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35CAEBEB-39A1-5C39-206E-E3616D760B4D}"/>
                </a:ext>
              </a:extLst>
            </p:cNvPr>
            <p:cNvSpPr txBox="1">
              <a:spLocks/>
            </p:cNvSpPr>
            <p:nvPr/>
          </p:nvSpPr>
          <p:spPr>
            <a:xfrm>
              <a:off x="616570" y="2414193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United States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C495B078-0E37-C916-54D1-AEBC3ADD6748}"/>
                </a:ext>
              </a:extLst>
            </p:cNvPr>
            <p:cNvSpPr>
              <a:spLocks/>
            </p:cNvSpPr>
            <p:nvPr/>
          </p:nvSpPr>
          <p:spPr>
            <a:xfrm>
              <a:off x="90703" y="2723910"/>
              <a:ext cx="531982" cy="531982"/>
            </a:xfrm>
            <a:prstGeom prst="ellips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59" name="Picture 12" descr="Free Circle flag of USA. 11571446 PNG with Transparent Background">
              <a:extLst>
                <a:ext uri="{FF2B5EF4-FFF2-40B4-BE49-F238E27FC236}">
                  <a16:creationId xmlns:a16="http://schemas.microsoft.com/office/drawing/2014/main" id="{18354207-ED32-ABFA-690C-A53990BBC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9" y="2744902"/>
              <a:ext cx="489998" cy="4899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BB640CDC-35FB-0F5D-96CC-E72FFEAF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52485" y="2702886"/>
              <a:ext cx="117465" cy="191654"/>
            </a:xfrm>
            <a:prstGeom prst="rect">
              <a:avLst/>
            </a:prstGeom>
          </p:spPr>
        </p:pic>
        <p:grpSp>
          <p:nvGrpSpPr>
            <p:cNvPr id="261" name="Graphic 239">
              <a:extLst>
                <a:ext uri="{FF2B5EF4-FFF2-40B4-BE49-F238E27FC236}">
                  <a16:creationId xmlns:a16="http://schemas.microsoft.com/office/drawing/2014/main" id="{BFE3BF6E-3F07-B032-ABC3-605DCC610375}"/>
                </a:ext>
              </a:extLst>
            </p:cNvPr>
            <p:cNvGrpSpPr/>
            <p:nvPr/>
          </p:nvGrpSpPr>
          <p:grpSpPr>
            <a:xfrm>
              <a:off x="1814618" y="2702551"/>
              <a:ext cx="113682" cy="183960"/>
              <a:chOff x="1814618" y="2702551"/>
              <a:chExt cx="113682" cy="183960"/>
            </a:xfrm>
          </p:grpSpPr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6A5B39FB-3947-CA87-1445-B7C0391688DB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62233118-4065-7037-7095-A46EC99ACA29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80" name="Graphic 239">
                <a:extLst>
                  <a:ext uri="{FF2B5EF4-FFF2-40B4-BE49-F238E27FC236}">
                    <a16:creationId xmlns:a16="http://schemas.microsoft.com/office/drawing/2014/main" id="{3C8E7CDF-454E-F421-1108-0EBAB30766E6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82" name="Freeform: Shape 281">
                  <a:extLst>
                    <a:ext uri="{FF2B5EF4-FFF2-40B4-BE49-F238E27FC236}">
                      <a16:creationId xmlns:a16="http://schemas.microsoft.com/office/drawing/2014/main" id="{BE3D24BD-41CF-FB10-AF61-A369B25A9A75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37C225C1-71E3-00FB-EF60-72059AA56208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5C7E918-DA80-B596-049B-EF393FED93BB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D13C54EF-3980-46DA-4C7E-59E515C68E25}"/>
                </a:ext>
              </a:extLst>
            </p:cNvPr>
            <p:cNvSpPr/>
            <p:nvPr/>
          </p:nvSpPr>
          <p:spPr>
            <a:xfrm>
              <a:off x="3048540" y="3236013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10945A9E-2BB8-38CD-6DB6-606E5F1697EC}"/>
                </a:ext>
              </a:extLst>
            </p:cNvPr>
            <p:cNvSpPr/>
            <p:nvPr/>
          </p:nvSpPr>
          <p:spPr>
            <a:xfrm>
              <a:off x="2552505" y="2833907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19A36DC7-FE0B-2F14-7104-91B0E22E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52485" y="2895333"/>
              <a:ext cx="117465" cy="191654"/>
            </a:xfrm>
            <a:prstGeom prst="rect">
              <a:avLst/>
            </a:prstGeom>
          </p:spPr>
        </p:pic>
        <p:grpSp>
          <p:nvGrpSpPr>
            <p:cNvPr id="265" name="Graphic 239">
              <a:extLst>
                <a:ext uri="{FF2B5EF4-FFF2-40B4-BE49-F238E27FC236}">
                  <a16:creationId xmlns:a16="http://schemas.microsoft.com/office/drawing/2014/main" id="{ECF083CA-9242-13BC-48DD-E0AE73B9E665}"/>
                </a:ext>
              </a:extLst>
            </p:cNvPr>
            <p:cNvGrpSpPr/>
            <p:nvPr/>
          </p:nvGrpSpPr>
          <p:grpSpPr>
            <a:xfrm>
              <a:off x="1814618" y="2894998"/>
              <a:ext cx="113682" cy="183960"/>
              <a:chOff x="1814618" y="2702551"/>
              <a:chExt cx="113682" cy="183960"/>
            </a:xfrm>
          </p:grpSpPr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651F2FFC-3CEC-CCBF-5A61-AF87A79EEA83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4F8BDEC8-4692-38E0-D9B6-71EE42A15FF3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74" name="Graphic 239">
                <a:extLst>
                  <a:ext uri="{FF2B5EF4-FFF2-40B4-BE49-F238E27FC236}">
                    <a16:creationId xmlns:a16="http://schemas.microsoft.com/office/drawing/2014/main" id="{3CC7C9C1-D795-A76C-382B-E0963DF7E79D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13790AB1-6805-98C7-BD28-8D64DAD929C7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B42215A3-73B1-C206-3F7D-14A2EB94E064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070F04A4-A0C9-31ED-C3E7-59D5501D0A7F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B598D77E-9CD0-D336-0307-3621A018A089}"/>
                </a:ext>
              </a:extLst>
            </p:cNvPr>
            <p:cNvGrpSpPr/>
            <p:nvPr/>
          </p:nvGrpSpPr>
          <p:grpSpPr>
            <a:xfrm>
              <a:off x="954362" y="1373859"/>
              <a:ext cx="982388" cy="982388"/>
              <a:chOff x="954362" y="1373859"/>
              <a:chExt cx="982388" cy="982388"/>
            </a:xfrm>
          </p:grpSpPr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472BFB64-9B94-532E-71EB-9BAD768B8E70}"/>
                  </a:ext>
                </a:extLst>
              </p:cNvPr>
              <p:cNvSpPr/>
              <p:nvPr/>
            </p:nvSpPr>
            <p:spPr>
              <a:xfrm>
                <a:off x="1020106" y="1439603"/>
                <a:ext cx="850900" cy="850900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30F0AD09-9B39-FF94-D63E-D1FDCA2061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5106" y="1804334"/>
                <a:ext cx="780900" cy="287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269+</a:t>
                </a:r>
              </a:p>
            </p:txBody>
          </p:sp>
          <p:pic>
            <p:nvPicPr>
              <p:cNvPr id="269" name="Graphic 268" descr="User with solid fill">
                <a:extLst>
                  <a:ext uri="{FF2B5EF4-FFF2-40B4-BE49-F238E27FC236}">
                    <a16:creationId xmlns:a16="http://schemas.microsoft.com/office/drawing/2014/main" id="{5DE3AA79-9362-047C-2F01-15ACA9E40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293900" y="1466322"/>
                <a:ext cx="303312" cy="303312"/>
              </a:xfrm>
              <a:prstGeom prst="rect">
                <a:avLst/>
              </a:prstGeom>
            </p:spPr>
          </p:pic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D52843D7-5931-FD88-D66C-96ECBD2C3C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3205" y="1949448"/>
                <a:ext cx="74470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E284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Americas</a:t>
                </a: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E8530D92-C9BC-1B73-9EAC-782BF3CC1A8B}"/>
                  </a:ext>
                </a:extLst>
              </p:cNvPr>
              <p:cNvSpPr/>
              <p:nvPr/>
            </p:nvSpPr>
            <p:spPr>
              <a:xfrm>
                <a:off x="954362" y="1373859"/>
                <a:ext cx="982388" cy="98238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4" name="Rectangle: Rounded Corners 283">
            <a:extLst>
              <a:ext uri="{FF2B5EF4-FFF2-40B4-BE49-F238E27FC236}">
                <a16:creationId xmlns:a16="http://schemas.microsoft.com/office/drawing/2014/main" id="{B420444A-7228-E2F7-F6F6-095D397886A6}"/>
              </a:ext>
            </a:extLst>
          </p:cNvPr>
          <p:cNvSpPr>
            <a:spLocks/>
          </p:cNvSpPr>
          <p:nvPr/>
        </p:nvSpPr>
        <p:spPr>
          <a:xfrm>
            <a:off x="10518673" y="3342449"/>
            <a:ext cx="1192230" cy="635169"/>
          </a:xfrm>
          <a:prstGeom prst="roundRect">
            <a:avLst>
              <a:gd name="adj" fmla="val 13213"/>
            </a:avLst>
          </a:prstGeom>
          <a:solidFill>
            <a:srgbClr val="215F9A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338A0289-E5D6-799D-B391-3391BFCEA20A}"/>
              </a:ext>
            </a:extLst>
          </p:cNvPr>
          <p:cNvSpPr txBox="1">
            <a:spLocks/>
          </p:cNvSpPr>
          <p:nvPr/>
        </p:nvSpPr>
        <p:spPr>
          <a:xfrm>
            <a:off x="10590651" y="3597412"/>
            <a:ext cx="870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nit Offc" panose="020B0504030101020102" pitchFamily="34" charset="0"/>
              </a:rPr>
              <a:t>Osaka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51B63746-13D0-6DA3-EEEB-FD03D2009EEE}"/>
              </a:ext>
            </a:extLst>
          </p:cNvPr>
          <p:cNvSpPr txBox="1">
            <a:spLocks/>
          </p:cNvSpPr>
          <p:nvPr/>
        </p:nvSpPr>
        <p:spPr>
          <a:xfrm>
            <a:off x="10590650" y="3381230"/>
            <a:ext cx="10835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95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Unit Offc" panose="020B0504030101020102" pitchFamily="34" charset="0"/>
              </a:rPr>
              <a:t>Japan</a:t>
            </a: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F2E7C923-E117-1BFD-24A4-30C508C829D9}"/>
              </a:ext>
            </a:extLst>
          </p:cNvPr>
          <p:cNvSpPr>
            <a:spLocks/>
          </p:cNvSpPr>
          <p:nvPr/>
        </p:nvSpPr>
        <p:spPr>
          <a:xfrm>
            <a:off x="11430619" y="3445636"/>
            <a:ext cx="531982" cy="531982"/>
          </a:xfrm>
          <a:prstGeom prst="ellipse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88" name="Picture 287" descr="Flag of Japan - Wikipedia">
            <a:extLst>
              <a:ext uri="{FF2B5EF4-FFF2-40B4-BE49-F238E27FC236}">
                <a16:creationId xmlns:a16="http://schemas.microsoft.com/office/drawing/2014/main" id="{AB04C9E5-5CFA-1131-6C58-2A5E37A8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4" t="5921" r="20614" b="5921"/>
          <a:stretch>
            <a:fillRect/>
          </a:stretch>
        </p:blipFill>
        <p:spPr bwMode="auto">
          <a:xfrm>
            <a:off x="11447161" y="3468814"/>
            <a:ext cx="489998" cy="489998"/>
          </a:xfrm>
          <a:custGeom>
            <a:avLst/>
            <a:gdLst>
              <a:gd name="connsiteX0" fmla="*/ 1402307 w 2804614"/>
              <a:gd name="connsiteY0" fmla="*/ 0 h 2804614"/>
              <a:gd name="connsiteX1" fmla="*/ 2804614 w 2804614"/>
              <a:gd name="connsiteY1" fmla="*/ 1402307 h 2804614"/>
              <a:gd name="connsiteX2" fmla="*/ 1402307 w 2804614"/>
              <a:gd name="connsiteY2" fmla="*/ 2804614 h 2804614"/>
              <a:gd name="connsiteX3" fmla="*/ 0 w 2804614"/>
              <a:gd name="connsiteY3" fmla="*/ 1402307 h 2804614"/>
              <a:gd name="connsiteX4" fmla="*/ 1402307 w 2804614"/>
              <a:gd name="connsiteY4" fmla="*/ 0 h 280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614" h="2804614">
                <a:moveTo>
                  <a:pt x="1402307" y="0"/>
                </a:moveTo>
                <a:cubicBezTo>
                  <a:pt x="2176780" y="0"/>
                  <a:pt x="2804614" y="627834"/>
                  <a:pt x="2804614" y="1402307"/>
                </a:cubicBezTo>
                <a:cubicBezTo>
                  <a:pt x="2804614" y="2176780"/>
                  <a:pt x="2176780" y="2804614"/>
                  <a:pt x="1402307" y="2804614"/>
                </a:cubicBezTo>
                <a:cubicBezTo>
                  <a:pt x="627834" y="2804614"/>
                  <a:pt x="0" y="2176780"/>
                  <a:pt x="0" y="1402307"/>
                </a:cubicBezTo>
                <a:cubicBezTo>
                  <a:pt x="0" y="627834"/>
                  <a:pt x="627834" y="0"/>
                  <a:pt x="1402307" y="0"/>
                </a:cubicBezTo>
                <a:close/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9" name="Connector: Elbow 288">
            <a:extLst>
              <a:ext uri="{FF2B5EF4-FFF2-40B4-BE49-F238E27FC236}">
                <a16:creationId xmlns:a16="http://schemas.microsoft.com/office/drawing/2014/main" id="{EEF900AE-31A5-81F6-67A9-26AD9A53BB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156392" y="3343840"/>
            <a:ext cx="360164" cy="347856"/>
          </a:xfrm>
          <a:prstGeom prst="bentConnector3">
            <a:avLst>
              <a:gd name="adj1" fmla="val 97603"/>
            </a:avLst>
          </a:prstGeom>
          <a:ln w="19050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Oval 289">
            <a:extLst>
              <a:ext uri="{FF2B5EF4-FFF2-40B4-BE49-F238E27FC236}">
                <a16:creationId xmlns:a16="http://schemas.microsoft.com/office/drawing/2014/main" id="{82DECB4F-55C9-0079-169C-7C4BD5F18386}"/>
              </a:ext>
            </a:extLst>
          </p:cNvPr>
          <p:cNvSpPr/>
          <p:nvPr/>
        </p:nvSpPr>
        <p:spPr>
          <a:xfrm>
            <a:off x="10127833" y="3261773"/>
            <a:ext cx="85725" cy="85725"/>
          </a:xfrm>
          <a:prstGeom prst="ellipse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328791E2-518B-C300-F236-23422F1FDB38}"/>
              </a:ext>
            </a:extLst>
          </p:cNvPr>
          <p:cNvSpPr/>
          <p:nvPr/>
        </p:nvSpPr>
        <p:spPr>
          <a:xfrm>
            <a:off x="10482306" y="3652246"/>
            <a:ext cx="85725" cy="85725"/>
          </a:xfrm>
          <a:prstGeom prst="ellipse">
            <a:avLst/>
          </a:prstGeom>
          <a:solidFill>
            <a:srgbClr val="215F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97" name="Graphic 239">
            <a:extLst>
              <a:ext uri="{FF2B5EF4-FFF2-40B4-BE49-F238E27FC236}">
                <a16:creationId xmlns:a16="http://schemas.microsoft.com/office/drawing/2014/main" id="{C711CD7F-2678-2BC4-D669-BCDF0F89E025}"/>
              </a:ext>
            </a:extLst>
          </p:cNvPr>
          <p:cNvGrpSpPr/>
          <p:nvPr/>
        </p:nvGrpSpPr>
        <p:grpSpPr>
          <a:xfrm>
            <a:off x="11103512" y="3636644"/>
            <a:ext cx="113682" cy="183960"/>
            <a:chOff x="1814618" y="2702551"/>
            <a:chExt cx="113682" cy="183960"/>
          </a:xfrm>
        </p:grpSpPr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971D30F8-305E-8C60-1322-1DB2F6FDE209}"/>
                </a:ext>
              </a:extLst>
            </p:cNvPr>
            <p:cNvSpPr/>
            <p:nvPr/>
          </p:nvSpPr>
          <p:spPr>
            <a:xfrm>
              <a:off x="1814618" y="2702551"/>
              <a:ext cx="113682" cy="183960"/>
            </a:xfrm>
            <a:custGeom>
              <a:avLst/>
              <a:gdLst>
                <a:gd name="connsiteX0" fmla="*/ 56998 w 113682"/>
                <a:gd name="connsiteY0" fmla="*/ 183960 h 183960"/>
                <a:gd name="connsiteX1" fmla="*/ 36359 w 113682"/>
                <a:gd name="connsiteY1" fmla="*/ 130138 h 183960"/>
                <a:gd name="connsiteX2" fmla="*/ 14810 w 113682"/>
                <a:gd name="connsiteY2" fmla="*/ 95925 h 183960"/>
                <a:gd name="connsiteX3" fmla="*/ 8063 w 113682"/>
                <a:gd name="connsiteY3" fmla="*/ 84072 h 183960"/>
                <a:gd name="connsiteX4" fmla="*/ 9 w 113682"/>
                <a:gd name="connsiteY4" fmla="*/ 54964 h 183960"/>
                <a:gd name="connsiteX5" fmla="*/ 8478 w 113682"/>
                <a:gd name="connsiteY5" fmla="*/ 26272 h 183960"/>
                <a:gd name="connsiteX6" fmla="*/ 47915 w 113682"/>
                <a:gd name="connsiteY6" fmla="*/ 647 h 183960"/>
                <a:gd name="connsiteX7" fmla="*/ 86204 w 113682"/>
                <a:gd name="connsiteY7" fmla="*/ 7889 h 183960"/>
                <a:gd name="connsiteX8" fmla="*/ 105102 w 113682"/>
                <a:gd name="connsiteY8" fmla="*/ 26173 h 183960"/>
                <a:gd name="connsiteX9" fmla="*/ 113670 w 113682"/>
                <a:gd name="connsiteY9" fmla="*/ 54766 h 183960"/>
                <a:gd name="connsiteX10" fmla="*/ 111414 w 113682"/>
                <a:gd name="connsiteY10" fmla="*/ 71111 h 183960"/>
                <a:gd name="connsiteX11" fmla="*/ 105695 w 113682"/>
                <a:gd name="connsiteY11" fmla="*/ 83973 h 183960"/>
                <a:gd name="connsiteX12" fmla="*/ 91804 w 113682"/>
                <a:gd name="connsiteY12" fmla="*/ 107263 h 183960"/>
                <a:gd name="connsiteX13" fmla="*/ 56978 w 113682"/>
                <a:gd name="connsiteY13" fmla="*/ 183960 h 18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82" h="183960">
                  <a:moveTo>
                    <a:pt x="56998" y="183960"/>
                  </a:moveTo>
                  <a:cubicBezTo>
                    <a:pt x="52783" y="163282"/>
                    <a:pt x="45363" y="146087"/>
                    <a:pt x="36359" y="130138"/>
                  </a:cubicBezTo>
                  <a:cubicBezTo>
                    <a:pt x="29691" y="118305"/>
                    <a:pt x="21954" y="107402"/>
                    <a:pt x="14810" y="95925"/>
                  </a:cubicBezTo>
                  <a:cubicBezTo>
                    <a:pt x="12416" y="92106"/>
                    <a:pt x="10358" y="88049"/>
                    <a:pt x="8063" y="84072"/>
                  </a:cubicBezTo>
                  <a:cubicBezTo>
                    <a:pt x="3512" y="76137"/>
                    <a:pt x="-209" y="66916"/>
                    <a:pt x="9" y="54964"/>
                  </a:cubicBezTo>
                  <a:cubicBezTo>
                    <a:pt x="247" y="43289"/>
                    <a:pt x="3610" y="33930"/>
                    <a:pt x="8478" y="26272"/>
                  </a:cubicBezTo>
                  <a:cubicBezTo>
                    <a:pt x="16512" y="13687"/>
                    <a:pt x="29928" y="3358"/>
                    <a:pt x="47915" y="647"/>
                  </a:cubicBezTo>
                  <a:cubicBezTo>
                    <a:pt x="62637" y="-1569"/>
                    <a:pt x="76429" y="2170"/>
                    <a:pt x="86204" y="7889"/>
                  </a:cubicBezTo>
                  <a:cubicBezTo>
                    <a:pt x="94199" y="12559"/>
                    <a:pt x="100392" y="18812"/>
                    <a:pt x="105102" y="26173"/>
                  </a:cubicBezTo>
                  <a:cubicBezTo>
                    <a:pt x="110009" y="33851"/>
                    <a:pt x="113393" y="42933"/>
                    <a:pt x="113670" y="54766"/>
                  </a:cubicBezTo>
                  <a:cubicBezTo>
                    <a:pt x="113808" y="60821"/>
                    <a:pt x="112819" y="66441"/>
                    <a:pt x="111414" y="71111"/>
                  </a:cubicBezTo>
                  <a:cubicBezTo>
                    <a:pt x="110009" y="75820"/>
                    <a:pt x="107714" y="79778"/>
                    <a:pt x="105695" y="83973"/>
                  </a:cubicBezTo>
                  <a:cubicBezTo>
                    <a:pt x="101738" y="92185"/>
                    <a:pt x="96791" y="99724"/>
                    <a:pt x="91804" y="107263"/>
                  </a:cubicBezTo>
                  <a:cubicBezTo>
                    <a:pt x="76983" y="129702"/>
                    <a:pt x="63073" y="152597"/>
                    <a:pt x="56978" y="183960"/>
                  </a:cubicBezTo>
                  <a:close/>
                </a:path>
              </a:pathLst>
            </a:custGeom>
            <a:solidFill>
              <a:srgbClr val="215F9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A2E20A0-D6A0-1BA4-30E5-6E61868EBCA9}"/>
                </a:ext>
              </a:extLst>
            </p:cNvPr>
            <p:cNvSpPr/>
            <p:nvPr/>
          </p:nvSpPr>
          <p:spPr>
            <a:xfrm>
              <a:off x="1814628" y="2702551"/>
              <a:ext cx="113660" cy="54964"/>
            </a:xfrm>
            <a:custGeom>
              <a:avLst/>
              <a:gdLst>
                <a:gd name="connsiteX0" fmla="*/ 0 w 113660"/>
                <a:gd name="connsiteY0" fmla="*/ 54964 h 54964"/>
                <a:gd name="connsiteX1" fmla="*/ 8469 w 113660"/>
                <a:gd name="connsiteY1" fmla="*/ 26272 h 54964"/>
                <a:gd name="connsiteX2" fmla="*/ 47906 w 113660"/>
                <a:gd name="connsiteY2" fmla="*/ 647 h 54964"/>
                <a:gd name="connsiteX3" fmla="*/ 86195 w 113660"/>
                <a:gd name="connsiteY3" fmla="*/ 7889 h 54964"/>
                <a:gd name="connsiteX4" fmla="*/ 105093 w 113660"/>
                <a:gd name="connsiteY4" fmla="*/ 26173 h 54964"/>
                <a:gd name="connsiteX5" fmla="*/ 113661 w 113660"/>
                <a:gd name="connsiteY5" fmla="*/ 54766 h 54964"/>
                <a:gd name="connsiteX6" fmla="*/ 0 w 113660"/>
                <a:gd name="connsiteY6" fmla="*/ 54964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60" h="54964">
                  <a:moveTo>
                    <a:pt x="0" y="54964"/>
                  </a:moveTo>
                  <a:cubicBezTo>
                    <a:pt x="237" y="43289"/>
                    <a:pt x="3601" y="33930"/>
                    <a:pt x="8469" y="26272"/>
                  </a:cubicBezTo>
                  <a:cubicBezTo>
                    <a:pt x="16503" y="13687"/>
                    <a:pt x="29919" y="3358"/>
                    <a:pt x="47906" y="647"/>
                  </a:cubicBezTo>
                  <a:cubicBezTo>
                    <a:pt x="62628" y="-1569"/>
                    <a:pt x="76420" y="2170"/>
                    <a:pt x="86195" y="7889"/>
                  </a:cubicBezTo>
                  <a:cubicBezTo>
                    <a:pt x="94190" y="12559"/>
                    <a:pt x="100383" y="18812"/>
                    <a:pt x="105093" y="26173"/>
                  </a:cubicBezTo>
                  <a:cubicBezTo>
                    <a:pt x="110000" y="33851"/>
                    <a:pt x="113384" y="42933"/>
                    <a:pt x="113661" y="54766"/>
                  </a:cubicBezTo>
                  <a:lnTo>
                    <a:pt x="0" y="54964"/>
                  </a:lnTo>
                  <a:close/>
                </a:path>
              </a:pathLst>
            </a:custGeom>
            <a:solidFill>
              <a:srgbClr val="2293B5">
                <a:alpha val="23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01" name="Graphic 239">
              <a:extLst>
                <a:ext uri="{FF2B5EF4-FFF2-40B4-BE49-F238E27FC236}">
                  <a16:creationId xmlns:a16="http://schemas.microsoft.com/office/drawing/2014/main" id="{A1338251-055B-6D97-AF71-EBC70CD46836}"/>
                </a:ext>
              </a:extLst>
            </p:cNvPr>
            <p:cNvGrpSpPr/>
            <p:nvPr/>
          </p:nvGrpSpPr>
          <p:grpSpPr>
            <a:xfrm>
              <a:off x="1828578" y="2716495"/>
              <a:ext cx="85779" cy="88901"/>
              <a:chOff x="1828578" y="2716495"/>
              <a:chExt cx="85779" cy="88901"/>
            </a:xfrm>
          </p:grpSpPr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34342ED5-EBD3-63FB-B45A-4F91CEB9DA42}"/>
                  </a:ext>
                </a:extLst>
              </p:cNvPr>
              <p:cNvSpPr/>
              <p:nvPr/>
            </p:nvSpPr>
            <p:spPr>
              <a:xfrm>
                <a:off x="1828578" y="2716495"/>
                <a:ext cx="85779" cy="85799"/>
              </a:xfrm>
              <a:custGeom>
                <a:avLst/>
                <a:gdLst>
                  <a:gd name="connsiteX0" fmla="*/ 85780 w 85779"/>
                  <a:gd name="connsiteY0" fmla="*/ 42900 h 85799"/>
                  <a:gd name="connsiteX1" fmla="*/ 42900 w 85779"/>
                  <a:gd name="connsiteY1" fmla="*/ 85800 h 85799"/>
                  <a:gd name="connsiteX2" fmla="*/ 0 w 85779"/>
                  <a:gd name="connsiteY2" fmla="*/ 42900 h 85799"/>
                  <a:gd name="connsiteX3" fmla="*/ 42900 w 85779"/>
                  <a:gd name="connsiteY3" fmla="*/ 0 h 85799"/>
                  <a:gd name="connsiteX4" fmla="*/ 85780 w 85779"/>
                  <a:gd name="connsiteY4" fmla="*/ 42880 h 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79" h="85799">
                    <a:moveTo>
                      <a:pt x="85780" y="42900"/>
                    </a:moveTo>
                    <a:cubicBezTo>
                      <a:pt x="85780" y="66586"/>
                      <a:pt x="66586" y="85800"/>
                      <a:pt x="42900" y="85800"/>
                    </a:cubicBezTo>
                    <a:cubicBezTo>
                      <a:pt x="19214" y="85800"/>
                      <a:pt x="0" y="66586"/>
                      <a:pt x="0" y="42900"/>
                    </a:cubicBezTo>
                    <a:cubicBezTo>
                      <a:pt x="0" y="19214"/>
                      <a:pt x="19214" y="0"/>
                      <a:pt x="42900" y="0"/>
                    </a:cubicBezTo>
                    <a:cubicBezTo>
                      <a:pt x="66586" y="0"/>
                      <a:pt x="85780" y="19194"/>
                      <a:pt x="85780" y="4288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AF46EB43-3D1A-5353-713A-6A177C924968}"/>
                  </a:ext>
                </a:extLst>
              </p:cNvPr>
              <p:cNvSpPr/>
              <p:nvPr/>
            </p:nvSpPr>
            <p:spPr>
              <a:xfrm>
                <a:off x="1828602" y="2762106"/>
                <a:ext cx="85728" cy="43290"/>
              </a:xfrm>
              <a:custGeom>
                <a:avLst/>
                <a:gdLst>
                  <a:gd name="connsiteX0" fmla="*/ 85676 w 85728"/>
                  <a:gd name="connsiteY0" fmla="*/ 0 h 43290"/>
                  <a:gd name="connsiteX1" fmla="*/ 26076 w 85728"/>
                  <a:gd name="connsiteY1" fmla="*/ 39951 h 43290"/>
                  <a:gd name="connsiteX2" fmla="*/ 74 w 85728"/>
                  <a:gd name="connsiteY2" fmla="*/ 0 h 43290"/>
                  <a:gd name="connsiteX3" fmla="*/ 42776 w 85728"/>
                  <a:gd name="connsiteY3" fmla="*/ 40288 h 43290"/>
                  <a:gd name="connsiteX4" fmla="*/ 85676 w 85728"/>
                  <a:gd name="connsiteY4" fmla="*/ 0 h 43290"/>
                  <a:gd name="connsiteX5" fmla="*/ 85676 w 85728"/>
                  <a:gd name="connsiteY5" fmla="*/ 0 h 4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8" h="43290">
                    <a:moveTo>
                      <a:pt x="85676" y="0"/>
                    </a:moveTo>
                    <a:cubicBezTo>
                      <a:pt x="87239" y="30354"/>
                      <a:pt x="53501" y="51864"/>
                      <a:pt x="26076" y="39951"/>
                    </a:cubicBezTo>
                    <a:cubicBezTo>
                      <a:pt x="10344" y="33580"/>
                      <a:pt x="-1034" y="17077"/>
                      <a:pt x="74" y="0"/>
                    </a:cubicBezTo>
                    <a:cubicBezTo>
                      <a:pt x="826" y="22083"/>
                      <a:pt x="20812" y="40763"/>
                      <a:pt x="42776" y="40288"/>
                    </a:cubicBezTo>
                    <a:cubicBezTo>
                      <a:pt x="64642" y="40466"/>
                      <a:pt x="84786" y="22241"/>
                      <a:pt x="85676" y="0"/>
                    </a:cubicBezTo>
                    <a:lnTo>
                      <a:pt x="85676" y="0"/>
                    </a:lnTo>
                    <a:close/>
                  </a:path>
                </a:pathLst>
              </a:custGeom>
              <a:solidFill>
                <a:srgbClr val="1C5E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B7CEDC9C-C67F-6379-E1D1-C152CCDA1E96}"/>
                </a:ext>
              </a:extLst>
            </p:cNvPr>
            <p:cNvSpPr/>
            <p:nvPr/>
          </p:nvSpPr>
          <p:spPr>
            <a:xfrm>
              <a:off x="1828578" y="2759395"/>
              <a:ext cx="85779" cy="42899"/>
            </a:xfrm>
            <a:custGeom>
              <a:avLst/>
              <a:gdLst>
                <a:gd name="connsiteX0" fmla="*/ 85780 w 85779"/>
                <a:gd name="connsiteY0" fmla="*/ 0 h 42899"/>
                <a:gd name="connsiteX1" fmla="*/ 42900 w 85779"/>
                <a:gd name="connsiteY1" fmla="*/ 42900 h 42899"/>
                <a:gd name="connsiteX2" fmla="*/ 0 w 85779"/>
                <a:gd name="connsiteY2" fmla="*/ 0 h 42899"/>
                <a:gd name="connsiteX3" fmla="*/ 85780 w 85779"/>
                <a:gd name="connsiteY3" fmla="*/ 0 h 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79" h="42899">
                  <a:moveTo>
                    <a:pt x="85780" y="0"/>
                  </a:moveTo>
                  <a:cubicBezTo>
                    <a:pt x="85780" y="23686"/>
                    <a:pt x="66586" y="42900"/>
                    <a:pt x="42900" y="42900"/>
                  </a:cubicBezTo>
                  <a:cubicBezTo>
                    <a:pt x="19214" y="42900"/>
                    <a:pt x="0" y="23686"/>
                    <a:pt x="0" y="0"/>
                  </a:cubicBezTo>
                  <a:cubicBezTo>
                    <a:pt x="0" y="0"/>
                    <a:pt x="42741" y="12051"/>
                    <a:pt x="85780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78AAAA54-190D-9A8E-8EB1-E59CE6E3EDB7}"/>
              </a:ext>
            </a:extLst>
          </p:cNvPr>
          <p:cNvGrpSpPr/>
          <p:nvPr/>
        </p:nvGrpSpPr>
        <p:grpSpPr>
          <a:xfrm>
            <a:off x="10801598" y="2563781"/>
            <a:ext cx="853094" cy="853094"/>
            <a:chOff x="9647728" y="746760"/>
            <a:chExt cx="853094" cy="853094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2B4B6FEE-4001-8D16-6B8C-9A25BD562C0C}"/>
                </a:ext>
              </a:extLst>
            </p:cNvPr>
            <p:cNvGrpSpPr/>
            <p:nvPr/>
          </p:nvGrpSpPr>
          <p:grpSpPr>
            <a:xfrm>
              <a:off x="9647728" y="746760"/>
              <a:ext cx="853094" cy="853094"/>
              <a:chOff x="10862589" y="746760"/>
              <a:chExt cx="853094" cy="853094"/>
            </a:xfrm>
          </p:grpSpPr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F0E0D374-6A60-07D7-3CBF-EAE8EC8E17E7}"/>
                  </a:ext>
                </a:extLst>
              </p:cNvPr>
              <p:cNvSpPr/>
              <p:nvPr/>
            </p:nvSpPr>
            <p:spPr>
              <a:xfrm>
                <a:off x="10919680" y="803851"/>
                <a:ext cx="738912" cy="738912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190088C8-6563-9430-C85A-526B490B7AAF}"/>
                  </a:ext>
                </a:extLst>
              </p:cNvPr>
              <p:cNvSpPr/>
              <p:nvPr/>
            </p:nvSpPr>
            <p:spPr>
              <a:xfrm>
                <a:off x="10862589" y="746760"/>
                <a:ext cx="853094" cy="8530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oup 26">
              <a:extLst>
                <a:ext uri="{FF2B5EF4-FFF2-40B4-BE49-F238E27FC236}">
                  <a16:creationId xmlns:a16="http://schemas.microsoft.com/office/drawing/2014/main" id="{5B60208B-95E6-D3D7-D53B-902D72F14CF1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83825" y="796763"/>
              <a:ext cx="780900" cy="723166"/>
              <a:chOff x="5670970" y="2804355"/>
              <a:chExt cx="780900" cy="723166"/>
            </a:xfrm>
          </p:grpSpPr>
          <p:sp>
            <p:nvSpPr>
              <p:cNvPr id="311" name="TextBox 63">
                <a:extLst>
                  <a:ext uri="{FF2B5EF4-FFF2-40B4-BE49-F238E27FC236}">
                    <a16:creationId xmlns:a16="http://schemas.microsoft.com/office/drawing/2014/main" id="{F07B8C17-0236-6128-A1A7-9263C45473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0970" y="3109347"/>
                <a:ext cx="780900" cy="287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16+</a:t>
                </a:r>
              </a:p>
            </p:txBody>
          </p:sp>
          <p:pic>
            <p:nvPicPr>
              <p:cNvPr id="312" name="Graphic 15" descr="User with solid fill">
                <a:extLst>
                  <a:ext uri="{FF2B5EF4-FFF2-40B4-BE49-F238E27FC236}">
                    <a16:creationId xmlns:a16="http://schemas.microsoft.com/office/drawing/2014/main" id="{C011B822-E2DC-3E3A-C421-E36A920E9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909764" y="2804355"/>
                <a:ext cx="303312" cy="303312"/>
              </a:xfrm>
              <a:prstGeom prst="rect">
                <a:avLst/>
              </a:prstGeom>
            </p:spPr>
          </p:pic>
          <p:sp>
            <p:nvSpPr>
              <p:cNvPr id="313" name="TextBox 20">
                <a:extLst>
                  <a:ext uri="{FF2B5EF4-FFF2-40B4-BE49-F238E27FC236}">
                    <a16:creationId xmlns:a16="http://schemas.microsoft.com/office/drawing/2014/main" id="{FB392456-13C0-B1BC-88CF-2EB7C3D912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89069" y="3265911"/>
                <a:ext cx="74470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E284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APAC</a:t>
                </a:r>
              </a:p>
            </p:txBody>
          </p:sp>
        </p:grp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B0385554-828A-1ACE-F76F-D19770ABBC66}"/>
              </a:ext>
            </a:extLst>
          </p:cNvPr>
          <p:cNvGrpSpPr/>
          <p:nvPr/>
        </p:nvGrpSpPr>
        <p:grpSpPr>
          <a:xfrm>
            <a:off x="4620933" y="3026054"/>
            <a:ext cx="2173283" cy="2885943"/>
            <a:chOff x="4571238" y="2966419"/>
            <a:chExt cx="2173283" cy="2885943"/>
          </a:xfrm>
        </p:grpSpPr>
        <p:cxnSp>
          <p:nvCxnSpPr>
            <p:cNvPr id="319" name="Connector: Elbow 318">
              <a:extLst>
                <a:ext uri="{FF2B5EF4-FFF2-40B4-BE49-F238E27FC236}">
                  <a16:creationId xmlns:a16="http://schemas.microsoft.com/office/drawing/2014/main" id="{8BC9397D-5A86-4F15-754D-3D144B6CBEAE}"/>
                </a:ext>
              </a:extLst>
            </p:cNvPr>
            <p:cNvCxnSpPr>
              <a:cxnSpLocks/>
              <a:stCxn id="320" idx="2"/>
              <a:endCxn id="372" idx="3"/>
            </p:cNvCxnSpPr>
            <p:nvPr/>
          </p:nvCxnSpPr>
          <p:spPr>
            <a:xfrm rot="10800000" flipV="1">
              <a:off x="6444996" y="3009281"/>
              <a:ext cx="213800" cy="1519407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5C1E269B-7D86-B39F-4A99-E19260AC97ED}"/>
                </a:ext>
              </a:extLst>
            </p:cNvPr>
            <p:cNvSpPr/>
            <p:nvPr/>
          </p:nvSpPr>
          <p:spPr>
            <a:xfrm>
              <a:off x="6658796" y="2966419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9F2726EC-3A8D-7526-F11A-A4FDFD962276}"/>
                </a:ext>
              </a:extLst>
            </p:cNvPr>
            <p:cNvGrpSpPr/>
            <p:nvPr/>
          </p:nvGrpSpPr>
          <p:grpSpPr>
            <a:xfrm>
              <a:off x="4571238" y="4142429"/>
              <a:ext cx="1909357" cy="772520"/>
              <a:chOff x="4571238" y="4437704"/>
              <a:chExt cx="1909357" cy="772520"/>
            </a:xfrm>
          </p:grpSpPr>
          <p:sp>
            <p:nvSpPr>
              <p:cNvPr id="372" name="Rectangle: Rounded Corners 371">
                <a:extLst>
                  <a:ext uri="{FF2B5EF4-FFF2-40B4-BE49-F238E27FC236}">
                    <a16:creationId xmlns:a16="http://schemas.microsoft.com/office/drawing/2014/main" id="{67B61647-C919-D6A8-7C0B-BCFFECEE10E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45817" y="4437704"/>
                <a:ext cx="1599179" cy="772520"/>
              </a:xfrm>
              <a:prstGeom prst="roundRect">
                <a:avLst>
                  <a:gd name="adj" fmla="val 13213"/>
                </a:avLst>
              </a:prstGeom>
              <a:solidFill>
                <a:srgbClr val="215F9A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3" name="TextBox 372">
                <a:extLst>
                  <a:ext uri="{FF2B5EF4-FFF2-40B4-BE49-F238E27FC236}">
                    <a16:creationId xmlns:a16="http://schemas.microsoft.com/office/drawing/2014/main" id="{E651F634-6B94-9C8F-F3B4-A0DE92BF72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802" y="4728623"/>
                <a:ext cx="8629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Cluj-Napoca</a:t>
                </a:r>
              </a:p>
            </p:txBody>
          </p:sp>
          <p:sp>
            <p:nvSpPr>
              <p:cNvPr id="374" name="TextBox 373">
                <a:extLst>
                  <a:ext uri="{FF2B5EF4-FFF2-40B4-BE49-F238E27FC236}">
                    <a16:creationId xmlns:a16="http://schemas.microsoft.com/office/drawing/2014/main" id="{FF6B29BC-98A9-DF75-235E-32AD998106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7105" y="4499084"/>
                <a:ext cx="108356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952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Wingdings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Romania</a:t>
                </a: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0F46BA94-931D-FFE9-30B2-FB709853A5C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571238" y="4558607"/>
                <a:ext cx="531982" cy="531982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376" name="Picture 8" descr="Romania flag icon - Country flags">
                <a:extLst>
                  <a:ext uri="{FF2B5EF4-FFF2-40B4-BE49-F238E27FC236}">
                    <a16:creationId xmlns:a16="http://schemas.microsoft.com/office/drawing/2014/main" id="{417A905C-4503-F1E1-364D-DDCBFEC348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7893" y="4579039"/>
                <a:ext cx="493049" cy="493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Graphic 376">
                <a:extLst>
                  <a:ext uri="{FF2B5EF4-FFF2-40B4-BE49-F238E27FC236}">
                    <a16:creationId xmlns:a16="http://schemas.microsoft.com/office/drawing/2014/main" id="{2D4A0587-E3A4-93E2-00FA-20688F18AC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33526" y="4756785"/>
                <a:ext cx="117465" cy="191654"/>
              </a:xfrm>
              <a:prstGeom prst="rect">
                <a:avLst/>
              </a:prstGeom>
            </p:spPr>
          </p:pic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05DB31A9-C6C3-4392-DDBC-FB6D167023A0}"/>
                  </a:ext>
                </a:extLst>
              </p:cNvPr>
              <p:cNvSpPr/>
              <p:nvPr/>
            </p:nvSpPr>
            <p:spPr>
              <a:xfrm>
                <a:off x="6394870" y="4781103"/>
                <a:ext cx="85725" cy="85725"/>
              </a:xfrm>
              <a:prstGeom prst="ellipse">
                <a:avLst/>
              </a:prstGeom>
              <a:solidFill>
                <a:srgbClr val="215F9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2867FF9E-194F-F1CD-3034-2F826A2C0E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4802" y="4924204"/>
                <a:ext cx="8629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Bucharest</a:t>
                </a:r>
              </a:p>
            </p:txBody>
          </p:sp>
          <p:pic>
            <p:nvPicPr>
              <p:cNvPr id="388" name="Graphic 387">
                <a:extLst>
                  <a:ext uri="{FF2B5EF4-FFF2-40B4-BE49-F238E27FC236}">
                    <a16:creationId xmlns:a16="http://schemas.microsoft.com/office/drawing/2014/main" id="{CAB7913B-E5AA-6783-0857-A04577678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033526" y="4952366"/>
                <a:ext cx="117465" cy="191654"/>
              </a:xfrm>
              <a:prstGeom prst="rect">
                <a:avLst/>
              </a:prstGeom>
            </p:spPr>
          </p:pic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F15D82C4-59AD-ED85-C666-547D74C1730E}"/>
                </a:ext>
              </a:extLst>
            </p:cNvPr>
            <p:cNvGrpSpPr/>
            <p:nvPr/>
          </p:nvGrpSpPr>
          <p:grpSpPr>
            <a:xfrm>
              <a:off x="5169050" y="4999268"/>
              <a:ext cx="974686" cy="853094"/>
              <a:chOff x="8821973" y="3495028"/>
              <a:chExt cx="974686" cy="853094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AFB97E4D-5184-9ADF-5CBC-B93669F16112}"/>
                  </a:ext>
                </a:extLst>
              </p:cNvPr>
              <p:cNvGrpSpPr/>
              <p:nvPr/>
            </p:nvGrpSpPr>
            <p:grpSpPr>
              <a:xfrm>
                <a:off x="8882769" y="3495028"/>
                <a:ext cx="853094" cy="853094"/>
                <a:chOff x="10862589" y="746760"/>
                <a:chExt cx="853094" cy="853094"/>
              </a:xfrm>
            </p:grpSpPr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2224F57B-0911-F180-5C0E-7A980EFB47C3}"/>
                    </a:ext>
                  </a:extLst>
                </p:cNvPr>
                <p:cNvSpPr/>
                <p:nvPr/>
              </p:nvSpPr>
              <p:spPr>
                <a:xfrm>
                  <a:off x="10919680" y="803851"/>
                  <a:ext cx="738912" cy="738912"/>
                </a:xfrm>
                <a:prstGeom prst="ellipse">
                  <a:avLst/>
                </a:prstGeom>
                <a:solidFill>
                  <a:srgbClr val="C0C0C0">
                    <a:alpha val="6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Oval 370">
                  <a:extLst>
                    <a:ext uri="{FF2B5EF4-FFF2-40B4-BE49-F238E27FC236}">
                      <a16:creationId xmlns:a16="http://schemas.microsoft.com/office/drawing/2014/main" id="{D88F1EE9-AC34-5683-D79D-613FA4758516}"/>
                    </a:ext>
                  </a:extLst>
                </p:cNvPr>
                <p:cNvSpPr/>
                <p:nvPr/>
              </p:nvSpPr>
              <p:spPr>
                <a:xfrm>
                  <a:off x="10862589" y="746760"/>
                  <a:ext cx="853094" cy="85309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8" name="TextBox 90">
                <a:extLst>
                  <a:ext uri="{FF2B5EF4-FFF2-40B4-BE49-F238E27FC236}">
                    <a16:creationId xmlns:a16="http://schemas.microsoft.com/office/drawing/2014/main" id="{3E01B6F2-6242-3339-68E3-5435BB5AAE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1973" y="3815032"/>
                <a:ext cx="974686" cy="287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72+</a:t>
                </a:r>
              </a:p>
            </p:txBody>
          </p:sp>
          <p:pic>
            <p:nvPicPr>
              <p:cNvPr id="339" name="Graphic 18" descr="User with solid fill">
                <a:extLst>
                  <a:ext uri="{FF2B5EF4-FFF2-40B4-BE49-F238E27FC236}">
                    <a16:creationId xmlns:a16="http://schemas.microsoft.com/office/drawing/2014/main" id="{862F9A85-32AB-3D79-4829-9A5144415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139987" y="3528024"/>
                <a:ext cx="303312" cy="303312"/>
              </a:xfrm>
              <a:prstGeom prst="rect">
                <a:avLst/>
              </a:prstGeom>
            </p:spPr>
          </p:pic>
          <p:sp>
            <p:nvSpPr>
              <p:cNvPr id="353" name="TextBox 22">
                <a:extLst>
                  <a:ext uri="{FF2B5EF4-FFF2-40B4-BE49-F238E27FC236}">
                    <a16:creationId xmlns:a16="http://schemas.microsoft.com/office/drawing/2014/main" id="{4257ED57-1CB4-361B-B85F-1097D4372B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20239" y="3976107"/>
                <a:ext cx="74470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E2841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Romania</a:t>
                </a:r>
              </a:p>
            </p:txBody>
          </p:sp>
        </p:grpSp>
      </p:grpSp>
      <p:sp>
        <p:nvSpPr>
          <p:cNvPr id="389" name="Oval 388">
            <a:extLst>
              <a:ext uri="{FF2B5EF4-FFF2-40B4-BE49-F238E27FC236}">
                <a16:creationId xmlns:a16="http://schemas.microsoft.com/office/drawing/2014/main" id="{8EF16E4C-3040-400B-3E38-B773CFA1AF17}"/>
              </a:ext>
            </a:extLst>
          </p:cNvPr>
          <p:cNvSpPr>
            <a:spLocks/>
          </p:cNvSpPr>
          <p:nvPr/>
        </p:nvSpPr>
        <p:spPr>
          <a:xfrm>
            <a:off x="8230933" y="3414573"/>
            <a:ext cx="531982" cy="531982"/>
          </a:xfrm>
          <a:prstGeom prst="ellipse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0" name="Picture 6" descr="Vector Country Flag of India - Circle | Vector Countries Flags of the World">
            <a:extLst>
              <a:ext uri="{FF2B5EF4-FFF2-40B4-BE49-F238E27FC236}">
                <a16:creationId xmlns:a16="http://schemas.microsoft.com/office/drawing/2014/main" id="{50F48292-1FC6-87E1-E98D-4D85074A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536" y="3429000"/>
            <a:ext cx="499205" cy="499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1" name="Group 390">
            <a:extLst>
              <a:ext uri="{FF2B5EF4-FFF2-40B4-BE49-F238E27FC236}">
                <a16:creationId xmlns:a16="http://schemas.microsoft.com/office/drawing/2014/main" id="{8450BC79-4B0E-B72D-069E-3FC8914EE5A1}"/>
              </a:ext>
            </a:extLst>
          </p:cNvPr>
          <p:cNvGrpSpPr/>
          <p:nvPr/>
        </p:nvGrpSpPr>
        <p:grpSpPr>
          <a:xfrm>
            <a:off x="7433651" y="3868154"/>
            <a:ext cx="2175589" cy="962885"/>
            <a:chOff x="7502231" y="4032062"/>
            <a:chExt cx="2175589" cy="962885"/>
          </a:xfrm>
        </p:grpSpPr>
        <p:sp>
          <p:nvSpPr>
            <p:cNvPr id="392" name="Rectangle: Rounded Corners 391">
              <a:extLst>
                <a:ext uri="{FF2B5EF4-FFF2-40B4-BE49-F238E27FC236}">
                  <a16:creationId xmlns:a16="http://schemas.microsoft.com/office/drawing/2014/main" id="{655549A0-2B71-D4CD-6748-77D479283F58}"/>
                </a:ext>
              </a:extLst>
            </p:cNvPr>
            <p:cNvSpPr>
              <a:spLocks/>
            </p:cNvSpPr>
            <p:nvPr/>
          </p:nvSpPr>
          <p:spPr>
            <a:xfrm>
              <a:off x="7502231" y="4040168"/>
              <a:ext cx="2175589" cy="954779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418C62C6-9691-A483-D6CB-B87B1A5B9CA9}"/>
                </a:ext>
              </a:extLst>
            </p:cNvPr>
            <p:cNvSpPr txBox="1">
              <a:spLocks/>
            </p:cNvSpPr>
            <p:nvPr/>
          </p:nvSpPr>
          <p:spPr>
            <a:xfrm>
              <a:off x="7624548" y="4261601"/>
              <a:ext cx="85454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Chennai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IN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Bengaluru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Pune</a:t>
              </a:r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FCA2DA31-70D5-BE5E-3B77-29AB79173DD8}"/>
                </a:ext>
              </a:extLst>
            </p:cNvPr>
            <p:cNvSpPr txBox="1">
              <a:spLocks/>
            </p:cNvSpPr>
            <p:nvPr/>
          </p:nvSpPr>
          <p:spPr>
            <a:xfrm>
              <a:off x="7624547" y="4032062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India</a:t>
              </a:r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BEA194B1-2A2A-7325-24DC-0ECE963C6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41407" y="4285263"/>
              <a:ext cx="117465" cy="191654"/>
            </a:xfrm>
            <a:prstGeom prst="rect">
              <a:avLst/>
            </a:prstGeom>
          </p:spPr>
        </p:pic>
        <p:pic>
          <p:nvPicPr>
            <p:cNvPr id="396" name="Graphic 395">
              <a:extLst>
                <a:ext uri="{FF2B5EF4-FFF2-40B4-BE49-F238E27FC236}">
                  <a16:creationId xmlns:a16="http://schemas.microsoft.com/office/drawing/2014/main" id="{0633AE9C-A726-FD06-97EC-2DC87044E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41407" y="4499803"/>
              <a:ext cx="117465" cy="191654"/>
            </a:xfrm>
            <a:prstGeom prst="rect">
              <a:avLst/>
            </a:prstGeom>
          </p:spPr>
        </p:pic>
        <p:pic>
          <p:nvPicPr>
            <p:cNvPr id="397" name="Graphic 396">
              <a:extLst>
                <a:ext uri="{FF2B5EF4-FFF2-40B4-BE49-F238E27FC236}">
                  <a16:creationId xmlns:a16="http://schemas.microsoft.com/office/drawing/2014/main" id="{8444F441-F0DC-AAEE-1C1F-4539D3C63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41407" y="4701813"/>
              <a:ext cx="117465" cy="191654"/>
            </a:xfrm>
            <a:prstGeom prst="rect">
              <a:avLst/>
            </a:prstGeom>
          </p:spPr>
        </p:pic>
        <p:pic>
          <p:nvPicPr>
            <p:cNvPr id="398" name="Graphic 397">
              <a:extLst>
                <a:ext uri="{FF2B5EF4-FFF2-40B4-BE49-F238E27FC236}">
                  <a16:creationId xmlns:a16="http://schemas.microsoft.com/office/drawing/2014/main" id="{1961EA71-CDC8-652D-C6BE-0962E7AD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4480" y="4258685"/>
              <a:ext cx="200339" cy="196332"/>
            </a:xfrm>
            <a:prstGeom prst="rect">
              <a:avLst/>
            </a:prstGeom>
          </p:spPr>
        </p:pic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CEE92CB3-8B63-70F1-4318-CF01A5782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4480" y="4681169"/>
              <a:ext cx="200339" cy="196332"/>
            </a:xfrm>
            <a:prstGeom prst="rect">
              <a:avLst/>
            </a:prstGeom>
          </p:spPr>
        </p:pic>
        <p:grpSp>
          <p:nvGrpSpPr>
            <p:cNvPr id="400" name="Graphic 103">
              <a:extLst>
                <a:ext uri="{FF2B5EF4-FFF2-40B4-BE49-F238E27FC236}">
                  <a16:creationId xmlns:a16="http://schemas.microsoft.com/office/drawing/2014/main" id="{270BB45F-79F6-E8BE-F674-FD28CD0C45F0}"/>
                </a:ext>
              </a:extLst>
            </p:cNvPr>
            <p:cNvGrpSpPr/>
            <p:nvPr/>
          </p:nvGrpSpPr>
          <p:grpSpPr>
            <a:xfrm>
              <a:off x="8325563" y="4302173"/>
              <a:ext cx="112610" cy="182224"/>
              <a:chOff x="9177083" y="4824664"/>
              <a:chExt cx="112610" cy="182224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E9F497FD-4B7E-57A1-2F2A-1B079E4C9F0C}"/>
                  </a:ext>
                </a:extLst>
              </p:cNvPr>
              <p:cNvSpPr/>
              <p:nvPr/>
            </p:nvSpPr>
            <p:spPr>
              <a:xfrm>
                <a:off x="9177083" y="4824664"/>
                <a:ext cx="112610" cy="182224"/>
              </a:xfrm>
              <a:custGeom>
                <a:avLst/>
                <a:gdLst>
                  <a:gd name="connsiteX0" fmla="*/ 56460 w 112610"/>
                  <a:gd name="connsiteY0" fmla="*/ 182224 h 182224"/>
                  <a:gd name="connsiteX1" fmla="*/ 36016 w 112610"/>
                  <a:gd name="connsiteY1" fmla="*/ 128909 h 182224"/>
                  <a:gd name="connsiteX2" fmla="*/ 14671 w 112610"/>
                  <a:gd name="connsiteY2" fmla="*/ 95019 h 182224"/>
                  <a:gd name="connsiteX3" fmla="*/ 7987 w 112610"/>
                  <a:gd name="connsiteY3" fmla="*/ 83278 h 182224"/>
                  <a:gd name="connsiteX4" fmla="*/ 9 w 112610"/>
                  <a:gd name="connsiteY4" fmla="*/ 54445 h 182224"/>
                  <a:gd name="connsiteX5" fmla="*/ 8398 w 112610"/>
                  <a:gd name="connsiteY5" fmla="*/ 26024 h 182224"/>
                  <a:gd name="connsiteX6" fmla="*/ 47463 w 112610"/>
                  <a:gd name="connsiteY6" fmla="*/ 641 h 182224"/>
                  <a:gd name="connsiteX7" fmla="*/ 85391 w 112610"/>
                  <a:gd name="connsiteY7" fmla="*/ 7815 h 182224"/>
                  <a:gd name="connsiteX8" fmla="*/ 104110 w 112610"/>
                  <a:gd name="connsiteY8" fmla="*/ 25926 h 182224"/>
                  <a:gd name="connsiteX9" fmla="*/ 112597 w 112610"/>
                  <a:gd name="connsiteY9" fmla="*/ 54249 h 182224"/>
                  <a:gd name="connsiteX10" fmla="*/ 110363 w 112610"/>
                  <a:gd name="connsiteY10" fmla="*/ 70440 h 182224"/>
                  <a:gd name="connsiteX11" fmla="*/ 104698 w 112610"/>
                  <a:gd name="connsiteY11" fmla="*/ 83180 h 182224"/>
                  <a:gd name="connsiteX12" fmla="*/ 90938 w 112610"/>
                  <a:gd name="connsiteY12" fmla="*/ 106251 h 182224"/>
                  <a:gd name="connsiteX13" fmla="*/ 56440 w 112610"/>
                  <a:gd name="connsiteY13" fmla="*/ 182224 h 182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2610" h="182224">
                    <a:moveTo>
                      <a:pt x="56460" y="182224"/>
                    </a:moveTo>
                    <a:cubicBezTo>
                      <a:pt x="52285" y="161741"/>
                      <a:pt x="44935" y="144708"/>
                      <a:pt x="36016" y="128909"/>
                    </a:cubicBezTo>
                    <a:cubicBezTo>
                      <a:pt x="29411" y="117188"/>
                      <a:pt x="21747" y="106388"/>
                      <a:pt x="14671" y="95019"/>
                    </a:cubicBezTo>
                    <a:cubicBezTo>
                      <a:pt x="12299" y="91236"/>
                      <a:pt x="10260" y="87218"/>
                      <a:pt x="7987" y="83278"/>
                    </a:cubicBezTo>
                    <a:cubicBezTo>
                      <a:pt x="3478" y="75418"/>
                      <a:pt x="-207" y="66284"/>
                      <a:pt x="9" y="54445"/>
                    </a:cubicBezTo>
                    <a:cubicBezTo>
                      <a:pt x="244" y="42881"/>
                      <a:pt x="3576" y="33610"/>
                      <a:pt x="8398" y="26024"/>
                    </a:cubicBezTo>
                    <a:cubicBezTo>
                      <a:pt x="16356" y="13558"/>
                      <a:pt x="29646" y="3326"/>
                      <a:pt x="47463" y="641"/>
                    </a:cubicBezTo>
                    <a:cubicBezTo>
                      <a:pt x="62046" y="-1555"/>
                      <a:pt x="75708" y="2150"/>
                      <a:pt x="85391" y="7815"/>
                    </a:cubicBezTo>
                    <a:cubicBezTo>
                      <a:pt x="93310" y="12441"/>
                      <a:pt x="99445" y="18634"/>
                      <a:pt x="104110" y="25926"/>
                    </a:cubicBezTo>
                    <a:cubicBezTo>
                      <a:pt x="108971" y="33531"/>
                      <a:pt x="112323" y="42528"/>
                      <a:pt x="112597" y="54249"/>
                    </a:cubicBezTo>
                    <a:cubicBezTo>
                      <a:pt x="112735" y="60247"/>
                      <a:pt x="111755" y="65814"/>
                      <a:pt x="110363" y="70440"/>
                    </a:cubicBezTo>
                    <a:cubicBezTo>
                      <a:pt x="108971" y="75105"/>
                      <a:pt x="106698" y="79025"/>
                      <a:pt x="104698" y="83180"/>
                    </a:cubicBezTo>
                    <a:cubicBezTo>
                      <a:pt x="100778" y="91315"/>
                      <a:pt x="95878" y="98783"/>
                      <a:pt x="90938" y="106251"/>
                    </a:cubicBezTo>
                    <a:cubicBezTo>
                      <a:pt x="76257" y="128478"/>
                      <a:pt x="62478" y="151157"/>
                      <a:pt x="56440" y="182224"/>
                    </a:cubicBezTo>
                    <a:close/>
                  </a:path>
                </a:pathLst>
              </a:custGeom>
              <a:solidFill>
                <a:srgbClr val="DAA6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353E52C6-10D3-8378-A57C-8A7597092D98}"/>
                  </a:ext>
                </a:extLst>
              </p:cNvPr>
              <p:cNvSpPr/>
              <p:nvPr/>
            </p:nvSpPr>
            <p:spPr>
              <a:xfrm>
                <a:off x="9177093" y="4824664"/>
                <a:ext cx="112588" cy="54445"/>
              </a:xfrm>
              <a:custGeom>
                <a:avLst/>
                <a:gdLst>
                  <a:gd name="connsiteX0" fmla="*/ 0 w 112588"/>
                  <a:gd name="connsiteY0" fmla="*/ 54445 h 54445"/>
                  <a:gd name="connsiteX1" fmla="*/ 8389 w 112588"/>
                  <a:gd name="connsiteY1" fmla="*/ 26024 h 54445"/>
                  <a:gd name="connsiteX2" fmla="*/ 47454 w 112588"/>
                  <a:gd name="connsiteY2" fmla="*/ 641 h 54445"/>
                  <a:gd name="connsiteX3" fmla="*/ 85382 w 112588"/>
                  <a:gd name="connsiteY3" fmla="*/ 7815 h 54445"/>
                  <a:gd name="connsiteX4" fmla="*/ 104101 w 112588"/>
                  <a:gd name="connsiteY4" fmla="*/ 25926 h 54445"/>
                  <a:gd name="connsiteX5" fmla="*/ 112588 w 112588"/>
                  <a:gd name="connsiteY5" fmla="*/ 54249 h 54445"/>
                  <a:gd name="connsiteX6" fmla="*/ 0 w 112588"/>
                  <a:gd name="connsiteY6" fmla="*/ 54445 h 5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588" h="54445">
                    <a:moveTo>
                      <a:pt x="0" y="54445"/>
                    </a:moveTo>
                    <a:cubicBezTo>
                      <a:pt x="235" y="42881"/>
                      <a:pt x="3567" y="33610"/>
                      <a:pt x="8389" y="26024"/>
                    </a:cubicBezTo>
                    <a:cubicBezTo>
                      <a:pt x="16347" y="13558"/>
                      <a:pt x="29637" y="3326"/>
                      <a:pt x="47454" y="641"/>
                    </a:cubicBezTo>
                    <a:cubicBezTo>
                      <a:pt x="62037" y="-1555"/>
                      <a:pt x="75699" y="2150"/>
                      <a:pt x="85382" y="7815"/>
                    </a:cubicBezTo>
                    <a:cubicBezTo>
                      <a:pt x="93301" y="12441"/>
                      <a:pt x="99436" y="18634"/>
                      <a:pt x="104101" y="25926"/>
                    </a:cubicBezTo>
                    <a:cubicBezTo>
                      <a:pt x="108962" y="33531"/>
                      <a:pt x="112314" y="42528"/>
                      <a:pt x="112588" y="54249"/>
                    </a:cubicBezTo>
                    <a:lnTo>
                      <a:pt x="0" y="54445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24" name="Graphic 103">
                <a:extLst>
                  <a:ext uri="{FF2B5EF4-FFF2-40B4-BE49-F238E27FC236}">
                    <a16:creationId xmlns:a16="http://schemas.microsoft.com/office/drawing/2014/main" id="{A0930837-1879-FCC6-143D-E20C4E445F4F}"/>
                  </a:ext>
                </a:extLst>
              </p:cNvPr>
              <p:cNvGrpSpPr/>
              <p:nvPr/>
            </p:nvGrpSpPr>
            <p:grpSpPr>
              <a:xfrm>
                <a:off x="9190911" y="4838476"/>
                <a:ext cx="84970" cy="88062"/>
                <a:chOff x="9190911" y="4838476"/>
                <a:chExt cx="84970" cy="88062"/>
              </a:xfrm>
            </p:grpSpPr>
            <p:sp>
              <p:nvSpPr>
                <p:cNvPr id="426" name="Freeform: Shape 425">
                  <a:extLst>
                    <a:ext uri="{FF2B5EF4-FFF2-40B4-BE49-F238E27FC236}">
                      <a16:creationId xmlns:a16="http://schemas.microsoft.com/office/drawing/2014/main" id="{FA5F25DF-0C78-1B82-2ED5-1B7173B0719C}"/>
                    </a:ext>
                  </a:extLst>
                </p:cNvPr>
                <p:cNvSpPr/>
                <p:nvPr/>
              </p:nvSpPr>
              <p:spPr>
                <a:xfrm>
                  <a:off x="9190911" y="4838476"/>
                  <a:ext cx="84970" cy="84989"/>
                </a:xfrm>
                <a:custGeom>
                  <a:avLst/>
                  <a:gdLst>
                    <a:gd name="connsiteX0" fmla="*/ 84971 w 84970"/>
                    <a:gd name="connsiteY0" fmla="*/ 42495 h 84989"/>
                    <a:gd name="connsiteX1" fmla="*/ 42495 w 84970"/>
                    <a:gd name="connsiteY1" fmla="*/ 84990 h 84989"/>
                    <a:gd name="connsiteX2" fmla="*/ 0 w 84970"/>
                    <a:gd name="connsiteY2" fmla="*/ 42495 h 84989"/>
                    <a:gd name="connsiteX3" fmla="*/ 42495 w 84970"/>
                    <a:gd name="connsiteY3" fmla="*/ 0 h 84989"/>
                    <a:gd name="connsiteX4" fmla="*/ 84971 w 84970"/>
                    <a:gd name="connsiteY4" fmla="*/ 42475 h 849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970" h="84989">
                      <a:moveTo>
                        <a:pt x="84971" y="42495"/>
                      </a:moveTo>
                      <a:cubicBezTo>
                        <a:pt x="84971" y="65957"/>
                        <a:pt x="65958" y="84990"/>
                        <a:pt x="42495" y="84990"/>
                      </a:cubicBezTo>
                      <a:cubicBezTo>
                        <a:pt x="19033" y="84990"/>
                        <a:pt x="0" y="65957"/>
                        <a:pt x="0" y="42495"/>
                      </a:cubicBezTo>
                      <a:cubicBezTo>
                        <a:pt x="0" y="19033"/>
                        <a:pt x="19033" y="0"/>
                        <a:pt x="42495" y="0"/>
                      </a:cubicBezTo>
                      <a:cubicBezTo>
                        <a:pt x="65958" y="0"/>
                        <a:pt x="84971" y="19013"/>
                        <a:pt x="84971" y="424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: Shape 426">
                  <a:extLst>
                    <a:ext uri="{FF2B5EF4-FFF2-40B4-BE49-F238E27FC236}">
                      <a16:creationId xmlns:a16="http://schemas.microsoft.com/office/drawing/2014/main" id="{981FA31E-50F6-0679-8CA6-34A9AF14A08F}"/>
                    </a:ext>
                  </a:extLst>
                </p:cNvPr>
                <p:cNvSpPr/>
                <p:nvPr/>
              </p:nvSpPr>
              <p:spPr>
                <a:xfrm>
                  <a:off x="9190935" y="4883656"/>
                  <a:ext cx="84919" cy="42882"/>
                </a:xfrm>
                <a:custGeom>
                  <a:avLst/>
                  <a:gdLst>
                    <a:gd name="connsiteX0" fmla="*/ 84868 w 84919"/>
                    <a:gd name="connsiteY0" fmla="*/ 0 h 42882"/>
                    <a:gd name="connsiteX1" fmla="*/ 25830 w 84919"/>
                    <a:gd name="connsiteY1" fmla="*/ 39574 h 42882"/>
                    <a:gd name="connsiteX2" fmla="*/ 74 w 84919"/>
                    <a:gd name="connsiteY2" fmla="*/ 0 h 42882"/>
                    <a:gd name="connsiteX3" fmla="*/ 42373 w 84919"/>
                    <a:gd name="connsiteY3" fmla="*/ 39908 h 42882"/>
                    <a:gd name="connsiteX4" fmla="*/ 84868 w 84919"/>
                    <a:gd name="connsiteY4" fmla="*/ 0 h 42882"/>
                    <a:gd name="connsiteX5" fmla="*/ 84868 w 84919"/>
                    <a:gd name="connsiteY5" fmla="*/ 0 h 42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919" h="42882">
                      <a:moveTo>
                        <a:pt x="84868" y="0"/>
                      </a:moveTo>
                      <a:cubicBezTo>
                        <a:pt x="86416" y="30068"/>
                        <a:pt x="52997" y="51374"/>
                        <a:pt x="25830" y="39574"/>
                      </a:cubicBezTo>
                      <a:cubicBezTo>
                        <a:pt x="10247" y="33263"/>
                        <a:pt x="-1024" y="16916"/>
                        <a:pt x="74" y="0"/>
                      </a:cubicBezTo>
                      <a:cubicBezTo>
                        <a:pt x="819" y="21875"/>
                        <a:pt x="20616" y="40378"/>
                        <a:pt x="42373" y="39908"/>
                      </a:cubicBezTo>
                      <a:cubicBezTo>
                        <a:pt x="64032" y="40084"/>
                        <a:pt x="83986" y="22031"/>
                        <a:pt x="84868" y="0"/>
                      </a:cubicBezTo>
                      <a:lnTo>
                        <a:pt x="84868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36B99D0E-31B6-E24A-F075-A8F7790D07D7}"/>
                  </a:ext>
                </a:extLst>
              </p:cNvPr>
              <p:cNvSpPr/>
              <p:nvPr/>
            </p:nvSpPr>
            <p:spPr>
              <a:xfrm>
                <a:off x="9190911" y="4880971"/>
                <a:ext cx="84970" cy="42494"/>
              </a:xfrm>
              <a:custGeom>
                <a:avLst/>
                <a:gdLst>
                  <a:gd name="connsiteX0" fmla="*/ 84971 w 84970"/>
                  <a:gd name="connsiteY0" fmla="*/ 0 h 42494"/>
                  <a:gd name="connsiteX1" fmla="*/ 42495 w 84970"/>
                  <a:gd name="connsiteY1" fmla="*/ 42495 h 42494"/>
                  <a:gd name="connsiteX2" fmla="*/ 0 w 84970"/>
                  <a:gd name="connsiteY2" fmla="*/ 0 h 42494"/>
                  <a:gd name="connsiteX3" fmla="*/ 84971 w 84970"/>
                  <a:gd name="connsiteY3" fmla="*/ 0 h 42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970" h="42494">
                    <a:moveTo>
                      <a:pt x="84971" y="0"/>
                    </a:moveTo>
                    <a:cubicBezTo>
                      <a:pt x="84971" y="23462"/>
                      <a:pt x="65958" y="42495"/>
                      <a:pt x="42495" y="42495"/>
                    </a:cubicBezTo>
                    <a:cubicBezTo>
                      <a:pt x="19033" y="42495"/>
                      <a:pt x="0" y="23462"/>
                      <a:pt x="0" y="0"/>
                    </a:cubicBezTo>
                    <a:cubicBezTo>
                      <a:pt x="0" y="0"/>
                      <a:pt x="42338" y="11937"/>
                      <a:pt x="84971" y="0"/>
                    </a:cubicBezTo>
                    <a:close/>
                  </a:path>
                </a:pathLst>
              </a:custGeom>
              <a:solidFill>
                <a:srgbClr val="2293B5">
                  <a:alpha val="19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1" name="Graphic 239">
              <a:extLst>
                <a:ext uri="{FF2B5EF4-FFF2-40B4-BE49-F238E27FC236}">
                  <a16:creationId xmlns:a16="http://schemas.microsoft.com/office/drawing/2014/main" id="{D3CB1288-82EC-C835-C0F0-FAE113363F53}"/>
                </a:ext>
              </a:extLst>
            </p:cNvPr>
            <p:cNvGrpSpPr/>
            <p:nvPr/>
          </p:nvGrpSpPr>
          <p:grpSpPr>
            <a:xfrm>
              <a:off x="8532682" y="4289964"/>
              <a:ext cx="113682" cy="183960"/>
              <a:chOff x="1814618" y="2702551"/>
              <a:chExt cx="113682" cy="183960"/>
            </a:xfrm>
          </p:grpSpPr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CC1802DF-0095-199A-322E-A405565A89EB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C2ADBE6C-2C89-3C34-F49C-7B9D0277265B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18" name="Graphic 239">
                <a:extLst>
                  <a:ext uri="{FF2B5EF4-FFF2-40B4-BE49-F238E27FC236}">
                    <a16:creationId xmlns:a16="http://schemas.microsoft.com/office/drawing/2014/main" id="{00AC28FD-CA33-16A3-606A-10C3B9F543B5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420" name="Freeform: Shape 419">
                  <a:extLst>
                    <a:ext uri="{FF2B5EF4-FFF2-40B4-BE49-F238E27FC236}">
                      <a16:creationId xmlns:a16="http://schemas.microsoft.com/office/drawing/2014/main" id="{CA8B596A-D734-CFD5-B550-814DC5EE645A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: Shape 420">
                  <a:extLst>
                    <a:ext uri="{FF2B5EF4-FFF2-40B4-BE49-F238E27FC236}">
                      <a16:creationId xmlns:a16="http://schemas.microsoft.com/office/drawing/2014/main" id="{E462AF3D-6D35-D7F5-8AC6-C0C86F4B8690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9D385468-AAF3-76A7-3B9C-F9AE00FCB511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2" name="Graphic 239">
              <a:extLst>
                <a:ext uri="{FF2B5EF4-FFF2-40B4-BE49-F238E27FC236}">
                  <a16:creationId xmlns:a16="http://schemas.microsoft.com/office/drawing/2014/main" id="{4B2556D4-9F71-4CAF-757B-52603E4D0B3E}"/>
                </a:ext>
              </a:extLst>
            </p:cNvPr>
            <p:cNvGrpSpPr/>
            <p:nvPr/>
          </p:nvGrpSpPr>
          <p:grpSpPr>
            <a:xfrm>
              <a:off x="8532682" y="4503773"/>
              <a:ext cx="113682" cy="183960"/>
              <a:chOff x="1814618" y="2702551"/>
              <a:chExt cx="113682" cy="183960"/>
            </a:xfrm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90152BC5-40A4-3639-84A8-078CEE39FC8B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01854415-7424-7961-7BA5-D0F2581D844E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12" name="Graphic 239">
                <a:extLst>
                  <a:ext uri="{FF2B5EF4-FFF2-40B4-BE49-F238E27FC236}">
                    <a16:creationId xmlns:a16="http://schemas.microsoft.com/office/drawing/2014/main" id="{4119C9C4-F270-F4CA-718A-6C2A9528DA78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414" name="Freeform: Shape 413">
                  <a:extLst>
                    <a:ext uri="{FF2B5EF4-FFF2-40B4-BE49-F238E27FC236}">
                      <a16:creationId xmlns:a16="http://schemas.microsoft.com/office/drawing/2014/main" id="{C37EE9DF-9642-178C-7906-26C01CCA55AB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: Shape 414">
                  <a:extLst>
                    <a:ext uri="{FF2B5EF4-FFF2-40B4-BE49-F238E27FC236}">
                      <a16:creationId xmlns:a16="http://schemas.microsoft.com/office/drawing/2014/main" id="{7557085B-5083-E646-897F-60178FB3353D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46AB4CCE-508D-076E-DB6C-77C3E8578835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03" name="Graphic 239">
              <a:extLst>
                <a:ext uri="{FF2B5EF4-FFF2-40B4-BE49-F238E27FC236}">
                  <a16:creationId xmlns:a16="http://schemas.microsoft.com/office/drawing/2014/main" id="{B86A7E8A-5553-CADB-0912-C1A0706B0646}"/>
                </a:ext>
              </a:extLst>
            </p:cNvPr>
            <p:cNvGrpSpPr/>
            <p:nvPr/>
          </p:nvGrpSpPr>
          <p:grpSpPr>
            <a:xfrm>
              <a:off x="8532682" y="4706569"/>
              <a:ext cx="113682" cy="183960"/>
              <a:chOff x="1814618" y="2702551"/>
              <a:chExt cx="113682" cy="183960"/>
            </a:xfrm>
          </p:grpSpPr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70913ED1-B638-B4A8-9809-87E83A450D37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93C80ED6-72A5-02B2-0660-C2003E6797DE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06" name="Graphic 239">
                <a:extLst>
                  <a:ext uri="{FF2B5EF4-FFF2-40B4-BE49-F238E27FC236}">
                    <a16:creationId xmlns:a16="http://schemas.microsoft.com/office/drawing/2014/main" id="{72310D31-8EC4-6520-C2F3-404356886207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408" name="Freeform: Shape 407">
                  <a:extLst>
                    <a:ext uri="{FF2B5EF4-FFF2-40B4-BE49-F238E27FC236}">
                      <a16:creationId xmlns:a16="http://schemas.microsoft.com/office/drawing/2014/main" id="{C843FEDA-A98F-6184-5FA2-5130D7AFDFC4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:a16="http://schemas.microsoft.com/office/drawing/2014/main" id="{B9859E5E-8008-4DCF-68BC-A6921CAD8685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024A36D9-2D92-186A-697B-54FA685D347C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2DB7318A-D151-D734-7B31-59D54001AB30}"/>
              </a:ext>
            </a:extLst>
          </p:cNvPr>
          <p:cNvGrpSpPr/>
          <p:nvPr/>
        </p:nvGrpSpPr>
        <p:grpSpPr>
          <a:xfrm>
            <a:off x="7061314" y="2972537"/>
            <a:ext cx="974686" cy="853094"/>
            <a:chOff x="8821973" y="3495028"/>
            <a:chExt cx="974686" cy="853094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AE83E804-FE84-70F6-5795-DC1676693F97}"/>
                </a:ext>
              </a:extLst>
            </p:cNvPr>
            <p:cNvGrpSpPr/>
            <p:nvPr/>
          </p:nvGrpSpPr>
          <p:grpSpPr>
            <a:xfrm>
              <a:off x="8882769" y="3495028"/>
              <a:ext cx="853094" cy="853094"/>
              <a:chOff x="10862589" y="746760"/>
              <a:chExt cx="853094" cy="853094"/>
            </a:xfrm>
          </p:grpSpPr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C51DF833-E49C-DB8A-E3C9-637DFA4A4C93}"/>
                  </a:ext>
                </a:extLst>
              </p:cNvPr>
              <p:cNvSpPr/>
              <p:nvPr/>
            </p:nvSpPr>
            <p:spPr>
              <a:xfrm>
                <a:off x="10919680" y="803851"/>
                <a:ext cx="738912" cy="738912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4761715E-E687-760C-8054-94A90E653B4D}"/>
                  </a:ext>
                </a:extLst>
              </p:cNvPr>
              <p:cNvSpPr/>
              <p:nvPr/>
            </p:nvSpPr>
            <p:spPr>
              <a:xfrm>
                <a:off x="10862589" y="746760"/>
                <a:ext cx="853094" cy="853094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30" name="TextBox 90">
              <a:extLst>
                <a:ext uri="{FF2B5EF4-FFF2-40B4-BE49-F238E27FC236}">
                  <a16:creationId xmlns:a16="http://schemas.microsoft.com/office/drawing/2014/main" id="{4199910C-46EE-0E52-3790-4A23C81BDB7F}"/>
                </a:ext>
              </a:extLst>
            </p:cNvPr>
            <p:cNvSpPr txBox="1">
              <a:spLocks/>
            </p:cNvSpPr>
            <p:nvPr/>
          </p:nvSpPr>
          <p:spPr>
            <a:xfrm>
              <a:off x="8821973" y="3815032"/>
              <a:ext cx="974686" cy="287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1637+</a:t>
              </a:r>
            </a:p>
          </p:txBody>
        </p:sp>
        <p:pic>
          <p:nvPicPr>
            <p:cNvPr id="431" name="Graphic 430" descr="User with solid fill">
              <a:extLst>
                <a:ext uri="{FF2B5EF4-FFF2-40B4-BE49-F238E27FC236}">
                  <a16:creationId xmlns:a16="http://schemas.microsoft.com/office/drawing/2014/main" id="{EA3C4B95-A6D6-84AF-49CC-EE1F2EEDB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139987" y="3516119"/>
              <a:ext cx="303312" cy="303312"/>
            </a:xfrm>
            <a:prstGeom prst="rect">
              <a:avLst/>
            </a:prstGeom>
          </p:spPr>
        </p:pic>
        <p:sp>
          <p:nvSpPr>
            <p:cNvPr id="432" name="TextBox 22">
              <a:extLst>
                <a:ext uri="{FF2B5EF4-FFF2-40B4-BE49-F238E27FC236}">
                  <a16:creationId xmlns:a16="http://schemas.microsoft.com/office/drawing/2014/main" id="{3C2A55EE-1658-54C4-D5B6-86BEF678E3A3}"/>
                </a:ext>
              </a:extLst>
            </p:cNvPr>
            <p:cNvSpPr txBox="1">
              <a:spLocks/>
            </p:cNvSpPr>
            <p:nvPr/>
          </p:nvSpPr>
          <p:spPr>
            <a:xfrm>
              <a:off x="8913803" y="3988807"/>
              <a:ext cx="74470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100" b="1" i="0" u="none" strike="noStrike" kern="1200" cap="none" spc="0" normalizeH="0" baseline="0" noProof="0">
                  <a:ln>
                    <a:noFill/>
                  </a:ln>
                  <a:solidFill>
                    <a:srgbClr val="0E284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India</a:t>
              </a:r>
            </a:p>
          </p:txBody>
        </p:sp>
      </p:grp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B162CB23-E8A3-9CF3-02A9-69CD4E6FDF03}"/>
              </a:ext>
            </a:extLst>
          </p:cNvPr>
          <p:cNvGrpSpPr/>
          <p:nvPr/>
        </p:nvGrpSpPr>
        <p:grpSpPr>
          <a:xfrm>
            <a:off x="10521687" y="5295518"/>
            <a:ext cx="722735" cy="246221"/>
            <a:chOff x="10332049" y="5253508"/>
            <a:chExt cx="722735" cy="246221"/>
          </a:xfrm>
        </p:grpSpPr>
        <p:grpSp>
          <p:nvGrpSpPr>
            <p:cNvPr id="436" name="Graphic 239">
              <a:extLst>
                <a:ext uri="{FF2B5EF4-FFF2-40B4-BE49-F238E27FC236}">
                  <a16:creationId xmlns:a16="http://schemas.microsoft.com/office/drawing/2014/main" id="{755974EB-5D00-6277-00D5-5A34E75148C4}"/>
                </a:ext>
              </a:extLst>
            </p:cNvPr>
            <p:cNvGrpSpPr/>
            <p:nvPr/>
          </p:nvGrpSpPr>
          <p:grpSpPr>
            <a:xfrm>
              <a:off x="10332049" y="5267013"/>
              <a:ext cx="113682" cy="183960"/>
              <a:chOff x="1814618" y="2702551"/>
              <a:chExt cx="113682" cy="183960"/>
            </a:xfrm>
          </p:grpSpPr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8BBD5B00-B901-A508-6910-03533A0B10EA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16EAB96-3985-967A-0F99-C34A9EA24EF5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440" name="Graphic 239">
                <a:extLst>
                  <a:ext uri="{FF2B5EF4-FFF2-40B4-BE49-F238E27FC236}">
                    <a16:creationId xmlns:a16="http://schemas.microsoft.com/office/drawing/2014/main" id="{78B6DC0B-90AC-DB35-48CA-9129BBFE52EA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442" name="Freeform: Shape 441">
                  <a:extLst>
                    <a:ext uri="{FF2B5EF4-FFF2-40B4-BE49-F238E27FC236}">
                      <a16:creationId xmlns:a16="http://schemas.microsoft.com/office/drawing/2014/main" id="{2B326783-DD79-006F-04FC-8C4313E833DF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: Shape 442">
                  <a:extLst>
                    <a:ext uri="{FF2B5EF4-FFF2-40B4-BE49-F238E27FC236}">
                      <a16:creationId xmlns:a16="http://schemas.microsoft.com/office/drawing/2014/main" id="{5C19159C-2D56-B35D-FE1C-35A5EF49BBC7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F8BE14BF-EF6D-ED5F-3E01-110ABAED11B1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37" name="TextBox 436">
              <a:extLst>
                <a:ext uri="{FF2B5EF4-FFF2-40B4-BE49-F238E27FC236}">
                  <a16:creationId xmlns:a16="http://schemas.microsoft.com/office/drawing/2014/main" id="{8DDC215F-D84D-42C7-0996-FECF0B5CC561}"/>
                </a:ext>
              </a:extLst>
            </p:cNvPr>
            <p:cNvSpPr txBox="1">
              <a:spLocks/>
            </p:cNvSpPr>
            <p:nvPr/>
          </p:nvSpPr>
          <p:spPr>
            <a:xfrm>
              <a:off x="10392773" y="5253508"/>
              <a:ext cx="6620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sym typeface="Unit Offc" panose="020B0504030101020102" pitchFamily="34" charset="0"/>
                </a:rPr>
                <a:t>Sydney</a:t>
              </a:r>
            </a:p>
          </p:txBody>
        </p:sp>
      </p:grpSp>
      <p:grpSp>
        <p:nvGrpSpPr>
          <p:cNvPr id="444" name="Group 443">
            <a:extLst>
              <a:ext uri="{FF2B5EF4-FFF2-40B4-BE49-F238E27FC236}">
                <a16:creationId xmlns:a16="http://schemas.microsoft.com/office/drawing/2014/main" id="{B27D184F-C80C-51BC-CB6E-81B5449799FB}"/>
              </a:ext>
            </a:extLst>
          </p:cNvPr>
          <p:cNvGrpSpPr/>
          <p:nvPr/>
        </p:nvGrpSpPr>
        <p:grpSpPr>
          <a:xfrm>
            <a:off x="2864036" y="1052302"/>
            <a:ext cx="3231964" cy="1753451"/>
            <a:chOff x="2768714" y="1002608"/>
            <a:chExt cx="3231964" cy="1753451"/>
          </a:xfrm>
        </p:grpSpPr>
        <p:cxnSp>
          <p:nvCxnSpPr>
            <p:cNvPr id="445" name="Connector: Elbow 444">
              <a:extLst>
                <a:ext uri="{FF2B5EF4-FFF2-40B4-BE49-F238E27FC236}">
                  <a16:creationId xmlns:a16="http://schemas.microsoft.com/office/drawing/2014/main" id="{2643125F-84F7-E8FB-3D36-58A8FA8F63D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605024" y="2334006"/>
              <a:ext cx="496917" cy="218246"/>
            </a:xfrm>
            <a:prstGeom prst="bentConnector3">
              <a:avLst>
                <a:gd name="adj1" fmla="val 929"/>
              </a:avLst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31DD22D7-4B47-B9A6-49C5-84C96C45FE95}"/>
                </a:ext>
              </a:extLst>
            </p:cNvPr>
            <p:cNvSpPr/>
            <p:nvPr/>
          </p:nvSpPr>
          <p:spPr>
            <a:xfrm>
              <a:off x="5914953" y="2670334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1E499399-29CB-E27D-D3A6-4B9A048D57FA}"/>
                </a:ext>
              </a:extLst>
            </p:cNvPr>
            <p:cNvSpPr/>
            <p:nvPr/>
          </p:nvSpPr>
          <p:spPr>
            <a:xfrm>
              <a:off x="5668204" y="2153598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112" name="Group 2111">
              <a:extLst>
                <a:ext uri="{FF2B5EF4-FFF2-40B4-BE49-F238E27FC236}">
                  <a16:creationId xmlns:a16="http://schemas.microsoft.com/office/drawing/2014/main" id="{BCDA9017-7BD4-CEE0-9402-FDD84A4893AF}"/>
                </a:ext>
              </a:extLst>
            </p:cNvPr>
            <p:cNvGrpSpPr/>
            <p:nvPr/>
          </p:nvGrpSpPr>
          <p:grpSpPr>
            <a:xfrm>
              <a:off x="5018290" y="1002608"/>
              <a:ext cx="982388" cy="982388"/>
              <a:chOff x="5018290" y="1028684"/>
              <a:chExt cx="982388" cy="982388"/>
            </a:xfrm>
          </p:grpSpPr>
          <p:grpSp>
            <p:nvGrpSpPr>
              <p:cNvPr id="2146" name="Group 2145">
                <a:extLst>
                  <a:ext uri="{FF2B5EF4-FFF2-40B4-BE49-F238E27FC236}">
                    <a16:creationId xmlns:a16="http://schemas.microsoft.com/office/drawing/2014/main" id="{71C49310-4E3C-B6BC-E2F3-52242E5E7DEA}"/>
                  </a:ext>
                </a:extLst>
              </p:cNvPr>
              <p:cNvGrpSpPr/>
              <p:nvPr/>
            </p:nvGrpSpPr>
            <p:grpSpPr>
              <a:xfrm>
                <a:off x="5018290" y="1028684"/>
                <a:ext cx="982388" cy="982388"/>
                <a:chOff x="2770650" y="916433"/>
                <a:chExt cx="982388" cy="982388"/>
              </a:xfrm>
            </p:grpSpPr>
            <p:sp>
              <p:nvSpPr>
                <p:cNvPr id="2151" name="Oval 2150">
                  <a:extLst>
                    <a:ext uri="{FF2B5EF4-FFF2-40B4-BE49-F238E27FC236}">
                      <a16:creationId xmlns:a16="http://schemas.microsoft.com/office/drawing/2014/main" id="{37D0ED5D-2986-8F5D-4CAD-A3E40B37A568}"/>
                    </a:ext>
                  </a:extLst>
                </p:cNvPr>
                <p:cNvSpPr/>
                <p:nvPr/>
              </p:nvSpPr>
              <p:spPr>
                <a:xfrm>
                  <a:off x="2836394" y="982177"/>
                  <a:ext cx="850900" cy="850900"/>
                </a:xfrm>
                <a:prstGeom prst="ellipse">
                  <a:avLst/>
                </a:prstGeom>
                <a:solidFill>
                  <a:srgbClr val="C0C0C0">
                    <a:alpha val="6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2" name="Oval 2151">
                  <a:extLst>
                    <a:ext uri="{FF2B5EF4-FFF2-40B4-BE49-F238E27FC236}">
                      <a16:creationId xmlns:a16="http://schemas.microsoft.com/office/drawing/2014/main" id="{295E81F9-FF01-47E7-D49A-C8A3E03207B7}"/>
                    </a:ext>
                  </a:extLst>
                </p:cNvPr>
                <p:cNvSpPr/>
                <p:nvPr/>
              </p:nvSpPr>
              <p:spPr>
                <a:xfrm>
                  <a:off x="2770650" y="916433"/>
                  <a:ext cx="982388" cy="982388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7" name="Group 26">
                <a:extLst>
                  <a:ext uri="{FF2B5EF4-FFF2-40B4-BE49-F238E27FC236}">
                    <a16:creationId xmlns:a16="http://schemas.microsoft.com/office/drawing/2014/main" id="{6D009AB6-D301-217E-1096-2636F54E617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137191" y="1150321"/>
                <a:ext cx="783548" cy="735866"/>
                <a:chOff x="6263677" y="3034248"/>
                <a:chExt cx="783548" cy="735866"/>
              </a:xfrm>
            </p:grpSpPr>
            <p:sp>
              <p:nvSpPr>
                <p:cNvPr id="2148" name="TextBox 63">
                  <a:extLst>
                    <a:ext uri="{FF2B5EF4-FFF2-40B4-BE49-F238E27FC236}">
                      <a16:creationId xmlns:a16="http://schemas.microsoft.com/office/drawing/2014/main" id="{1B317275-0B4D-04F9-C168-6CCD8AD215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63677" y="3351940"/>
                  <a:ext cx="780900" cy="2878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205+</a:t>
                  </a:r>
                </a:p>
              </p:txBody>
            </p:sp>
            <p:pic>
              <p:nvPicPr>
                <p:cNvPr id="2149" name="Graphic 15" descr="User with solid fill">
                  <a:extLst>
                    <a:ext uri="{FF2B5EF4-FFF2-40B4-BE49-F238E27FC236}">
                      <a16:creationId xmlns:a16="http://schemas.microsoft.com/office/drawing/2014/main" id="{57CCFF69-5DA7-1AC4-C38A-3098F1F19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1051" y="3034248"/>
                  <a:ext cx="303312" cy="303312"/>
                </a:xfrm>
                <a:prstGeom prst="rect">
                  <a:avLst/>
                </a:prstGeom>
              </p:spPr>
            </p:pic>
            <p:sp>
              <p:nvSpPr>
                <p:cNvPr id="2150" name="TextBox 20">
                  <a:extLst>
                    <a:ext uri="{FF2B5EF4-FFF2-40B4-BE49-F238E27FC236}">
                      <a16:creationId xmlns:a16="http://schemas.microsoft.com/office/drawing/2014/main" id="{23476817-C954-4E17-2981-4C4C6B3217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302523" y="3508504"/>
                  <a:ext cx="744702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E2841">
                          <a:lumMod val="5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UK</a:t>
                  </a:r>
                </a:p>
              </p:txBody>
            </p:sp>
          </p:grpSp>
        </p:grpSp>
        <p:grpSp>
          <p:nvGrpSpPr>
            <p:cNvPr id="2113" name="Group 2112">
              <a:extLst>
                <a:ext uri="{FF2B5EF4-FFF2-40B4-BE49-F238E27FC236}">
                  <a16:creationId xmlns:a16="http://schemas.microsoft.com/office/drawing/2014/main" id="{DD02F1E1-3523-2FD6-D014-8297BB5E546F}"/>
                </a:ext>
              </a:extLst>
            </p:cNvPr>
            <p:cNvGrpSpPr/>
            <p:nvPr/>
          </p:nvGrpSpPr>
          <p:grpSpPr>
            <a:xfrm>
              <a:off x="2768714" y="1770777"/>
              <a:ext cx="2943893" cy="917116"/>
              <a:chOff x="2768714" y="1770777"/>
              <a:chExt cx="2943893" cy="917116"/>
            </a:xfrm>
          </p:grpSpPr>
          <p:sp>
            <p:nvSpPr>
              <p:cNvPr id="2114" name="Rectangle: Rounded Corners 2113">
                <a:extLst>
                  <a:ext uri="{FF2B5EF4-FFF2-40B4-BE49-F238E27FC236}">
                    <a16:creationId xmlns:a16="http://schemas.microsoft.com/office/drawing/2014/main" id="{7AEF1943-3A23-2BC5-1816-4397D0CF1ED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31036" y="1770777"/>
                <a:ext cx="2681571" cy="917116"/>
              </a:xfrm>
              <a:prstGeom prst="roundRect">
                <a:avLst>
                  <a:gd name="adj" fmla="val 13213"/>
                </a:avLst>
              </a:prstGeom>
              <a:solidFill>
                <a:srgbClr val="215F9A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15" name="TextBox 2114">
                <a:extLst>
                  <a:ext uri="{FF2B5EF4-FFF2-40B4-BE49-F238E27FC236}">
                    <a16:creationId xmlns:a16="http://schemas.microsoft.com/office/drawing/2014/main" id="{708EB6E1-49E4-3D15-9CF9-FD818C13E8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7747" y="2081339"/>
                <a:ext cx="1192230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Basildon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London</a:t>
                </a:r>
              </a:p>
            </p:txBody>
          </p:sp>
          <p:sp>
            <p:nvSpPr>
              <p:cNvPr id="2116" name="TextBox 2115">
                <a:extLst>
                  <a:ext uri="{FF2B5EF4-FFF2-40B4-BE49-F238E27FC236}">
                    <a16:creationId xmlns:a16="http://schemas.microsoft.com/office/drawing/2014/main" id="{23615748-DF27-D96F-2A83-5C28DC83AC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7746" y="1865334"/>
                <a:ext cx="14816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-952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 typeface="Wingdings" charset="2"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United Kingdom</a:t>
                </a:r>
              </a:p>
            </p:txBody>
          </p:sp>
          <p:sp>
            <p:nvSpPr>
              <p:cNvPr id="2117" name="Oval 2116">
                <a:extLst>
                  <a:ext uri="{FF2B5EF4-FFF2-40B4-BE49-F238E27FC236}">
                    <a16:creationId xmlns:a16="http://schemas.microsoft.com/office/drawing/2014/main" id="{B16230C2-4DA2-58E6-1BE3-270E272EF08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768714" y="1963344"/>
                <a:ext cx="531982" cy="531982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18" name="TextBox 2117">
                <a:extLst>
                  <a:ext uri="{FF2B5EF4-FFF2-40B4-BE49-F238E27FC236}">
                    <a16:creationId xmlns:a16="http://schemas.microsoft.com/office/drawing/2014/main" id="{31AFD9AA-8C35-AE53-F596-CFE2B71726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2436" y="2081339"/>
                <a:ext cx="649581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Norwich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F9ED5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Unit Offc" panose="020B0504030101020102" pitchFamily="34" charset="0"/>
                  </a:rPr>
                  <a:t>Warwick</a:t>
                </a:r>
              </a:p>
            </p:txBody>
          </p:sp>
          <p:pic>
            <p:nvPicPr>
              <p:cNvPr id="2119" name="Picture 10">
                <a:extLst>
                  <a:ext uri="{FF2B5EF4-FFF2-40B4-BE49-F238E27FC236}">
                    <a16:creationId xmlns:a16="http://schemas.microsoft.com/office/drawing/2014/main" id="{C08B0D53-D554-F08A-17D7-3966CFA189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675" y="1981305"/>
                <a:ext cx="496061" cy="496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0" name="Graphic 2119">
                <a:extLst>
                  <a:ext uri="{FF2B5EF4-FFF2-40B4-BE49-F238E27FC236}">
                    <a16:creationId xmlns:a16="http://schemas.microsoft.com/office/drawing/2014/main" id="{FA8BD96F-41B2-1548-42A9-451385ED4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78367" y="2330844"/>
                <a:ext cx="200339" cy="196332"/>
              </a:xfrm>
              <a:prstGeom prst="rect">
                <a:avLst/>
              </a:prstGeom>
            </p:spPr>
          </p:pic>
          <p:pic>
            <p:nvPicPr>
              <p:cNvPr id="2121" name="Graphic 2120">
                <a:extLst>
                  <a:ext uri="{FF2B5EF4-FFF2-40B4-BE49-F238E27FC236}">
                    <a16:creationId xmlns:a16="http://schemas.microsoft.com/office/drawing/2014/main" id="{4479949E-F4B0-EB20-6BAD-8DA8A3538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61349" y="2132520"/>
                <a:ext cx="117465" cy="191654"/>
              </a:xfrm>
              <a:prstGeom prst="rect">
                <a:avLst/>
              </a:prstGeom>
            </p:spPr>
          </p:pic>
          <p:grpSp>
            <p:nvGrpSpPr>
              <p:cNvPr id="2122" name="Graphic 239">
                <a:extLst>
                  <a:ext uri="{FF2B5EF4-FFF2-40B4-BE49-F238E27FC236}">
                    <a16:creationId xmlns:a16="http://schemas.microsoft.com/office/drawing/2014/main" id="{D8165AF0-E684-7B6A-7B94-A60AD262E7EC}"/>
                  </a:ext>
                </a:extLst>
              </p:cNvPr>
              <p:cNvGrpSpPr/>
              <p:nvPr/>
            </p:nvGrpSpPr>
            <p:grpSpPr>
              <a:xfrm>
                <a:off x="3896485" y="2136367"/>
                <a:ext cx="113682" cy="183960"/>
                <a:chOff x="1814618" y="2702551"/>
                <a:chExt cx="113682" cy="183960"/>
              </a:xfrm>
            </p:grpSpPr>
            <p:sp>
              <p:nvSpPr>
                <p:cNvPr id="2140" name="Freeform: Shape 2139">
                  <a:extLst>
                    <a:ext uri="{FF2B5EF4-FFF2-40B4-BE49-F238E27FC236}">
                      <a16:creationId xmlns:a16="http://schemas.microsoft.com/office/drawing/2014/main" id="{E9DE2927-216D-0F0E-9362-BCBC5C227237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41" name="Freeform: Shape 2140">
                  <a:extLst>
                    <a:ext uri="{FF2B5EF4-FFF2-40B4-BE49-F238E27FC236}">
                      <a16:creationId xmlns:a16="http://schemas.microsoft.com/office/drawing/2014/main" id="{299206EF-C2C4-8AB5-1162-27F01C249A63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42" name="Graphic 239">
                  <a:extLst>
                    <a:ext uri="{FF2B5EF4-FFF2-40B4-BE49-F238E27FC236}">
                      <a16:creationId xmlns:a16="http://schemas.microsoft.com/office/drawing/2014/main" id="{B57D63B8-D559-BBD4-6438-D65B33C99665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2144" name="Freeform: Shape 2143">
                    <a:extLst>
                      <a:ext uri="{FF2B5EF4-FFF2-40B4-BE49-F238E27FC236}">
                        <a16:creationId xmlns:a16="http://schemas.microsoft.com/office/drawing/2014/main" id="{75F6A8E2-777A-CEBE-CB44-E4F2C52F9827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45" name="Freeform: Shape 2144">
                    <a:extLst>
                      <a:ext uri="{FF2B5EF4-FFF2-40B4-BE49-F238E27FC236}">
                        <a16:creationId xmlns:a16="http://schemas.microsoft.com/office/drawing/2014/main" id="{8F1A90E2-5FCD-FB40-B5E6-AA7D564C4546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43" name="Freeform: Shape 2142">
                  <a:extLst>
                    <a:ext uri="{FF2B5EF4-FFF2-40B4-BE49-F238E27FC236}">
                      <a16:creationId xmlns:a16="http://schemas.microsoft.com/office/drawing/2014/main" id="{28FEF160-CE37-ED67-8B23-FF0CB062BA8E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3" name="Graphic 239">
                <a:extLst>
                  <a:ext uri="{FF2B5EF4-FFF2-40B4-BE49-F238E27FC236}">
                    <a16:creationId xmlns:a16="http://schemas.microsoft.com/office/drawing/2014/main" id="{98A7CFB7-4F55-8F32-9514-F206B1303E14}"/>
                  </a:ext>
                </a:extLst>
              </p:cNvPr>
              <p:cNvGrpSpPr/>
              <p:nvPr/>
            </p:nvGrpSpPr>
            <p:grpSpPr>
              <a:xfrm>
                <a:off x="3896485" y="2333384"/>
                <a:ext cx="113682" cy="183960"/>
                <a:chOff x="1814618" y="2702551"/>
                <a:chExt cx="113682" cy="183960"/>
              </a:xfrm>
            </p:grpSpPr>
            <p:sp>
              <p:nvSpPr>
                <p:cNvPr id="2134" name="Freeform: Shape 2133">
                  <a:extLst>
                    <a:ext uri="{FF2B5EF4-FFF2-40B4-BE49-F238E27FC236}">
                      <a16:creationId xmlns:a16="http://schemas.microsoft.com/office/drawing/2014/main" id="{2A5A8668-7BB7-4E52-7D1F-274EE594CD40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35" name="Freeform: Shape 2134">
                  <a:extLst>
                    <a:ext uri="{FF2B5EF4-FFF2-40B4-BE49-F238E27FC236}">
                      <a16:creationId xmlns:a16="http://schemas.microsoft.com/office/drawing/2014/main" id="{8815D9BC-EF20-A999-E89B-C281F96C93F4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36" name="Graphic 239">
                  <a:extLst>
                    <a:ext uri="{FF2B5EF4-FFF2-40B4-BE49-F238E27FC236}">
                      <a16:creationId xmlns:a16="http://schemas.microsoft.com/office/drawing/2014/main" id="{A13A7CCA-2A5C-A321-C403-0CD6E370E71B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2138" name="Freeform: Shape 2137">
                    <a:extLst>
                      <a:ext uri="{FF2B5EF4-FFF2-40B4-BE49-F238E27FC236}">
                        <a16:creationId xmlns:a16="http://schemas.microsoft.com/office/drawing/2014/main" id="{5C46FA9E-0E5B-3F04-4310-86F93A65CA64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9" name="Freeform: Shape 2138">
                    <a:extLst>
                      <a:ext uri="{FF2B5EF4-FFF2-40B4-BE49-F238E27FC236}">
                        <a16:creationId xmlns:a16="http://schemas.microsoft.com/office/drawing/2014/main" id="{40702194-0D91-0A22-FAC1-3B89CC1E1F5B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37" name="Freeform: Shape 2136">
                  <a:extLst>
                    <a:ext uri="{FF2B5EF4-FFF2-40B4-BE49-F238E27FC236}">
                      <a16:creationId xmlns:a16="http://schemas.microsoft.com/office/drawing/2014/main" id="{B9B1B853-AFE5-C897-D88F-7D7E864418DA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124" name="Graphic 2123">
                <a:extLst>
                  <a:ext uri="{FF2B5EF4-FFF2-40B4-BE49-F238E27FC236}">
                    <a16:creationId xmlns:a16="http://schemas.microsoft.com/office/drawing/2014/main" id="{4607BAA7-923D-7F40-EFA1-D5666FBA0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7387" y="2141705"/>
                <a:ext cx="117465" cy="191654"/>
              </a:xfrm>
              <a:prstGeom prst="rect">
                <a:avLst/>
              </a:prstGeom>
            </p:spPr>
          </p:pic>
          <p:pic>
            <p:nvPicPr>
              <p:cNvPr id="2125" name="Graphic 2124">
                <a:extLst>
                  <a:ext uri="{FF2B5EF4-FFF2-40B4-BE49-F238E27FC236}">
                    <a16:creationId xmlns:a16="http://schemas.microsoft.com/office/drawing/2014/main" id="{8B334EFE-130A-B8C5-F9B6-D7B6477C9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14643" y="2333183"/>
                <a:ext cx="117465" cy="191654"/>
              </a:xfrm>
              <a:prstGeom prst="rect">
                <a:avLst/>
              </a:prstGeom>
            </p:spPr>
          </p:pic>
          <p:grpSp>
            <p:nvGrpSpPr>
              <p:cNvPr id="2126" name="Graphic 239">
                <a:extLst>
                  <a:ext uri="{FF2B5EF4-FFF2-40B4-BE49-F238E27FC236}">
                    <a16:creationId xmlns:a16="http://schemas.microsoft.com/office/drawing/2014/main" id="{5EBEC00F-3ACC-ABC0-6637-6B469BFFEA61}"/>
                  </a:ext>
                </a:extLst>
              </p:cNvPr>
              <p:cNvGrpSpPr/>
              <p:nvPr/>
            </p:nvGrpSpPr>
            <p:grpSpPr>
              <a:xfrm>
                <a:off x="5054702" y="2337030"/>
                <a:ext cx="113682" cy="183960"/>
                <a:chOff x="1814618" y="2702551"/>
                <a:chExt cx="113682" cy="183960"/>
              </a:xfrm>
            </p:grpSpPr>
            <p:sp>
              <p:nvSpPr>
                <p:cNvPr id="2128" name="Freeform: Shape 2127">
                  <a:extLst>
                    <a:ext uri="{FF2B5EF4-FFF2-40B4-BE49-F238E27FC236}">
                      <a16:creationId xmlns:a16="http://schemas.microsoft.com/office/drawing/2014/main" id="{9AD5A3AF-5AAA-FAA3-9D48-0F5F7B9917E7}"/>
                    </a:ext>
                  </a:extLst>
                </p:cNvPr>
                <p:cNvSpPr/>
                <p:nvPr/>
              </p:nvSpPr>
              <p:spPr>
                <a:xfrm>
                  <a:off x="1814618" y="2702551"/>
                  <a:ext cx="113682" cy="183960"/>
                </a:xfrm>
                <a:custGeom>
                  <a:avLst/>
                  <a:gdLst>
                    <a:gd name="connsiteX0" fmla="*/ 56998 w 113682"/>
                    <a:gd name="connsiteY0" fmla="*/ 183960 h 183960"/>
                    <a:gd name="connsiteX1" fmla="*/ 36359 w 113682"/>
                    <a:gd name="connsiteY1" fmla="*/ 130138 h 183960"/>
                    <a:gd name="connsiteX2" fmla="*/ 14810 w 113682"/>
                    <a:gd name="connsiteY2" fmla="*/ 95925 h 183960"/>
                    <a:gd name="connsiteX3" fmla="*/ 8063 w 113682"/>
                    <a:gd name="connsiteY3" fmla="*/ 84072 h 183960"/>
                    <a:gd name="connsiteX4" fmla="*/ 9 w 113682"/>
                    <a:gd name="connsiteY4" fmla="*/ 54964 h 183960"/>
                    <a:gd name="connsiteX5" fmla="*/ 8478 w 113682"/>
                    <a:gd name="connsiteY5" fmla="*/ 26272 h 183960"/>
                    <a:gd name="connsiteX6" fmla="*/ 47915 w 113682"/>
                    <a:gd name="connsiteY6" fmla="*/ 647 h 183960"/>
                    <a:gd name="connsiteX7" fmla="*/ 86204 w 113682"/>
                    <a:gd name="connsiteY7" fmla="*/ 7889 h 183960"/>
                    <a:gd name="connsiteX8" fmla="*/ 105102 w 113682"/>
                    <a:gd name="connsiteY8" fmla="*/ 26173 h 183960"/>
                    <a:gd name="connsiteX9" fmla="*/ 113670 w 113682"/>
                    <a:gd name="connsiteY9" fmla="*/ 54766 h 183960"/>
                    <a:gd name="connsiteX10" fmla="*/ 111414 w 113682"/>
                    <a:gd name="connsiteY10" fmla="*/ 71111 h 183960"/>
                    <a:gd name="connsiteX11" fmla="*/ 105695 w 113682"/>
                    <a:gd name="connsiteY11" fmla="*/ 83973 h 183960"/>
                    <a:gd name="connsiteX12" fmla="*/ 91804 w 113682"/>
                    <a:gd name="connsiteY12" fmla="*/ 107263 h 183960"/>
                    <a:gd name="connsiteX13" fmla="*/ 56978 w 113682"/>
                    <a:gd name="connsiteY13" fmla="*/ 183960 h 183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3682" h="183960">
                      <a:moveTo>
                        <a:pt x="56998" y="183960"/>
                      </a:moveTo>
                      <a:cubicBezTo>
                        <a:pt x="52783" y="163282"/>
                        <a:pt x="45363" y="146087"/>
                        <a:pt x="36359" y="130138"/>
                      </a:cubicBezTo>
                      <a:cubicBezTo>
                        <a:pt x="29691" y="118305"/>
                        <a:pt x="21954" y="107402"/>
                        <a:pt x="14810" y="95925"/>
                      </a:cubicBezTo>
                      <a:cubicBezTo>
                        <a:pt x="12416" y="92106"/>
                        <a:pt x="10358" y="88049"/>
                        <a:pt x="8063" y="84072"/>
                      </a:cubicBezTo>
                      <a:cubicBezTo>
                        <a:pt x="3512" y="76137"/>
                        <a:pt x="-209" y="66916"/>
                        <a:pt x="9" y="54964"/>
                      </a:cubicBezTo>
                      <a:cubicBezTo>
                        <a:pt x="247" y="43289"/>
                        <a:pt x="3610" y="33930"/>
                        <a:pt x="8478" y="26272"/>
                      </a:cubicBezTo>
                      <a:cubicBezTo>
                        <a:pt x="16512" y="13687"/>
                        <a:pt x="29928" y="3358"/>
                        <a:pt x="47915" y="647"/>
                      </a:cubicBezTo>
                      <a:cubicBezTo>
                        <a:pt x="62637" y="-1569"/>
                        <a:pt x="76429" y="2170"/>
                        <a:pt x="86204" y="7889"/>
                      </a:cubicBezTo>
                      <a:cubicBezTo>
                        <a:pt x="94199" y="12559"/>
                        <a:pt x="100392" y="18812"/>
                        <a:pt x="105102" y="26173"/>
                      </a:cubicBezTo>
                      <a:cubicBezTo>
                        <a:pt x="110009" y="33851"/>
                        <a:pt x="113393" y="42933"/>
                        <a:pt x="113670" y="54766"/>
                      </a:cubicBezTo>
                      <a:cubicBezTo>
                        <a:pt x="113808" y="60821"/>
                        <a:pt x="112819" y="66441"/>
                        <a:pt x="111414" y="71111"/>
                      </a:cubicBezTo>
                      <a:cubicBezTo>
                        <a:pt x="110009" y="75820"/>
                        <a:pt x="107714" y="79778"/>
                        <a:pt x="105695" y="83973"/>
                      </a:cubicBezTo>
                      <a:cubicBezTo>
                        <a:pt x="101738" y="92185"/>
                        <a:pt x="96791" y="99724"/>
                        <a:pt x="91804" y="107263"/>
                      </a:cubicBezTo>
                      <a:cubicBezTo>
                        <a:pt x="76983" y="129702"/>
                        <a:pt x="63073" y="152597"/>
                        <a:pt x="56978" y="183960"/>
                      </a:cubicBezTo>
                      <a:close/>
                    </a:path>
                  </a:pathLst>
                </a:custGeom>
                <a:solidFill>
                  <a:srgbClr val="215F9A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29" name="Freeform: Shape 2128">
                  <a:extLst>
                    <a:ext uri="{FF2B5EF4-FFF2-40B4-BE49-F238E27FC236}">
                      <a16:creationId xmlns:a16="http://schemas.microsoft.com/office/drawing/2014/main" id="{2C911478-2C89-9DCF-6691-274155F97280}"/>
                    </a:ext>
                  </a:extLst>
                </p:cNvPr>
                <p:cNvSpPr/>
                <p:nvPr/>
              </p:nvSpPr>
              <p:spPr>
                <a:xfrm>
                  <a:off x="1814628" y="2702551"/>
                  <a:ext cx="113660" cy="54964"/>
                </a:xfrm>
                <a:custGeom>
                  <a:avLst/>
                  <a:gdLst>
                    <a:gd name="connsiteX0" fmla="*/ 0 w 113660"/>
                    <a:gd name="connsiteY0" fmla="*/ 54964 h 54964"/>
                    <a:gd name="connsiteX1" fmla="*/ 8469 w 113660"/>
                    <a:gd name="connsiteY1" fmla="*/ 26272 h 54964"/>
                    <a:gd name="connsiteX2" fmla="*/ 47906 w 113660"/>
                    <a:gd name="connsiteY2" fmla="*/ 647 h 54964"/>
                    <a:gd name="connsiteX3" fmla="*/ 86195 w 113660"/>
                    <a:gd name="connsiteY3" fmla="*/ 7889 h 54964"/>
                    <a:gd name="connsiteX4" fmla="*/ 105093 w 113660"/>
                    <a:gd name="connsiteY4" fmla="*/ 26173 h 54964"/>
                    <a:gd name="connsiteX5" fmla="*/ 113661 w 113660"/>
                    <a:gd name="connsiteY5" fmla="*/ 54766 h 54964"/>
                    <a:gd name="connsiteX6" fmla="*/ 0 w 113660"/>
                    <a:gd name="connsiteY6" fmla="*/ 54964 h 54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660" h="54964">
                      <a:moveTo>
                        <a:pt x="0" y="54964"/>
                      </a:moveTo>
                      <a:cubicBezTo>
                        <a:pt x="237" y="43289"/>
                        <a:pt x="3601" y="33930"/>
                        <a:pt x="8469" y="26272"/>
                      </a:cubicBezTo>
                      <a:cubicBezTo>
                        <a:pt x="16503" y="13687"/>
                        <a:pt x="29919" y="3358"/>
                        <a:pt x="47906" y="647"/>
                      </a:cubicBezTo>
                      <a:cubicBezTo>
                        <a:pt x="62628" y="-1569"/>
                        <a:pt x="76420" y="2170"/>
                        <a:pt x="86195" y="7889"/>
                      </a:cubicBezTo>
                      <a:cubicBezTo>
                        <a:pt x="94190" y="12559"/>
                        <a:pt x="100383" y="18812"/>
                        <a:pt x="105093" y="26173"/>
                      </a:cubicBezTo>
                      <a:cubicBezTo>
                        <a:pt x="110000" y="33851"/>
                        <a:pt x="113384" y="42933"/>
                        <a:pt x="113661" y="54766"/>
                      </a:cubicBezTo>
                      <a:lnTo>
                        <a:pt x="0" y="54964"/>
                      </a:lnTo>
                      <a:close/>
                    </a:path>
                  </a:pathLst>
                </a:custGeom>
                <a:solidFill>
                  <a:srgbClr val="2293B5">
                    <a:alpha val="23000"/>
                  </a:srgbClr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30" name="Graphic 239">
                  <a:extLst>
                    <a:ext uri="{FF2B5EF4-FFF2-40B4-BE49-F238E27FC236}">
                      <a16:creationId xmlns:a16="http://schemas.microsoft.com/office/drawing/2014/main" id="{4D633C2F-3408-2E1C-EAE7-EEA4EA069778}"/>
                    </a:ext>
                  </a:extLst>
                </p:cNvPr>
                <p:cNvGrpSpPr/>
                <p:nvPr/>
              </p:nvGrpSpPr>
              <p:grpSpPr>
                <a:xfrm>
                  <a:off x="1828578" y="2716495"/>
                  <a:ext cx="85779" cy="88901"/>
                  <a:chOff x="1828578" y="2716495"/>
                  <a:chExt cx="85779" cy="88901"/>
                </a:xfrm>
              </p:grpSpPr>
              <p:sp>
                <p:nvSpPr>
                  <p:cNvPr id="2132" name="Freeform: Shape 2131">
                    <a:extLst>
                      <a:ext uri="{FF2B5EF4-FFF2-40B4-BE49-F238E27FC236}">
                        <a16:creationId xmlns:a16="http://schemas.microsoft.com/office/drawing/2014/main" id="{FCD05701-CD35-CA29-D51F-CF4EC4B4995A}"/>
                      </a:ext>
                    </a:extLst>
                  </p:cNvPr>
                  <p:cNvSpPr/>
                  <p:nvPr/>
                </p:nvSpPr>
                <p:spPr>
                  <a:xfrm>
                    <a:off x="1828578" y="2716495"/>
                    <a:ext cx="85779" cy="85799"/>
                  </a:xfrm>
                  <a:custGeom>
                    <a:avLst/>
                    <a:gdLst>
                      <a:gd name="connsiteX0" fmla="*/ 85780 w 85779"/>
                      <a:gd name="connsiteY0" fmla="*/ 42900 h 85799"/>
                      <a:gd name="connsiteX1" fmla="*/ 42900 w 85779"/>
                      <a:gd name="connsiteY1" fmla="*/ 85800 h 85799"/>
                      <a:gd name="connsiteX2" fmla="*/ 0 w 85779"/>
                      <a:gd name="connsiteY2" fmla="*/ 42900 h 85799"/>
                      <a:gd name="connsiteX3" fmla="*/ 42900 w 85779"/>
                      <a:gd name="connsiteY3" fmla="*/ 0 h 85799"/>
                      <a:gd name="connsiteX4" fmla="*/ 85780 w 85779"/>
                      <a:gd name="connsiteY4" fmla="*/ 42880 h 85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79" h="85799">
                        <a:moveTo>
                          <a:pt x="85780" y="42900"/>
                        </a:moveTo>
                        <a:cubicBezTo>
                          <a:pt x="85780" y="66586"/>
                          <a:pt x="66586" y="85800"/>
                          <a:pt x="42900" y="85800"/>
                        </a:cubicBezTo>
                        <a:cubicBezTo>
                          <a:pt x="19214" y="85800"/>
                          <a:pt x="0" y="66586"/>
                          <a:pt x="0" y="42900"/>
                        </a:cubicBezTo>
                        <a:cubicBezTo>
                          <a:pt x="0" y="19214"/>
                          <a:pt x="19214" y="0"/>
                          <a:pt x="42900" y="0"/>
                        </a:cubicBezTo>
                        <a:cubicBezTo>
                          <a:pt x="66586" y="0"/>
                          <a:pt x="85780" y="19194"/>
                          <a:pt x="85780" y="428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3" name="Freeform: Shape 2132">
                    <a:extLst>
                      <a:ext uri="{FF2B5EF4-FFF2-40B4-BE49-F238E27FC236}">
                        <a16:creationId xmlns:a16="http://schemas.microsoft.com/office/drawing/2014/main" id="{8AB01B47-B425-B429-334A-C08229ED1D92}"/>
                      </a:ext>
                    </a:extLst>
                  </p:cNvPr>
                  <p:cNvSpPr/>
                  <p:nvPr/>
                </p:nvSpPr>
                <p:spPr>
                  <a:xfrm>
                    <a:off x="1828602" y="2762106"/>
                    <a:ext cx="85728" cy="43290"/>
                  </a:xfrm>
                  <a:custGeom>
                    <a:avLst/>
                    <a:gdLst>
                      <a:gd name="connsiteX0" fmla="*/ 85676 w 85728"/>
                      <a:gd name="connsiteY0" fmla="*/ 0 h 43290"/>
                      <a:gd name="connsiteX1" fmla="*/ 26076 w 85728"/>
                      <a:gd name="connsiteY1" fmla="*/ 39951 h 43290"/>
                      <a:gd name="connsiteX2" fmla="*/ 74 w 85728"/>
                      <a:gd name="connsiteY2" fmla="*/ 0 h 43290"/>
                      <a:gd name="connsiteX3" fmla="*/ 42776 w 85728"/>
                      <a:gd name="connsiteY3" fmla="*/ 40288 h 43290"/>
                      <a:gd name="connsiteX4" fmla="*/ 85676 w 85728"/>
                      <a:gd name="connsiteY4" fmla="*/ 0 h 43290"/>
                      <a:gd name="connsiteX5" fmla="*/ 85676 w 85728"/>
                      <a:gd name="connsiteY5" fmla="*/ 0 h 43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5728" h="43290">
                        <a:moveTo>
                          <a:pt x="85676" y="0"/>
                        </a:moveTo>
                        <a:cubicBezTo>
                          <a:pt x="87239" y="30354"/>
                          <a:pt x="53501" y="51864"/>
                          <a:pt x="26076" y="39951"/>
                        </a:cubicBezTo>
                        <a:cubicBezTo>
                          <a:pt x="10344" y="33580"/>
                          <a:pt x="-1034" y="17077"/>
                          <a:pt x="74" y="0"/>
                        </a:cubicBezTo>
                        <a:cubicBezTo>
                          <a:pt x="826" y="22083"/>
                          <a:pt x="20812" y="40763"/>
                          <a:pt x="42776" y="40288"/>
                        </a:cubicBezTo>
                        <a:cubicBezTo>
                          <a:pt x="64642" y="40466"/>
                          <a:pt x="84786" y="22241"/>
                          <a:pt x="85676" y="0"/>
                        </a:cubicBezTo>
                        <a:lnTo>
                          <a:pt x="85676" y="0"/>
                        </a:lnTo>
                        <a:close/>
                      </a:path>
                    </a:pathLst>
                  </a:custGeom>
                  <a:solidFill>
                    <a:srgbClr val="1C5EB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31" name="Freeform: Shape 2130">
                  <a:extLst>
                    <a:ext uri="{FF2B5EF4-FFF2-40B4-BE49-F238E27FC236}">
                      <a16:creationId xmlns:a16="http://schemas.microsoft.com/office/drawing/2014/main" id="{FB281959-92E2-77AC-3DAD-29DD3545F3AD}"/>
                    </a:ext>
                  </a:extLst>
                </p:cNvPr>
                <p:cNvSpPr/>
                <p:nvPr/>
              </p:nvSpPr>
              <p:spPr>
                <a:xfrm>
                  <a:off x="1828578" y="2759395"/>
                  <a:ext cx="85779" cy="42899"/>
                </a:xfrm>
                <a:custGeom>
                  <a:avLst/>
                  <a:gdLst>
                    <a:gd name="connsiteX0" fmla="*/ 85780 w 85779"/>
                    <a:gd name="connsiteY0" fmla="*/ 0 h 42899"/>
                    <a:gd name="connsiteX1" fmla="*/ 42900 w 85779"/>
                    <a:gd name="connsiteY1" fmla="*/ 42900 h 42899"/>
                    <a:gd name="connsiteX2" fmla="*/ 0 w 85779"/>
                    <a:gd name="connsiteY2" fmla="*/ 0 h 42899"/>
                    <a:gd name="connsiteX3" fmla="*/ 85780 w 85779"/>
                    <a:gd name="connsiteY3" fmla="*/ 0 h 42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79" h="42899">
                      <a:moveTo>
                        <a:pt x="85780" y="0"/>
                      </a:moveTo>
                      <a:cubicBezTo>
                        <a:pt x="85780" y="23686"/>
                        <a:pt x="66586" y="42900"/>
                        <a:pt x="42900" y="42900"/>
                      </a:cubicBezTo>
                      <a:cubicBezTo>
                        <a:pt x="19214" y="42900"/>
                        <a:pt x="0" y="23686"/>
                        <a:pt x="0" y="0"/>
                      </a:cubicBezTo>
                      <a:cubicBezTo>
                        <a:pt x="0" y="0"/>
                        <a:pt x="42741" y="12051"/>
                        <a:pt x="8578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127" name="Graphic 2126">
                <a:extLst>
                  <a:ext uri="{FF2B5EF4-FFF2-40B4-BE49-F238E27FC236}">
                    <a16:creationId xmlns:a16="http://schemas.microsoft.com/office/drawing/2014/main" id="{4C290083-53D4-A9FA-6BDF-AAC9DE78B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24892" y="2130181"/>
                <a:ext cx="200339" cy="196332"/>
              </a:xfrm>
              <a:prstGeom prst="rect">
                <a:avLst/>
              </a:prstGeom>
            </p:spPr>
          </p:pic>
        </p:grpSp>
      </p:grpSp>
      <p:grpSp>
        <p:nvGrpSpPr>
          <p:cNvPr id="2153" name="Group 2152">
            <a:extLst>
              <a:ext uri="{FF2B5EF4-FFF2-40B4-BE49-F238E27FC236}">
                <a16:creationId xmlns:a16="http://schemas.microsoft.com/office/drawing/2014/main" id="{723FA125-F8D5-B6B5-C2F1-BD0B2E642B6D}"/>
              </a:ext>
            </a:extLst>
          </p:cNvPr>
          <p:cNvGrpSpPr/>
          <p:nvPr/>
        </p:nvGrpSpPr>
        <p:grpSpPr>
          <a:xfrm>
            <a:off x="8105625" y="2793813"/>
            <a:ext cx="1756710" cy="554363"/>
            <a:chOff x="7991527" y="2515949"/>
            <a:chExt cx="1756710" cy="554363"/>
          </a:xfrm>
        </p:grpSpPr>
        <p:sp>
          <p:nvSpPr>
            <p:cNvPr id="2154" name="Rectangle: Rounded Corners 2153">
              <a:extLst>
                <a:ext uri="{FF2B5EF4-FFF2-40B4-BE49-F238E27FC236}">
                  <a16:creationId xmlns:a16="http://schemas.microsoft.com/office/drawing/2014/main" id="{8245C6B6-5DBA-9E83-2A3F-4A996E74AD98}"/>
                </a:ext>
              </a:extLst>
            </p:cNvPr>
            <p:cNvSpPr>
              <a:spLocks/>
            </p:cNvSpPr>
            <p:nvPr/>
          </p:nvSpPr>
          <p:spPr>
            <a:xfrm>
              <a:off x="8382367" y="2515949"/>
              <a:ext cx="1192230" cy="554363"/>
            </a:xfrm>
            <a:prstGeom prst="roundRect">
              <a:avLst>
                <a:gd name="adj" fmla="val 13213"/>
              </a:avLst>
            </a:prstGeom>
            <a:solidFill>
              <a:srgbClr val="215F9A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55" name="TextBox 2154">
              <a:extLst>
                <a:ext uri="{FF2B5EF4-FFF2-40B4-BE49-F238E27FC236}">
                  <a16:creationId xmlns:a16="http://schemas.microsoft.com/office/drawing/2014/main" id="{6770F584-9F6E-C0F0-F7CA-E252E451188E}"/>
                </a:ext>
              </a:extLst>
            </p:cNvPr>
            <p:cNvSpPr txBox="1">
              <a:spLocks/>
            </p:cNvSpPr>
            <p:nvPr/>
          </p:nvSpPr>
          <p:spPr>
            <a:xfrm>
              <a:off x="8454345" y="2770912"/>
              <a:ext cx="8701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Seoul</a:t>
              </a:r>
            </a:p>
          </p:txBody>
        </p:sp>
        <p:sp>
          <p:nvSpPr>
            <p:cNvPr id="2156" name="TextBox 2155">
              <a:extLst>
                <a:ext uri="{FF2B5EF4-FFF2-40B4-BE49-F238E27FC236}">
                  <a16:creationId xmlns:a16="http://schemas.microsoft.com/office/drawing/2014/main" id="{92BE0EFE-4271-1743-345F-A7003BF30279}"/>
                </a:ext>
              </a:extLst>
            </p:cNvPr>
            <p:cNvSpPr txBox="1">
              <a:spLocks/>
            </p:cNvSpPr>
            <p:nvPr/>
          </p:nvSpPr>
          <p:spPr>
            <a:xfrm>
              <a:off x="8454344" y="2554730"/>
              <a:ext cx="10835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52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Wingdings" charset="2"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Unit Offc" panose="020B0504030101020102" pitchFamily="34" charset="0"/>
                </a:rPr>
                <a:t>South Korea</a:t>
              </a:r>
            </a:p>
          </p:txBody>
        </p:sp>
        <p:sp>
          <p:nvSpPr>
            <p:cNvPr id="2157" name="Oval 2156">
              <a:extLst>
                <a:ext uri="{FF2B5EF4-FFF2-40B4-BE49-F238E27FC236}">
                  <a16:creationId xmlns:a16="http://schemas.microsoft.com/office/drawing/2014/main" id="{7280EC67-E4CD-F557-20C9-51640AC6A6DE}"/>
                </a:ext>
              </a:extLst>
            </p:cNvPr>
            <p:cNvSpPr/>
            <p:nvPr/>
          </p:nvSpPr>
          <p:spPr>
            <a:xfrm>
              <a:off x="9662512" y="2923235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158" name="Graphic 239">
              <a:extLst>
                <a:ext uri="{FF2B5EF4-FFF2-40B4-BE49-F238E27FC236}">
                  <a16:creationId xmlns:a16="http://schemas.microsoft.com/office/drawing/2014/main" id="{72A8C6F8-FB1B-4A18-4AB4-037167D7BC5A}"/>
                </a:ext>
              </a:extLst>
            </p:cNvPr>
            <p:cNvGrpSpPr/>
            <p:nvPr/>
          </p:nvGrpSpPr>
          <p:grpSpPr>
            <a:xfrm>
              <a:off x="8967206" y="2810144"/>
              <a:ext cx="113682" cy="183960"/>
              <a:chOff x="1814618" y="2702551"/>
              <a:chExt cx="113682" cy="183960"/>
            </a:xfrm>
          </p:grpSpPr>
          <p:sp>
            <p:nvSpPr>
              <p:cNvPr id="2162" name="Freeform: Shape 2161">
                <a:extLst>
                  <a:ext uri="{FF2B5EF4-FFF2-40B4-BE49-F238E27FC236}">
                    <a16:creationId xmlns:a16="http://schemas.microsoft.com/office/drawing/2014/main" id="{DE25D270-5A50-5F61-BEA4-F3E255163145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63" name="Freeform: Shape 2162">
                <a:extLst>
                  <a:ext uri="{FF2B5EF4-FFF2-40B4-BE49-F238E27FC236}">
                    <a16:creationId xmlns:a16="http://schemas.microsoft.com/office/drawing/2014/main" id="{19C596B2-FA94-22EB-9637-0220FBB1B3ED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164" name="Graphic 239">
                <a:extLst>
                  <a:ext uri="{FF2B5EF4-FFF2-40B4-BE49-F238E27FC236}">
                    <a16:creationId xmlns:a16="http://schemas.microsoft.com/office/drawing/2014/main" id="{32DD25E5-702F-EA3B-E7D2-4AAC9151E512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166" name="Freeform: Shape 2165">
                  <a:extLst>
                    <a:ext uri="{FF2B5EF4-FFF2-40B4-BE49-F238E27FC236}">
                      <a16:creationId xmlns:a16="http://schemas.microsoft.com/office/drawing/2014/main" id="{6A3234FC-F952-72D5-372C-798592E12D78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7" name="Freeform: Shape 2166">
                  <a:extLst>
                    <a:ext uri="{FF2B5EF4-FFF2-40B4-BE49-F238E27FC236}">
                      <a16:creationId xmlns:a16="http://schemas.microsoft.com/office/drawing/2014/main" id="{981501E7-685A-0618-278E-C20D10D1E975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5" name="Freeform: Shape 2164">
                <a:extLst>
                  <a:ext uri="{FF2B5EF4-FFF2-40B4-BE49-F238E27FC236}">
                    <a16:creationId xmlns:a16="http://schemas.microsoft.com/office/drawing/2014/main" id="{B494B84C-C522-29EB-9C12-A568A53BE255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2159" name="Graphic 2158">
              <a:extLst>
                <a:ext uri="{FF2B5EF4-FFF2-40B4-BE49-F238E27FC236}">
                  <a16:creationId xmlns:a16="http://schemas.microsoft.com/office/drawing/2014/main" id="{1AC18F38-50CE-F616-3069-62753933E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991527" y="2554730"/>
              <a:ext cx="506579" cy="506579"/>
            </a:xfrm>
            <a:prstGeom prst="rect">
              <a:avLst/>
            </a:prstGeom>
          </p:spPr>
        </p:pic>
        <p:cxnSp>
          <p:nvCxnSpPr>
            <p:cNvPr id="2160" name="Connector: Elbow 2159">
              <a:extLst>
                <a:ext uri="{FF2B5EF4-FFF2-40B4-BE49-F238E27FC236}">
                  <a16:creationId xmlns:a16="http://schemas.microsoft.com/office/drawing/2014/main" id="{84E9F371-85DB-7AC9-1E36-7F5C8E84622A}"/>
                </a:ext>
              </a:extLst>
            </p:cNvPr>
            <p:cNvCxnSpPr>
              <a:cxnSpLocks/>
              <a:stCxn id="2154" idx="3"/>
              <a:endCxn id="2157" idx="0"/>
            </p:cNvCxnSpPr>
            <p:nvPr/>
          </p:nvCxnSpPr>
          <p:spPr>
            <a:xfrm>
              <a:off x="9574597" y="2793131"/>
              <a:ext cx="130778" cy="130104"/>
            </a:xfrm>
            <a:prstGeom prst="bentConnector2">
              <a:avLst/>
            </a:prstGeom>
            <a:ln w="19050">
              <a:solidFill>
                <a:srgbClr val="0070C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1" name="Oval 2160">
              <a:extLst>
                <a:ext uri="{FF2B5EF4-FFF2-40B4-BE49-F238E27FC236}">
                  <a16:creationId xmlns:a16="http://schemas.microsoft.com/office/drawing/2014/main" id="{966CB64A-07D0-3EA0-F4C8-7ADE88FB191E}"/>
                </a:ext>
              </a:extLst>
            </p:cNvPr>
            <p:cNvSpPr/>
            <p:nvPr/>
          </p:nvSpPr>
          <p:spPr>
            <a:xfrm>
              <a:off x="9524161" y="2750267"/>
              <a:ext cx="85725" cy="85725"/>
            </a:xfrm>
            <a:prstGeom prst="ellipse">
              <a:avLst/>
            </a:prstGeom>
            <a:solidFill>
              <a:srgbClr val="215F9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68" name="Group 2167">
            <a:extLst>
              <a:ext uri="{FF2B5EF4-FFF2-40B4-BE49-F238E27FC236}">
                <a16:creationId xmlns:a16="http://schemas.microsoft.com/office/drawing/2014/main" id="{13F4643F-1D14-E819-EB95-7BF2D0D2CCA9}"/>
              </a:ext>
            </a:extLst>
          </p:cNvPr>
          <p:cNvGrpSpPr/>
          <p:nvPr/>
        </p:nvGrpSpPr>
        <p:grpSpPr>
          <a:xfrm>
            <a:off x="4064533" y="2775773"/>
            <a:ext cx="722735" cy="246221"/>
            <a:chOff x="10332049" y="5253508"/>
            <a:chExt cx="722735" cy="246221"/>
          </a:xfrm>
        </p:grpSpPr>
        <p:grpSp>
          <p:nvGrpSpPr>
            <p:cNvPr id="2169" name="Graphic 239">
              <a:extLst>
                <a:ext uri="{FF2B5EF4-FFF2-40B4-BE49-F238E27FC236}">
                  <a16:creationId xmlns:a16="http://schemas.microsoft.com/office/drawing/2014/main" id="{A9DDB5B8-9CA7-98DC-BCFF-3C5CA3A0C63C}"/>
                </a:ext>
              </a:extLst>
            </p:cNvPr>
            <p:cNvGrpSpPr/>
            <p:nvPr/>
          </p:nvGrpSpPr>
          <p:grpSpPr>
            <a:xfrm>
              <a:off x="10332049" y="5267013"/>
              <a:ext cx="113682" cy="183960"/>
              <a:chOff x="1814618" y="2702551"/>
              <a:chExt cx="113682" cy="183960"/>
            </a:xfrm>
          </p:grpSpPr>
          <p:sp>
            <p:nvSpPr>
              <p:cNvPr id="2171" name="Freeform: Shape 2170">
                <a:extLst>
                  <a:ext uri="{FF2B5EF4-FFF2-40B4-BE49-F238E27FC236}">
                    <a16:creationId xmlns:a16="http://schemas.microsoft.com/office/drawing/2014/main" id="{4D42A67F-0F9B-5DAE-2C43-F962BFB4F1FA}"/>
                  </a:ext>
                </a:extLst>
              </p:cNvPr>
              <p:cNvSpPr/>
              <p:nvPr/>
            </p:nvSpPr>
            <p:spPr>
              <a:xfrm>
                <a:off x="1814618" y="2702551"/>
                <a:ext cx="113682" cy="183960"/>
              </a:xfrm>
              <a:custGeom>
                <a:avLst/>
                <a:gdLst>
                  <a:gd name="connsiteX0" fmla="*/ 56998 w 113682"/>
                  <a:gd name="connsiteY0" fmla="*/ 183960 h 183960"/>
                  <a:gd name="connsiteX1" fmla="*/ 36359 w 113682"/>
                  <a:gd name="connsiteY1" fmla="*/ 130138 h 183960"/>
                  <a:gd name="connsiteX2" fmla="*/ 14810 w 113682"/>
                  <a:gd name="connsiteY2" fmla="*/ 95925 h 183960"/>
                  <a:gd name="connsiteX3" fmla="*/ 8063 w 113682"/>
                  <a:gd name="connsiteY3" fmla="*/ 84072 h 183960"/>
                  <a:gd name="connsiteX4" fmla="*/ 9 w 113682"/>
                  <a:gd name="connsiteY4" fmla="*/ 54964 h 183960"/>
                  <a:gd name="connsiteX5" fmla="*/ 8478 w 113682"/>
                  <a:gd name="connsiteY5" fmla="*/ 26272 h 183960"/>
                  <a:gd name="connsiteX6" fmla="*/ 47915 w 113682"/>
                  <a:gd name="connsiteY6" fmla="*/ 647 h 183960"/>
                  <a:gd name="connsiteX7" fmla="*/ 86204 w 113682"/>
                  <a:gd name="connsiteY7" fmla="*/ 7889 h 183960"/>
                  <a:gd name="connsiteX8" fmla="*/ 105102 w 113682"/>
                  <a:gd name="connsiteY8" fmla="*/ 26173 h 183960"/>
                  <a:gd name="connsiteX9" fmla="*/ 113670 w 113682"/>
                  <a:gd name="connsiteY9" fmla="*/ 54766 h 183960"/>
                  <a:gd name="connsiteX10" fmla="*/ 111414 w 113682"/>
                  <a:gd name="connsiteY10" fmla="*/ 71111 h 183960"/>
                  <a:gd name="connsiteX11" fmla="*/ 105695 w 113682"/>
                  <a:gd name="connsiteY11" fmla="*/ 83973 h 183960"/>
                  <a:gd name="connsiteX12" fmla="*/ 91804 w 113682"/>
                  <a:gd name="connsiteY12" fmla="*/ 107263 h 183960"/>
                  <a:gd name="connsiteX13" fmla="*/ 56978 w 113682"/>
                  <a:gd name="connsiteY13" fmla="*/ 183960 h 18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3682" h="183960">
                    <a:moveTo>
                      <a:pt x="56998" y="183960"/>
                    </a:moveTo>
                    <a:cubicBezTo>
                      <a:pt x="52783" y="163282"/>
                      <a:pt x="45363" y="146087"/>
                      <a:pt x="36359" y="130138"/>
                    </a:cubicBezTo>
                    <a:cubicBezTo>
                      <a:pt x="29691" y="118305"/>
                      <a:pt x="21954" y="107402"/>
                      <a:pt x="14810" y="95925"/>
                    </a:cubicBezTo>
                    <a:cubicBezTo>
                      <a:pt x="12416" y="92106"/>
                      <a:pt x="10358" y="88049"/>
                      <a:pt x="8063" y="84072"/>
                    </a:cubicBezTo>
                    <a:cubicBezTo>
                      <a:pt x="3512" y="76137"/>
                      <a:pt x="-209" y="66916"/>
                      <a:pt x="9" y="54964"/>
                    </a:cubicBezTo>
                    <a:cubicBezTo>
                      <a:pt x="247" y="43289"/>
                      <a:pt x="3610" y="33930"/>
                      <a:pt x="8478" y="26272"/>
                    </a:cubicBezTo>
                    <a:cubicBezTo>
                      <a:pt x="16512" y="13687"/>
                      <a:pt x="29928" y="3358"/>
                      <a:pt x="47915" y="647"/>
                    </a:cubicBezTo>
                    <a:cubicBezTo>
                      <a:pt x="62637" y="-1569"/>
                      <a:pt x="76429" y="2170"/>
                      <a:pt x="86204" y="7889"/>
                    </a:cubicBezTo>
                    <a:cubicBezTo>
                      <a:pt x="94199" y="12559"/>
                      <a:pt x="100392" y="18812"/>
                      <a:pt x="105102" y="26173"/>
                    </a:cubicBezTo>
                    <a:cubicBezTo>
                      <a:pt x="110009" y="33851"/>
                      <a:pt x="113393" y="42933"/>
                      <a:pt x="113670" y="54766"/>
                    </a:cubicBezTo>
                    <a:cubicBezTo>
                      <a:pt x="113808" y="60821"/>
                      <a:pt x="112819" y="66441"/>
                      <a:pt x="111414" y="71111"/>
                    </a:cubicBezTo>
                    <a:cubicBezTo>
                      <a:pt x="110009" y="75820"/>
                      <a:pt x="107714" y="79778"/>
                      <a:pt x="105695" y="83973"/>
                    </a:cubicBezTo>
                    <a:cubicBezTo>
                      <a:pt x="101738" y="92185"/>
                      <a:pt x="96791" y="99724"/>
                      <a:pt x="91804" y="107263"/>
                    </a:cubicBezTo>
                    <a:cubicBezTo>
                      <a:pt x="76983" y="129702"/>
                      <a:pt x="63073" y="152597"/>
                      <a:pt x="56978" y="183960"/>
                    </a:cubicBezTo>
                    <a:close/>
                  </a:path>
                </a:pathLst>
              </a:custGeom>
              <a:solidFill>
                <a:srgbClr val="215F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72" name="Freeform: Shape 2171">
                <a:extLst>
                  <a:ext uri="{FF2B5EF4-FFF2-40B4-BE49-F238E27FC236}">
                    <a16:creationId xmlns:a16="http://schemas.microsoft.com/office/drawing/2014/main" id="{CB589E11-387D-66AA-F6A8-9C596CEECF9C}"/>
                  </a:ext>
                </a:extLst>
              </p:cNvPr>
              <p:cNvSpPr/>
              <p:nvPr/>
            </p:nvSpPr>
            <p:spPr>
              <a:xfrm>
                <a:off x="1814628" y="2702551"/>
                <a:ext cx="113660" cy="54964"/>
              </a:xfrm>
              <a:custGeom>
                <a:avLst/>
                <a:gdLst>
                  <a:gd name="connsiteX0" fmla="*/ 0 w 113660"/>
                  <a:gd name="connsiteY0" fmla="*/ 54964 h 54964"/>
                  <a:gd name="connsiteX1" fmla="*/ 8469 w 113660"/>
                  <a:gd name="connsiteY1" fmla="*/ 26272 h 54964"/>
                  <a:gd name="connsiteX2" fmla="*/ 47906 w 113660"/>
                  <a:gd name="connsiteY2" fmla="*/ 647 h 54964"/>
                  <a:gd name="connsiteX3" fmla="*/ 86195 w 113660"/>
                  <a:gd name="connsiteY3" fmla="*/ 7889 h 54964"/>
                  <a:gd name="connsiteX4" fmla="*/ 105093 w 113660"/>
                  <a:gd name="connsiteY4" fmla="*/ 26173 h 54964"/>
                  <a:gd name="connsiteX5" fmla="*/ 113661 w 113660"/>
                  <a:gd name="connsiteY5" fmla="*/ 54766 h 54964"/>
                  <a:gd name="connsiteX6" fmla="*/ 0 w 113660"/>
                  <a:gd name="connsiteY6" fmla="*/ 54964 h 54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660" h="54964">
                    <a:moveTo>
                      <a:pt x="0" y="54964"/>
                    </a:moveTo>
                    <a:cubicBezTo>
                      <a:pt x="237" y="43289"/>
                      <a:pt x="3601" y="33930"/>
                      <a:pt x="8469" y="26272"/>
                    </a:cubicBezTo>
                    <a:cubicBezTo>
                      <a:pt x="16503" y="13687"/>
                      <a:pt x="29919" y="3358"/>
                      <a:pt x="47906" y="647"/>
                    </a:cubicBezTo>
                    <a:cubicBezTo>
                      <a:pt x="62628" y="-1569"/>
                      <a:pt x="76420" y="2170"/>
                      <a:pt x="86195" y="7889"/>
                    </a:cubicBezTo>
                    <a:cubicBezTo>
                      <a:pt x="94190" y="12559"/>
                      <a:pt x="100383" y="18812"/>
                      <a:pt x="105093" y="26173"/>
                    </a:cubicBezTo>
                    <a:cubicBezTo>
                      <a:pt x="110000" y="33851"/>
                      <a:pt x="113384" y="42933"/>
                      <a:pt x="113661" y="54766"/>
                    </a:cubicBezTo>
                    <a:lnTo>
                      <a:pt x="0" y="54964"/>
                    </a:lnTo>
                    <a:close/>
                  </a:path>
                </a:pathLst>
              </a:custGeom>
              <a:solidFill>
                <a:srgbClr val="2293B5">
                  <a:alpha val="23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grpSp>
            <p:nvGrpSpPr>
              <p:cNvPr id="2173" name="Graphic 239">
                <a:extLst>
                  <a:ext uri="{FF2B5EF4-FFF2-40B4-BE49-F238E27FC236}">
                    <a16:creationId xmlns:a16="http://schemas.microsoft.com/office/drawing/2014/main" id="{A7E114D8-0B64-BA8B-38B2-12346FDCAF23}"/>
                  </a:ext>
                </a:extLst>
              </p:cNvPr>
              <p:cNvGrpSpPr/>
              <p:nvPr/>
            </p:nvGrpSpPr>
            <p:grpSpPr>
              <a:xfrm>
                <a:off x="1828578" y="2716495"/>
                <a:ext cx="85779" cy="88901"/>
                <a:chOff x="1828578" y="2716495"/>
                <a:chExt cx="85779" cy="88901"/>
              </a:xfrm>
            </p:grpSpPr>
            <p:sp>
              <p:nvSpPr>
                <p:cNvPr id="2175" name="Freeform: Shape 2174">
                  <a:extLst>
                    <a:ext uri="{FF2B5EF4-FFF2-40B4-BE49-F238E27FC236}">
                      <a16:creationId xmlns:a16="http://schemas.microsoft.com/office/drawing/2014/main" id="{150D62FA-8A05-3429-5B0E-F21D5390A83E}"/>
                    </a:ext>
                  </a:extLst>
                </p:cNvPr>
                <p:cNvSpPr/>
                <p:nvPr/>
              </p:nvSpPr>
              <p:spPr>
                <a:xfrm>
                  <a:off x="1828578" y="2716495"/>
                  <a:ext cx="85779" cy="85799"/>
                </a:xfrm>
                <a:custGeom>
                  <a:avLst/>
                  <a:gdLst>
                    <a:gd name="connsiteX0" fmla="*/ 85780 w 85779"/>
                    <a:gd name="connsiteY0" fmla="*/ 42900 h 85799"/>
                    <a:gd name="connsiteX1" fmla="*/ 42900 w 85779"/>
                    <a:gd name="connsiteY1" fmla="*/ 85800 h 85799"/>
                    <a:gd name="connsiteX2" fmla="*/ 0 w 85779"/>
                    <a:gd name="connsiteY2" fmla="*/ 42900 h 85799"/>
                    <a:gd name="connsiteX3" fmla="*/ 42900 w 85779"/>
                    <a:gd name="connsiteY3" fmla="*/ 0 h 85799"/>
                    <a:gd name="connsiteX4" fmla="*/ 85780 w 85779"/>
                    <a:gd name="connsiteY4" fmla="*/ 42880 h 85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79" h="85799">
                      <a:moveTo>
                        <a:pt x="85780" y="42900"/>
                      </a:moveTo>
                      <a:cubicBezTo>
                        <a:pt x="85780" y="66586"/>
                        <a:pt x="66586" y="85800"/>
                        <a:pt x="42900" y="85800"/>
                      </a:cubicBezTo>
                      <a:cubicBezTo>
                        <a:pt x="19214" y="85800"/>
                        <a:pt x="0" y="66586"/>
                        <a:pt x="0" y="42900"/>
                      </a:cubicBezTo>
                      <a:cubicBezTo>
                        <a:pt x="0" y="19214"/>
                        <a:pt x="19214" y="0"/>
                        <a:pt x="42900" y="0"/>
                      </a:cubicBezTo>
                      <a:cubicBezTo>
                        <a:pt x="66586" y="0"/>
                        <a:pt x="85780" y="19194"/>
                        <a:pt x="85780" y="428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6" name="Freeform: Shape 2175">
                  <a:extLst>
                    <a:ext uri="{FF2B5EF4-FFF2-40B4-BE49-F238E27FC236}">
                      <a16:creationId xmlns:a16="http://schemas.microsoft.com/office/drawing/2014/main" id="{E7D8A986-1B6F-CD95-DE77-79437603F9B3}"/>
                    </a:ext>
                  </a:extLst>
                </p:cNvPr>
                <p:cNvSpPr/>
                <p:nvPr/>
              </p:nvSpPr>
              <p:spPr>
                <a:xfrm>
                  <a:off x="1828602" y="2762106"/>
                  <a:ext cx="85728" cy="43290"/>
                </a:xfrm>
                <a:custGeom>
                  <a:avLst/>
                  <a:gdLst>
                    <a:gd name="connsiteX0" fmla="*/ 85676 w 85728"/>
                    <a:gd name="connsiteY0" fmla="*/ 0 h 43290"/>
                    <a:gd name="connsiteX1" fmla="*/ 26076 w 85728"/>
                    <a:gd name="connsiteY1" fmla="*/ 39951 h 43290"/>
                    <a:gd name="connsiteX2" fmla="*/ 74 w 85728"/>
                    <a:gd name="connsiteY2" fmla="*/ 0 h 43290"/>
                    <a:gd name="connsiteX3" fmla="*/ 42776 w 85728"/>
                    <a:gd name="connsiteY3" fmla="*/ 40288 h 43290"/>
                    <a:gd name="connsiteX4" fmla="*/ 85676 w 85728"/>
                    <a:gd name="connsiteY4" fmla="*/ 0 h 43290"/>
                    <a:gd name="connsiteX5" fmla="*/ 85676 w 85728"/>
                    <a:gd name="connsiteY5" fmla="*/ 0 h 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728" h="43290">
                      <a:moveTo>
                        <a:pt x="85676" y="0"/>
                      </a:moveTo>
                      <a:cubicBezTo>
                        <a:pt x="87239" y="30354"/>
                        <a:pt x="53501" y="51864"/>
                        <a:pt x="26076" y="39951"/>
                      </a:cubicBezTo>
                      <a:cubicBezTo>
                        <a:pt x="10344" y="33580"/>
                        <a:pt x="-1034" y="17077"/>
                        <a:pt x="74" y="0"/>
                      </a:cubicBezTo>
                      <a:cubicBezTo>
                        <a:pt x="826" y="22083"/>
                        <a:pt x="20812" y="40763"/>
                        <a:pt x="42776" y="40288"/>
                      </a:cubicBezTo>
                      <a:cubicBezTo>
                        <a:pt x="64642" y="40466"/>
                        <a:pt x="84786" y="22241"/>
                        <a:pt x="85676" y="0"/>
                      </a:cubicBezTo>
                      <a:lnTo>
                        <a:pt x="85676" y="0"/>
                      </a:lnTo>
                      <a:close/>
                    </a:path>
                  </a:pathLst>
                </a:custGeom>
                <a:solidFill>
                  <a:srgbClr val="1C5EBF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4" name="Freeform: Shape 2173">
                <a:extLst>
                  <a:ext uri="{FF2B5EF4-FFF2-40B4-BE49-F238E27FC236}">
                    <a16:creationId xmlns:a16="http://schemas.microsoft.com/office/drawing/2014/main" id="{7058B165-E8EC-5EFA-84E9-935E5AE45D90}"/>
                  </a:ext>
                </a:extLst>
              </p:cNvPr>
              <p:cNvSpPr/>
              <p:nvPr/>
            </p:nvSpPr>
            <p:spPr>
              <a:xfrm>
                <a:off x="1828578" y="2759395"/>
                <a:ext cx="85779" cy="42899"/>
              </a:xfrm>
              <a:custGeom>
                <a:avLst/>
                <a:gdLst>
                  <a:gd name="connsiteX0" fmla="*/ 85780 w 85779"/>
                  <a:gd name="connsiteY0" fmla="*/ 0 h 42899"/>
                  <a:gd name="connsiteX1" fmla="*/ 42900 w 85779"/>
                  <a:gd name="connsiteY1" fmla="*/ 42900 h 42899"/>
                  <a:gd name="connsiteX2" fmla="*/ 0 w 85779"/>
                  <a:gd name="connsiteY2" fmla="*/ 0 h 42899"/>
                  <a:gd name="connsiteX3" fmla="*/ 85780 w 85779"/>
                  <a:gd name="connsiteY3" fmla="*/ 0 h 4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79" h="42899">
                    <a:moveTo>
                      <a:pt x="85780" y="0"/>
                    </a:moveTo>
                    <a:cubicBezTo>
                      <a:pt x="85780" y="23686"/>
                      <a:pt x="66586" y="42900"/>
                      <a:pt x="42900" y="42900"/>
                    </a:cubicBezTo>
                    <a:cubicBezTo>
                      <a:pt x="19214" y="42900"/>
                      <a:pt x="0" y="23686"/>
                      <a:pt x="0" y="0"/>
                    </a:cubicBezTo>
                    <a:cubicBezTo>
                      <a:pt x="0" y="0"/>
                      <a:pt x="42741" y="12051"/>
                      <a:pt x="85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70" name="TextBox 2169">
              <a:extLst>
                <a:ext uri="{FF2B5EF4-FFF2-40B4-BE49-F238E27FC236}">
                  <a16:creationId xmlns:a16="http://schemas.microsoft.com/office/drawing/2014/main" id="{C9CD84D9-E87F-F077-3008-DF82108595F6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10392773" y="5253508"/>
              <a:ext cx="6620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Unit Offc" panose="020B0504030101020102" pitchFamily="34" charset="0"/>
              </a:endParaRPr>
            </a:p>
          </p:txBody>
        </p:sp>
      </p:grpSp>
      <p:sp>
        <p:nvSpPr>
          <p:cNvPr id="2177" name="TextBox 2176">
            <a:extLst>
              <a:ext uri="{FF2B5EF4-FFF2-40B4-BE49-F238E27FC236}">
                <a16:creationId xmlns:a16="http://schemas.microsoft.com/office/drawing/2014/main" id="{6ED7706F-22F9-9BE6-71EF-384CF6CAE514}"/>
              </a:ext>
            </a:extLst>
          </p:cNvPr>
          <p:cNvSpPr txBox="1"/>
          <p:nvPr/>
        </p:nvSpPr>
        <p:spPr>
          <a:xfrm>
            <a:off x="3514396" y="2756655"/>
            <a:ext cx="7348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chemeClr val="accent1"/>
                </a:solidFill>
              </a:rPr>
              <a:t>Quebec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grpSp>
        <p:nvGrpSpPr>
          <p:cNvPr id="2178" name="Graphic 239">
            <a:extLst>
              <a:ext uri="{FF2B5EF4-FFF2-40B4-BE49-F238E27FC236}">
                <a16:creationId xmlns:a16="http://schemas.microsoft.com/office/drawing/2014/main" id="{CB5CDCAE-FFCA-58B4-6F64-E93F8D3D91A3}"/>
              </a:ext>
            </a:extLst>
          </p:cNvPr>
          <p:cNvGrpSpPr/>
          <p:nvPr/>
        </p:nvGrpSpPr>
        <p:grpSpPr>
          <a:xfrm>
            <a:off x="6451696" y="2751686"/>
            <a:ext cx="113682" cy="183960"/>
            <a:chOff x="1814618" y="2702551"/>
            <a:chExt cx="113682" cy="183960"/>
          </a:xfrm>
        </p:grpSpPr>
        <p:sp>
          <p:nvSpPr>
            <p:cNvPr id="2179" name="Freeform: Shape 2178">
              <a:extLst>
                <a:ext uri="{FF2B5EF4-FFF2-40B4-BE49-F238E27FC236}">
                  <a16:creationId xmlns:a16="http://schemas.microsoft.com/office/drawing/2014/main" id="{1A0E11E2-6A6C-9DB5-A031-71D2C72EA99B}"/>
                </a:ext>
              </a:extLst>
            </p:cNvPr>
            <p:cNvSpPr/>
            <p:nvPr/>
          </p:nvSpPr>
          <p:spPr>
            <a:xfrm>
              <a:off x="1814618" y="2702551"/>
              <a:ext cx="113682" cy="183960"/>
            </a:xfrm>
            <a:custGeom>
              <a:avLst/>
              <a:gdLst>
                <a:gd name="connsiteX0" fmla="*/ 56998 w 113682"/>
                <a:gd name="connsiteY0" fmla="*/ 183960 h 183960"/>
                <a:gd name="connsiteX1" fmla="*/ 36359 w 113682"/>
                <a:gd name="connsiteY1" fmla="*/ 130138 h 183960"/>
                <a:gd name="connsiteX2" fmla="*/ 14810 w 113682"/>
                <a:gd name="connsiteY2" fmla="*/ 95925 h 183960"/>
                <a:gd name="connsiteX3" fmla="*/ 8063 w 113682"/>
                <a:gd name="connsiteY3" fmla="*/ 84072 h 183960"/>
                <a:gd name="connsiteX4" fmla="*/ 9 w 113682"/>
                <a:gd name="connsiteY4" fmla="*/ 54964 h 183960"/>
                <a:gd name="connsiteX5" fmla="*/ 8478 w 113682"/>
                <a:gd name="connsiteY5" fmla="*/ 26272 h 183960"/>
                <a:gd name="connsiteX6" fmla="*/ 47915 w 113682"/>
                <a:gd name="connsiteY6" fmla="*/ 647 h 183960"/>
                <a:gd name="connsiteX7" fmla="*/ 86204 w 113682"/>
                <a:gd name="connsiteY7" fmla="*/ 7889 h 183960"/>
                <a:gd name="connsiteX8" fmla="*/ 105102 w 113682"/>
                <a:gd name="connsiteY8" fmla="*/ 26173 h 183960"/>
                <a:gd name="connsiteX9" fmla="*/ 113670 w 113682"/>
                <a:gd name="connsiteY9" fmla="*/ 54766 h 183960"/>
                <a:gd name="connsiteX10" fmla="*/ 111414 w 113682"/>
                <a:gd name="connsiteY10" fmla="*/ 71111 h 183960"/>
                <a:gd name="connsiteX11" fmla="*/ 105695 w 113682"/>
                <a:gd name="connsiteY11" fmla="*/ 83973 h 183960"/>
                <a:gd name="connsiteX12" fmla="*/ 91804 w 113682"/>
                <a:gd name="connsiteY12" fmla="*/ 107263 h 183960"/>
                <a:gd name="connsiteX13" fmla="*/ 56978 w 113682"/>
                <a:gd name="connsiteY13" fmla="*/ 183960 h 18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82" h="183960">
                  <a:moveTo>
                    <a:pt x="56998" y="183960"/>
                  </a:moveTo>
                  <a:cubicBezTo>
                    <a:pt x="52783" y="163282"/>
                    <a:pt x="45363" y="146087"/>
                    <a:pt x="36359" y="130138"/>
                  </a:cubicBezTo>
                  <a:cubicBezTo>
                    <a:pt x="29691" y="118305"/>
                    <a:pt x="21954" y="107402"/>
                    <a:pt x="14810" y="95925"/>
                  </a:cubicBezTo>
                  <a:cubicBezTo>
                    <a:pt x="12416" y="92106"/>
                    <a:pt x="10358" y="88049"/>
                    <a:pt x="8063" y="84072"/>
                  </a:cubicBezTo>
                  <a:cubicBezTo>
                    <a:pt x="3512" y="76137"/>
                    <a:pt x="-209" y="66916"/>
                    <a:pt x="9" y="54964"/>
                  </a:cubicBezTo>
                  <a:cubicBezTo>
                    <a:pt x="247" y="43289"/>
                    <a:pt x="3610" y="33930"/>
                    <a:pt x="8478" y="26272"/>
                  </a:cubicBezTo>
                  <a:cubicBezTo>
                    <a:pt x="16512" y="13687"/>
                    <a:pt x="29928" y="3358"/>
                    <a:pt x="47915" y="647"/>
                  </a:cubicBezTo>
                  <a:cubicBezTo>
                    <a:pt x="62637" y="-1569"/>
                    <a:pt x="76429" y="2170"/>
                    <a:pt x="86204" y="7889"/>
                  </a:cubicBezTo>
                  <a:cubicBezTo>
                    <a:pt x="94199" y="12559"/>
                    <a:pt x="100392" y="18812"/>
                    <a:pt x="105102" y="26173"/>
                  </a:cubicBezTo>
                  <a:cubicBezTo>
                    <a:pt x="110009" y="33851"/>
                    <a:pt x="113393" y="42933"/>
                    <a:pt x="113670" y="54766"/>
                  </a:cubicBezTo>
                  <a:cubicBezTo>
                    <a:pt x="113808" y="60821"/>
                    <a:pt x="112819" y="66441"/>
                    <a:pt x="111414" y="71111"/>
                  </a:cubicBezTo>
                  <a:cubicBezTo>
                    <a:pt x="110009" y="75820"/>
                    <a:pt x="107714" y="79778"/>
                    <a:pt x="105695" y="83973"/>
                  </a:cubicBezTo>
                  <a:cubicBezTo>
                    <a:pt x="101738" y="92185"/>
                    <a:pt x="96791" y="99724"/>
                    <a:pt x="91804" y="107263"/>
                  </a:cubicBezTo>
                  <a:cubicBezTo>
                    <a:pt x="76983" y="129702"/>
                    <a:pt x="63073" y="152597"/>
                    <a:pt x="56978" y="183960"/>
                  </a:cubicBezTo>
                  <a:close/>
                </a:path>
              </a:pathLst>
            </a:custGeom>
            <a:solidFill>
              <a:srgbClr val="215F9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80" name="Freeform: Shape 2179">
              <a:extLst>
                <a:ext uri="{FF2B5EF4-FFF2-40B4-BE49-F238E27FC236}">
                  <a16:creationId xmlns:a16="http://schemas.microsoft.com/office/drawing/2014/main" id="{686CC7BF-72A8-C580-8BF9-8CD825F3839C}"/>
                </a:ext>
              </a:extLst>
            </p:cNvPr>
            <p:cNvSpPr/>
            <p:nvPr/>
          </p:nvSpPr>
          <p:spPr>
            <a:xfrm>
              <a:off x="1814628" y="2702551"/>
              <a:ext cx="113660" cy="54964"/>
            </a:xfrm>
            <a:custGeom>
              <a:avLst/>
              <a:gdLst>
                <a:gd name="connsiteX0" fmla="*/ 0 w 113660"/>
                <a:gd name="connsiteY0" fmla="*/ 54964 h 54964"/>
                <a:gd name="connsiteX1" fmla="*/ 8469 w 113660"/>
                <a:gd name="connsiteY1" fmla="*/ 26272 h 54964"/>
                <a:gd name="connsiteX2" fmla="*/ 47906 w 113660"/>
                <a:gd name="connsiteY2" fmla="*/ 647 h 54964"/>
                <a:gd name="connsiteX3" fmla="*/ 86195 w 113660"/>
                <a:gd name="connsiteY3" fmla="*/ 7889 h 54964"/>
                <a:gd name="connsiteX4" fmla="*/ 105093 w 113660"/>
                <a:gd name="connsiteY4" fmla="*/ 26173 h 54964"/>
                <a:gd name="connsiteX5" fmla="*/ 113661 w 113660"/>
                <a:gd name="connsiteY5" fmla="*/ 54766 h 54964"/>
                <a:gd name="connsiteX6" fmla="*/ 0 w 113660"/>
                <a:gd name="connsiteY6" fmla="*/ 54964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60" h="54964">
                  <a:moveTo>
                    <a:pt x="0" y="54964"/>
                  </a:moveTo>
                  <a:cubicBezTo>
                    <a:pt x="237" y="43289"/>
                    <a:pt x="3601" y="33930"/>
                    <a:pt x="8469" y="26272"/>
                  </a:cubicBezTo>
                  <a:cubicBezTo>
                    <a:pt x="16503" y="13687"/>
                    <a:pt x="29919" y="3358"/>
                    <a:pt x="47906" y="647"/>
                  </a:cubicBezTo>
                  <a:cubicBezTo>
                    <a:pt x="62628" y="-1569"/>
                    <a:pt x="76420" y="2170"/>
                    <a:pt x="86195" y="7889"/>
                  </a:cubicBezTo>
                  <a:cubicBezTo>
                    <a:pt x="94190" y="12559"/>
                    <a:pt x="100383" y="18812"/>
                    <a:pt x="105093" y="26173"/>
                  </a:cubicBezTo>
                  <a:cubicBezTo>
                    <a:pt x="110000" y="33851"/>
                    <a:pt x="113384" y="42933"/>
                    <a:pt x="113661" y="54766"/>
                  </a:cubicBezTo>
                  <a:lnTo>
                    <a:pt x="0" y="54964"/>
                  </a:lnTo>
                  <a:close/>
                </a:path>
              </a:pathLst>
            </a:custGeom>
            <a:solidFill>
              <a:srgbClr val="2293B5">
                <a:alpha val="23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181" name="Graphic 239">
              <a:extLst>
                <a:ext uri="{FF2B5EF4-FFF2-40B4-BE49-F238E27FC236}">
                  <a16:creationId xmlns:a16="http://schemas.microsoft.com/office/drawing/2014/main" id="{CE209AF9-F1E6-34EB-29A3-CC824ABC09ED}"/>
                </a:ext>
              </a:extLst>
            </p:cNvPr>
            <p:cNvGrpSpPr/>
            <p:nvPr/>
          </p:nvGrpSpPr>
          <p:grpSpPr>
            <a:xfrm>
              <a:off x="1828578" y="2716495"/>
              <a:ext cx="85779" cy="88901"/>
              <a:chOff x="1828578" y="2716495"/>
              <a:chExt cx="85779" cy="88901"/>
            </a:xfrm>
          </p:grpSpPr>
          <p:sp>
            <p:nvSpPr>
              <p:cNvPr id="2183" name="Freeform: Shape 2182">
                <a:extLst>
                  <a:ext uri="{FF2B5EF4-FFF2-40B4-BE49-F238E27FC236}">
                    <a16:creationId xmlns:a16="http://schemas.microsoft.com/office/drawing/2014/main" id="{EE3BDC83-B083-2678-5D47-DEC45C080AE6}"/>
                  </a:ext>
                </a:extLst>
              </p:cNvPr>
              <p:cNvSpPr/>
              <p:nvPr/>
            </p:nvSpPr>
            <p:spPr>
              <a:xfrm>
                <a:off x="1828578" y="2716495"/>
                <a:ext cx="85779" cy="85799"/>
              </a:xfrm>
              <a:custGeom>
                <a:avLst/>
                <a:gdLst>
                  <a:gd name="connsiteX0" fmla="*/ 85780 w 85779"/>
                  <a:gd name="connsiteY0" fmla="*/ 42900 h 85799"/>
                  <a:gd name="connsiteX1" fmla="*/ 42900 w 85779"/>
                  <a:gd name="connsiteY1" fmla="*/ 85800 h 85799"/>
                  <a:gd name="connsiteX2" fmla="*/ 0 w 85779"/>
                  <a:gd name="connsiteY2" fmla="*/ 42900 h 85799"/>
                  <a:gd name="connsiteX3" fmla="*/ 42900 w 85779"/>
                  <a:gd name="connsiteY3" fmla="*/ 0 h 85799"/>
                  <a:gd name="connsiteX4" fmla="*/ 85780 w 85779"/>
                  <a:gd name="connsiteY4" fmla="*/ 42880 h 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79" h="85799">
                    <a:moveTo>
                      <a:pt x="85780" y="42900"/>
                    </a:moveTo>
                    <a:cubicBezTo>
                      <a:pt x="85780" y="66586"/>
                      <a:pt x="66586" y="85800"/>
                      <a:pt x="42900" y="85800"/>
                    </a:cubicBezTo>
                    <a:cubicBezTo>
                      <a:pt x="19214" y="85800"/>
                      <a:pt x="0" y="66586"/>
                      <a:pt x="0" y="42900"/>
                    </a:cubicBezTo>
                    <a:cubicBezTo>
                      <a:pt x="0" y="19214"/>
                      <a:pt x="19214" y="0"/>
                      <a:pt x="42900" y="0"/>
                    </a:cubicBezTo>
                    <a:cubicBezTo>
                      <a:pt x="66586" y="0"/>
                      <a:pt x="85780" y="19194"/>
                      <a:pt x="85780" y="4288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84" name="Freeform: Shape 2183">
                <a:extLst>
                  <a:ext uri="{FF2B5EF4-FFF2-40B4-BE49-F238E27FC236}">
                    <a16:creationId xmlns:a16="http://schemas.microsoft.com/office/drawing/2014/main" id="{54CD21E4-47D8-08F7-F7AB-B4D6B3744223}"/>
                  </a:ext>
                </a:extLst>
              </p:cNvPr>
              <p:cNvSpPr/>
              <p:nvPr/>
            </p:nvSpPr>
            <p:spPr>
              <a:xfrm>
                <a:off x="1828602" y="2762106"/>
                <a:ext cx="85728" cy="43290"/>
              </a:xfrm>
              <a:custGeom>
                <a:avLst/>
                <a:gdLst>
                  <a:gd name="connsiteX0" fmla="*/ 85676 w 85728"/>
                  <a:gd name="connsiteY0" fmla="*/ 0 h 43290"/>
                  <a:gd name="connsiteX1" fmla="*/ 26076 w 85728"/>
                  <a:gd name="connsiteY1" fmla="*/ 39951 h 43290"/>
                  <a:gd name="connsiteX2" fmla="*/ 74 w 85728"/>
                  <a:gd name="connsiteY2" fmla="*/ 0 h 43290"/>
                  <a:gd name="connsiteX3" fmla="*/ 42776 w 85728"/>
                  <a:gd name="connsiteY3" fmla="*/ 40288 h 43290"/>
                  <a:gd name="connsiteX4" fmla="*/ 85676 w 85728"/>
                  <a:gd name="connsiteY4" fmla="*/ 0 h 43290"/>
                  <a:gd name="connsiteX5" fmla="*/ 85676 w 85728"/>
                  <a:gd name="connsiteY5" fmla="*/ 0 h 43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8" h="43290">
                    <a:moveTo>
                      <a:pt x="85676" y="0"/>
                    </a:moveTo>
                    <a:cubicBezTo>
                      <a:pt x="87239" y="30354"/>
                      <a:pt x="53501" y="51864"/>
                      <a:pt x="26076" y="39951"/>
                    </a:cubicBezTo>
                    <a:cubicBezTo>
                      <a:pt x="10344" y="33580"/>
                      <a:pt x="-1034" y="17077"/>
                      <a:pt x="74" y="0"/>
                    </a:cubicBezTo>
                    <a:cubicBezTo>
                      <a:pt x="826" y="22083"/>
                      <a:pt x="20812" y="40763"/>
                      <a:pt x="42776" y="40288"/>
                    </a:cubicBezTo>
                    <a:cubicBezTo>
                      <a:pt x="64642" y="40466"/>
                      <a:pt x="84786" y="22241"/>
                      <a:pt x="85676" y="0"/>
                    </a:cubicBezTo>
                    <a:lnTo>
                      <a:pt x="85676" y="0"/>
                    </a:lnTo>
                    <a:close/>
                  </a:path>
                </a:pathLst>
              </a:custGeom>
              <a:solidFill>
                <a:srgbClr val="1C5E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82" name="Freeform: Shape 2181">
              <a:extLst>
                <a:ext uri="{FF2B5EF4-FFF2-40B4-BE49-F238E27FC236}">
                  <a16:creationId xmlns:a16="http://schemas.microsoft.com/office/drawing/2014/main" id="{F65FEDC6-921D-E579-FA45-63121BF8E243}"/>
                </a:ext>
              </a:extLst>
            </p:cNvPr>
            <p:cNvSpPr/>
            <p:nvPr/>
          </p:nvSpPr>
          <p:spPr>
            <a:xfrm>
              <a:off x="1828578" y="2759395"/>
              <a:ext cx="85779" cy="42899"/>
            </a:xfrm>
            <a:custGeom>
              <a:avLst/>
              <a:gdLst>
                <a:gd name="connsiteX0" fmla="*/ 85780 w 85779"/>
                <a:gd name="connsiteY0" fmla="*/ 0 h 42899"/>
                <a:gd name="connsiteX1" fmla="*/ 42900 w 85779"/>
                <a:gd name="connsiteY1" fmla="*/ 42900 h 42899"/>
                <a:gd name="connsiteX2" fmla="*/ 0 w 85779"/>
                <a:gd name="connsiteY2" fmla="*/ 0 h 42899"/>
                <a:gd name="connsiteX3" fmla="*/ 85780 w 85779"/>
                <a:gd name="connsiteY3" fmla="*/ 0 h 4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779" h="42899">
                  <a:moveTo>
                    <a:pt x="85780" y="0"/>
                  </a:moveTo>
                  <a:cubicBezTo>
                    <a:pt x="85780" y="23686"/>
                    <a:pt x="66586" y="42900"/>
                    <a:pt x="42900" y="42900"/>
                  </a:cubicBezTo>
                  <a:cubicBezTo>
                    <a:pt x="19214" y="42900"/>
                    <a:pt x="0" y="23686"/>
                    <a:pt x="0" y="0"/>
                  </a:cubicBezTo>
                  <a:cubicBezTo>
                    <a:pt x="0" y="0"/>
                    <a:pt x="42741" y="12051"/>
                    <a:pt x="85780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85" name="TextBox 2184">
            <a:extLst>
              <a:ext uri="{FF2B5EF4-FFF2-40B4-BE49-F238E27FC236}">
                <a16:creationId xmlns:a16="http://schemas.microsoft.com/office/drawing/2014/main" id="{22F02F29-E95C-509F-F6E9-BF09FCD9CAE1}"/>
              </a:ext>
            </a:extLst>
          </p:cNvPr>
          <p:cNvSpPr txBox="1"/>
          <p:nvPr/>
        </p:nvSpPr>
        <p:spPr>
          <a:xfrm>
            <a:off x="6536512" y="2718043"/>
            <a:ext cx="971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chemeClr val="accent1"/>
                </a:solidFill>
              </a:rPr>
              <a:t>Czech Republic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ADB6F2-0A18-C593-1728-56DE8090186F}"/>
              </a:ext>
            </a:extLst>
          </p:cNvPr>
          <p:cNvSpPr txBox="1"/>
          <p:nvPr/>
        </p:nvSpPr>
        <p:spPr>
          <a:xfrm>
            <a:off x="5622827" y="3168352"/>
            <a:ext cx="7348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</a:rPr>
              <a:t>Tunisia</a:t>
            </a:r>
            <a:endParaRPr lang="en-IN" sz="1000" b="1" dirty="0">
              <a:solidFill>
                <a:schemeClr val="accent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5D827BB-7B86-9BAE-8FA4-14D8D41AF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1508" y="3178289"/>
            <a:ext cx="117465" cy="1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876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932468"/>
      </p:ext>
    </p:extLst>
  </p:cSld>
  <p:clrMapOvr>
    <a:masterClrMapping/>
  </p:clrMapOvr>
</p:sld>
</file>

<file path=ppt/theme/theme1.xml><?xml version="1.0" encoding="utf-8"?>
<a:theme xmlns:a="http://schemas.openxmlformats.org/drawingml/2006/main" name="1_HT branded PP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981"/>
      </a:accent1>
      <a:accent2>
        <a:srgbClr val="0062AC"/>
      </a:accent2>
      <a:accent3>
        <a:srgbClr val="F2B800"/>
      </a:accent3>
      <a:accent4>
        <a:srgbClr val="F5A401"/>
      </a:accent4>
      <a:accent5>
        <a:srgbClr val="757070"/>
      </a:accent5>
      <a:accent6>
        <a:srgbClr val="AEABAB"/>
      </a:accent6>
      <a:hlink>
        <a:srgbClr val="1F3864"/>
      </a:hlink>
      <a:folHlink>
        <a:srgbClr val="7570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T branded PPT" id="{7E2151F3-79F1-4FFF-94AF-E8224A235C87}" vid="{07F373F4-430B-453C-8666-EB40ED18CB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107</TotalTime>
  <Words>902</Words>
  <Application>Microsoft Office PowerPoint</Application>
  <PresentationFormat>Widescreen</PresentationFormat>
  <Paragraphs>361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Arial</vt:lpstr>
      <vt:lpstr>Calibri</vt:lpstr>
      <vt:lpstr>Mulish SemiBold</vt:lpstr>
      <vt:lpstr>Segoe UI</vt:lpstr>
      <vt:lpstr>Segoe UI Semibold</vt:lpstr>
      <vt:lpstr>Wingdings</vt:lpstr>
      <vt:lpstr>1_HT branded PPT</vt:lpstr>
      <vt:lpstr>PowerPoint Presentation</vt:lpstr>
      <vt:lpstr>HINDUJA GROUP</vt:lpstr>
      <vt:lpstr>Hinduja Tech: Who We Are</vt:lpstr>
      <vt:lpstr>Engineering Sustainable Solutions for the Mobility Industry</vt:lpstr>
      <vt:lpstr>Concept to SoP Development and Digital Transformation</vt:lpstr>
      <vt:lpstr>Our Value Proposition</vt:lpstr>
      <vt:lpstr>Our Global Footprint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Hinduja Tech</dc:creator>
  <cp:lastModifiedBy>Sujin Raj M</cp:lastModifiedBy>
  <cp:revision>3</cp:revision>
  <dcterms:created xsi:type="dcterms:W3CDTF">2025-03-12T14:10:18Z</dcterms:created>
  <dcterms:modified xsi:type="dcterms:W3CDTF">2026-01-06T05:16:29Z</dcterms:modified>
</cp:coreProperties>
</file>