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30"/>
  </p:notesMasterIdLst>
  <p:sldIdLst>
    <p:sldId id="256" r:id="rId5"/>
    <p:sldId id="2145707635" r:id="rId6"/>
    <p:sldId id="2145707637" r:id="rId7"/>
    <p:sldId id="2145707638" r:id="rId8"/>
    <p:sldId id="293" r:id="rId9"/>
    <p:sldId id="2145707212" r:id="rId10"/>
    <p:sldId id="2145707221" r:id="rId11"/>
    <p:sldId id="2145707213" r:id="rId12"/>
    <p:sldId id="296" r:id="rId13"/>
    <p:sldId id="2030" r:id="rId14"/>
    <p:sldId id="2145707215" r:id="rId15"/>
    <p:sldId id="2145707498" r:id="rId16"/>
    <p:sldId id="2145707222" r:id="rId17"/>
    <p:sldId id="2145707636" r:id="rId18"/>
    <p:sldId id="265" r:id="rId19"/>
    <p:sldId id="2145707217" r:id="rId20"/>
    <p:sldId id="2145707499" r:id="rId21"/>
    <p:sldId id="278" r:id="rId22"/>
    <p:sldId id="1019" r:id="rId23"/>
    <p:sldId id="2145707639" r:id="rId24"/>
    <p:sldId id="268" r:id="rId25"/>
    <p:sldId id="2145707493" r:id="rId26"/>
    <p:sldId id="2145707494" r:id="rId27"/>
    <p:sldId id="2145707207" r:id="rId28"/>
    <p:sldId id="266" r:id="rId29"/>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0DDF74-9D3D-100E-2F50-9CAD8FD418C3}" name="Samuel Christopher" initials="SC" userId="S::Samuel.Chris@hindujatech.com::40d4319a-471d-4548-afae-779a7260d3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C80"/>
    <a:srgbClr val="269995"/>
    <a:srgbClr val="D13356"/>
    <a:srgbClr val="F7B719"/>
    <a:srgbClr val="00B9FA"/>
    <a:srgbClr val="0091C4"/>
    <a:srgbClr val="0A4D88"/>
    <a:srgbClr val="004F8A"/>
    <a:srgbClr val="FFFFFF"/>
    <a:srgbClr val="647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A4D12-48EA-4819-AC3C-88BB3B773909}" v="307" dt="2025-07-29T11:32:49.656"/>
    <p1510:client id="{B863D793-6EDA-A093-B079-F60F405A6858}" v="6" dt="2025-07-29T11:32:30.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081" autoAdjust="0"/>
  </p:normalViewPr>
  <p:slideViewPr>
    <p:cSldViewPr snapToGrid="0" showGuides="1">
      <p:cViewPr varScale="1">
        <p:scale>
          <a:sx n="98" d="100"/>
          <a:sy n="98" d="100"/>
        </p:scale>
        <p:origin x="954" y="36"/>
      </p:cViewPr>
      <p:guideLst>
        <p:guide pos="325"/>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jin Raj M" userId="S::sujinraj.mariaraj@hindujatech.com::aa6ef335-b067-4fff-b690-aef428560e6a" providerId="AD" clId="Web-{B863D793-6EDA-A093-B079-F60F405A6858}"/>
    <pc:docChg chg="modSld">
      <pc:chgData name="Sujin Raj M" userId="S::sujinraj.mariaraj@hindujatech.com::aa6ef335-b067-4fff-b690-aef428560e6a" providerId="AD" clId="Web-{B863D793-6EDA-A093-B079-F60F405A6858}" dt="2025-07-29T11:32:30.069" v="5"/>
      <pc:docMkLst>
        <pc:docMk/>
      </pc:docMkLst>
      <pc:sldChg chg="addSp delSp">
        <pc:chgData name="Sujin Raj M" userId="S::sujinraj.mariaraj@hindujatech.com::aa6ef335-b067-4fff-b690-aef428560e6a" providerId="AD" clId="Web-{B863D793-6EDA-A093-B079-F60F405A6858}" dt="2025-07-29T11:32:30.069" v="5"/>
        <pc:sldMkLst>
          <pc:docMk/>
          <pc:sldMk cId="3676967194" sldId="2145707635"/>
        </pc:sldMkLst>
        <pc:spChg chg="add del">
          <ac:chgData name="Sujin Raj M" userId="S::sujinraj.mariaraj@hindujatech.com::aa6ef335-b067-4fff-b690-aef428560e6a" providerId="AD" clId="Web-{B863D793-6EDA-A093-B079-F60F405A6858}" dt="2025-07-29T11:32:30.069" v="3"/>
          <ac:spMkLst>
            <pc:docMk/>
            <pc:sldMk cId="3676967194" sldId="2145707635"/>
            <ac:spMk id="18" creationId="{22848FA1-E98A-0F3B-369F-58533AE70EBB}"/>
          </ac:spMkLst>
        </pc:spChg>
        <pc:grpChg chg="add del">
          <ac:chgData name="Sujin Raj M" userId="S::sujinraj.mariaraj@hindujatech.com::aa6ef335-b067-4fff-b690-aef428560e6a" providerId="AD" clId="Web-{B863D793-6EDA-A093-B079-F60F405A6858}" dt="2025-07-29T11:32:30.069" v="5"/>
          <ac:grpSpMkLst>
            <pc:docMk/>
            <pc:sldMk cId="3676967194" sldId="2145707635"/>
            <ac:grpSpMk id="17" creationId="{5748BFC6-408A-6603-3C86-C71D671049CA}"/>
          </ac:grpSpMkLst>
        </pc:grpChg>
        <pc:grpChg chg="add del">
          <ac:chgData name="Sujin Raj M" userId="S::sujinraj.mariaraj@hindujatech.com::aa6ef335-b067-4fff-b690-aef428560e6a" providerId="AD" clId="Web-{B863D793-6EDA-A093-B079-F60F405A6858}" dt="2025-07-29T11:32:30.069" v="4"/>
          <ac:grpSpMkLst>
            <pc:docMk/>
            <pc:sldMk cId="3676967194" sldId="2145707635"/>
            <ac:grpSpMk id="19" creationId="{D4BB928D-D8D8-B454-7482-B9CD4F0625D6}"/>
          </ac:grpSpMkLst>
        </pc:grpChg>
      </pc:sldChg>
    </pc:docChg>
  </pc:docChgLst>
  <pc:docChgLst>
    <pc:chgData name="Sujin Raj M" userId="aa6ef335-b067-4fff-b690-aef428560e6a" providerId="ADAL" clId="{1ABA4D12-48EA-4819-AC3C-88BB3B773909}"/>
    <pc:docChg chg="undo redo custSel addSld delSld modSld">
      <pc:chgData name="Sujin Raj M" userId="aa6ef335-b067-4fff-b690-aef428560e6a" providerId="ADAL" clId="{1ABA4D12-48EA-4819-AC3C-88BB3B773909}" dt="2025-07-25T09:30:07.142" v="1161" actId="1076"/>
      <pc:docMkLst>
        <pc:docMk/>
      </pc:docMkLst>
      <pc:sldChg chg="addSp delSp modSp mod">
        <pc:chgData name="Sujin Raj M" userId="aa6ef335-b067-4fff-b690-aef428560e6a" providerId="ADAL" clId="{1ABA4D12-48EA-4819-AC3C-88BB3B773909}" dt="2025-07-25T04:47:50.515" v="456" actId="14100"/>
        <pc:sldMkLst>
          <pc:docMk/>
          <pc:sldMk cId="3208702445" sldId="265"/>
        </pc:sldMkLst>
        <pc:spChg chg="add mod ord">
          <ac:chgData name="Sujin Raj M" userId="aa6ef335-b067-4fff-b690-aef428560e6a" providerId="ADAL" clId="{1ABA4D12-48EA-4819-AC3C-88BB3B773909}" dt="2025-07-25T04:47:50.515" v="456" actId="14100"/>
          <ac:spMkLst>
            <pc:docMk/>
            <pc:sldMk cId="3208702445" sldId="265"/>
            <ac:spMk id="4" creationId="{3325FD96-C25A-928E-BACC-E89EE36198D9}"/>
          </ac:spMkLst>
        </pc:spChg>
        <pc:spChg chg="mod">
          <ac:chgData name="Sujin Raj M" userId="aa6ef335-b067-4fff-b690-aef428560e6a" providerId="ADAL" clId="{1ABA4D12-48EA-4819-AC3C-88BB3B773909}" dt="2025-07-25T04:47:18.226" v="438" actId="1076"/>
          <ac:spMkLst>
            <pc:docMk/>
            <pc:sldMk cId="3208702445" sldId="265"/>
            <ac:spMk id="12" creationId="{973758B9-510F-98B1-D302-E3B3A2E1B452}"/>
          </ac:spMkLst>
        </pc:spChg>
        <pc:spChg chg="mod">
          <ac:chgData name="Sujin Raj M" userId="aa6ef335-b067-4fff-b690-aef428560e6a" providerId="ADAL" clId="{1ABA4D12-48EA-4819-AC3C-88BB3B773909}" dt="2025-07-25T04:47:18.226" v="438" actId="1076"/>
          <ac:spMkLst>
            <pc:docMk/>
            <pc:sldMk cId="3208702445" sldId="265"/>
            <ac:spMk id="16" creationId="{C4EBA92A-7B26-B59B-048E-396CD8E51357}"/>
          </ac:spMkLst>
        </pc:spChg>
        <pc:grpChg chg="add mod">
          <ac:chgData name="Sujin Raj M" userId="aa6ef335-b067-4fff-b690-aef428560e6a" providerId="ADAL" clId="{1ABA4D12-48EA-4819-AC3C-88BB3B773909}" dt="2025-07-25T04:47:10.705" v="437" actId="1076"/>
          <ac:grpSpMkLst>
            <pc:docMk/>
            <pc:sldMk cId="3208702445" sldId="265"/>
            <ac:grpSpMk id="6" creationId="{580911EF-8C5B-9E29-E374-2720BBD52FE2}"/>
          </ac:grpSpMkLst>
        </pc:grpChg>
        <pc:picChg chg="mod ord">
          <ac:chgData name="Sujin Raj M" userId="aa6ef335-b067-4fff-b690-aef428560e6a" providerId="ADAL" clId="{1ABA4D12-48EA-4819-AC3C-88BB3B773909}" dt="2025-07-25T04:45:52.192" v="415" actId="1076"/>
          <ac:picMkLst>
            <pc:docMk/>
            <pc:sldMk cId="3208702445" sldId="265"/>
            <ac:picMk id="2" creationId="{00000000-0000-0000-0000-000000000000}"/>
          </ac:picMkLst>
        </pc:picChg>
        <pc:picChg chg="mod">
          <ac:chgData name="Sujin Raj M" userId="aa6ef335-b067-4fff-b690-aef428560e6a" providerId="ADAL" clId="{1ABA4D12-48EA-4819-AC3C-88BB3B773909}" dt="2025-07-25T04:45:52.192" v="415" actId="1076"/>
          <ac:picMkLst>
            <pc:docMk/>
            <pc:sldMk cId="3208702445" sldId="265"/>
            <ac:picMk id="3" creationId="{E0C0BCB4-112B-A21E-3875-1E32FCCD77E9}"/>
          </ac:picMkLst>
        </pc:picChg>
        <pc:picChg chg="mod">
          <ac:chgData name="Sujin Raj M" userId="aa6ef335-b067-4fff-b690-aef428560e6a" providerId="ADAL" clId="{1ABA4D12-48EA-4819-AC3C-88BB3B773909}" dt="2025-07-25T04:47:18.226" v="438" actId="1076"/>
          <ac:picMkLst>
            <pc:docMk/>
            <pc:sldMk cId="3208702445" sldId="265"/>
            <ac:picMk id="7" creationId="{F96EF52B-32A7-085F-679C-D09880274CC0}"/>
          </ac:picMkLst>
        </pc:picChg>
        <pc:picChg chg="mod">
          <ac:chgData name="Sujin Raj M" userId="aa6ef335-b067-4fff-b690-aef428560e6a" providerId="ADAL" clId="{1ABA4D12-48EA-4819-AC3C-88BB3B773909}" dt="2025-07-25T04:47:18.226" v="438" actId="1076"/>
          <ac:picMkLst>
            <pc:docMk/>
            <pc:sldMk cId="3208702445" sldId="265"/>
            <ac:picMk id="8" creationId="{00000000-0000-0000-0000-000000000000}"/>
          </ac:picMkLst>
        </pc:picChg>
        <pc:picChg chg="mod">
          <ac:chgData name="Sujin Raj M" userId="aa6ef335-b067-4fff-b690-aef428560e6a" providerId="ADAL" clId="{1ABA4D12-48EA-4819-AC3C-88BB3B773909}" dt="2025-07-25T04:47:18.226" v="438" actId="1076"/>
          <ac:picMkLst>
            <pc:docMk/>
            <pc:sldMk cId="3208702445" sldId="265"/>
            <ac:picMk id="9" creationId="{13491AD2-552A-DEEF-AC17-0748E3FE935D}"/>
          </ac:picMkLst>
        </pc:picChg>
        <pc:picChg chg="mod">
          <ac:chgData name="Sujin Raj M" userId="aa6ef335-b067-4fff-b690-aef428560e6a" providerId="ADAL" clId="{1ABA4D12-48EA-4819-AC3C-88BB3B773909}" dt="2025-07-25T04:46:13.679" v="419" actId="1076"/>
          <ac:picMkLst>
            <pc:docMk/>
            <pc:sldMk cId="3208702445" sldId="265"/>
            <ac:picMk id="10" creationId="{32C1AA07-AAE6-3023-2B8B-CA9711BDA1BA}"/>
          </ac:picMkLst>
        </pc:picChg>
        <pc:picChg chg="mod">
          <ac:chgData name="Sujin Raj M" userId="aa6ef335-b067-4fff-b690-aef428560e6a" providerId="ADAL" clId="{1ABA4D12-48EA-4819-AC3C-88BB3B773909}" dt="2025-07-25T04:46:13.679" v="419" actId="1076"/>
          <ac:picMkLst>
            <pc:docMk/>
            <pc:sldMk cId="3208702445" sldId="265"/>
            <ac:picMk id="11" creationId="{00000000-0000-0000-0000-000000000000}"/>
          </ac:picMkLst>
        </pc:picChg>
        <pc:picChg chg="mod">
          <ac:chgData name="Sujin Raj M" userId="aa6ef335-b067-4fff-b690-aef428560e6a" providerId="ADAL" clId="{1ABA4D12-48EA-4819-AC3C-88BB3B773909}" dt="2025-07-25T04:47:18.226" v="438" actId="1076"/>
          <ac:picMkLst>
            <pc:docMk/>
            <pc:sldMk cId="3208702445" sldId="265"/>
            <ac:picMk id="19" creationId="{6E398725-FC3B-7278-AE8A-0DA017B5E30D}"/>
          </ac:picMkLst>
        </pc:picChg>
        <pc:picChg chg="mod">
          <ac:chgData name="Sujin Raj M" userId="aa6ef335-b067-4fff-b690-aef428560e6a" providerId="ADAL" clId="{1ABA4D12-48EA-4819-AC3C-88BB3B773909}" dt="2025-07-25T04:47:18.226" v="438" actId="1076"/>
          <ac:picMkLst>
            <pc:docMk/>
            <pc:sldMk cId="3208702445" sldId="265"/>
            <ac:picMk id="20" creationId="{E7A00B59-5509-1E89-7E33-3D5689B4A11D}"/>
          </ac:picMkLst>
        </pc:picChg>
        <pc:picChg chg="mod">
          <ac:chgData name="Sujin Raj M" userId="aa6ef335-b067-4fff-b690-aef428560e6a" providerId="ADAL" clId="{1ABA4D12-48EA-4819-AC3C-88BB3B773909}" dt="2025-07-25T04:47:06.529" v="436" actId="1076"/>
          <ac:picMkLst>
            <pc:docMk/>
            <pc:sldMk cId="3208702445" sldId="265"/>
            <ac:picMk id="21" creationId="{1CD2139C-F366-45AC-9F37-3F09594E1EED}"/>
          </ac:picMkLst>
        </pc:picChg>
        <pc:picChg chg="mod modCrop">
          <ac:chgData name="Sujin Raj M" userId="aa6ef335-b067-4fff-b690-aef428560e6a" providerId="ADAL" clId="{1ABA4D12-48EA-4819-AC3C-88BB3B773909}" dt="2025-07-25T04:45:52.192" v="415" actId="1076"/>
          <ac:picMkLst>
            <pc:docMk/>
            <pc:sldMk cId="3208702445" sldId="265"/>
            <ac:picMk id="22" creationId="{8DDFBEC9-0767-CD29-119C-72F675794D0F}"/>
          </ac:picMkLst>
        </pc:picChg>
        <pc:picChg chg="mod">
          <ac:chgData name="Sujin Raj M" userId="aa6ef335-b067-4fff-b690-aef428560e6a" providerId="ADAL" clId="{1ABA4D12-48EA-4819-AC3C-88BB3B773909}" dt="2025-07-25T04:47:18.226" v="438" actId="1076"/>
          <ac:picMkLst>
            <pc:docMk/>
            <pc:sldMk cId="3208702445" sldId="265"/>
            <ac:picMk id="23" creationId="{27CEA41F-D904-33A7-9A18-A19B6AB19377}"/>
          </ac:picMkLst>
        </pc:picChg>
        <pc:picChg chg="mod">
          <ac:chgData name="Sujin Raj M" userId="aa6ef335-b067-4fff-b690-aef428560e6a" providerId="ADAL" clId="{1ABA4D12-48EA-4819-AC3C-88BB3B773909}" dt="2025-07-25T04:47:18.226" v="438" actId="1076"/>
          <ac:picMkLst>
            <pc:docMk/>
            <pc:sldMk cId="3208702445" sldId="265"/>
            <ac:picMk id="24" creationId="{8EBC352D-9236-7C90-02F4-F34B07C75306}"/>
          </ac:picMkLst>
        </pc:picChg>
        <pc:picChg chg="mod">
          <ac:chgData name="Sujin Raj M" userId="aa6ef335-b067-4fff-b690-aef428560e6a" providerId="ADAL" clId="{1ABA4D12-48EA-4819-AC3C-88BB3B773909}" dt="2025-07-25T04:47:01.668" v="434" actId="1076"/>
          <ac:picMkLst>
            <pc:docMk/>
            <pc:sldMk cId="3208702445" sldId="265"/>
            <ac:picMk id="26" creationId="{4CFEEA8C-FDEB-53AB-3231-59364B21BC1B}"/>
          </ac:picMkLst>
        </pc:picChg>
        <pc:picChg chg="mod">
          <ac:chgData name="Sujin Raj M" userId="aa6ef335-b067-4fff-b690-aef428560e6a" providerId="ADAL" clId="{1ABA4D12-48EA-4819-AC3C-88BB3B773909}" dt="2025-07-25T04:46:26.842" v="424" actId="1076"/>
          <ac:picMkLst>
            <pc:docMk/>
            <pc:sldMk cId="3208702445" sldId="265"/>
            <ac:picMk id="27" creationId="{CACD59C6-2165-2E44-4B45-5B168B063A70}"/>
          </ac:picMkLst>
        </pc:picChg>
        <pc:picChg chg="mod">
          <ac:chgData name="Sujin Raj M" userId="aa6ef335-b067-4fff-b690-aef428560e6a" providerId="ADAL" clId="{1ABA4D12-48EA-4819-AC3C-88BB3B773909}" dt="2025-07-25T04:47:18.226" v="438" actId="1076"/>
          <ac:picMkLst>
            <pc:docMk/>
            <pc:sldMk cId="3208702445" sldId="265"/>
            <ac:picMk id="1030" creationId="{00000000-0000-0000-0000-000000000000}"/>
          </ac:picMkLst>
        </pc:picChg>
      </pc:sldChg>
      <pc:sldChg chg="addSp delSp modSp mod">
        <pc:chgData name="Sujin Raj M" userId="aa6ef335-b067-4fff-b690-aef428560e6a" providerId="ADAL" clId="{1ABA4D12-48EA-4819-AC3C-88BB3B773909}" dt="2025-07-25T08:48:23.473" v="998" actId="14100"/>
        <pc:sldMkLst>
          <pc:docMk/>
          <pc:sldMk cId="775815947" sldId="268"/>
        </pc:sldMkLst>
        <pc:spChg chg="mod">
          <ac:chgData name="Sujin Raj M" userId="aa6ef335-b067-4fff-b690-aef428560e6a" providerId="ADAL" clId="{1ABA4D12-48EA-4819-AC3C-88BB3B773909}" dt="2025-07-25T08:48:17.367" v="997" actId="1076"/>
          <ac:spMkLst>
            <pc:docMk/>
            <pc:sldMk cId="775815947" sldId="268"/>
            <ac:spMk id="5" creationId="{00000000-0000-0000-0000-000000000000}"/>
          </ac:spMkLst>
        </pc:spChg>
        <pc:spChg chg="mod">
          <ac:chgData name="Sujin Raj M" userId="aa6ef335-b067-4fff-b690-aef428560e6a" providerId="ADAL" clId="{1ABA4D12-48EA-4819-AC3C-88BB3B773909}" dt="2025-07-25T08:48:23.473" v="998" actId="14100"/>
          <ac:spMkLst>
            <pc:docMk/>
            <pc:sldMk cId="775815947" sldId="268"/>
            <ac:spMk id="11" creationId="{0F35F5BA-C379-7A63-614F-1579D2E0C5AF}"/>
          </ac:spMkLst>
        </pc:spChg>
        <pc:picChg chg="mod topLvl">
          <ac:chgData name="Sujin Raj M" userId="aa6ef335-b067-4fff-b690-aef428560e6a" providerId="ADAL" clId="{1ABA4D12-48EA-4819-AC3C-88BB3B773909}" dt="2025-07-25T08:47:17.196" v="984" actId="1037"/>
          <ac:picMkLst>
            <pc:docMk/>
            <pc:sldMk cId="775815947" sldId="268"/>
            <ac:picMk id="6" creationId="{1E6164DF-0256-CF95-F04C-DF8FEE93D227}"/>
          </ac:picMkLst>
        </pc:picChg>
        <pc:picChg chg="mod topLvl">
          <ac:chgData name="Sujin Raj M" userId="aa6ef335-b067-4fff-b690-aef428560e6a" providerId="ADAL" clId="{1ABA4D12-48EA-4819-AC3C-88BB3B773909}" dt="2025-07-25T08:48:08.384" v="995" actId="1076"/>
          <ac:picMkLst>
            <pc:docMk/>
            <pc:sldMk cId="775815947" sldId="268"/>
            <ac:picMk id="8" creationId="{00000000-0000-0000-0000-000000000000}"/>
          </ac:picMkLst>
        </pc:picChg>
        <pc:picChg chg="mod topLvl modCrop">
          <ac:chgData name="Sujin Raj M" userId="aa6ef335-b067-4fff-b690-aef428560e6a" providerId="ADAL" clId="{1ABA4D12-48EA-4819-AC3C-88BB3B773909}" dt="2025-07-25T08:48:08.384" v="995" actId="1076"/>
          <ac:picMkLst>
            <pc:docMk/>
            <pc:sldMk cId="775815947" sldId="268"/>
            <ac:picMk id="9" creationId="{00000000-0000-0000-0000-000000000000}"/>
          </ac:picMkLst>
        </pc:picChg>
        <pc:picChg chg="mod topLvl">
          <ac:chgData name="Sujin Raj M" userId="aa6ef335-b067-4fff-b690-aef428560e6a" providerId="ADAL" clId="{1ABA4D12-48EA-4819-AC3C-88BB3B773909}" dt="2025-07-25T08:48:05.334" v="994" actId="1076"/>
          <ac:picMkLst>
            <pc:docMk/>
            <pc:sldMk cId="775815947" sldId="268"/>
            <ac:picMk id="26" creationId="{588A64E1-6492-86C3-0B0A-D4415150B71A}"/>
          </ac:picMkLst>
        </pc:picChg>
      </pc:sldChg>
      <pc:sldChg chg="addSp modSp mod">
        <pc:chgData name="Sujin Raj M" userId="aa6ef335-b067-4fff-b690-aef428560e6a" providerId="ADAL" clId="{1ABA4D12-48EA-4819-AC3C-88BB3B773909}" dt="2025-07-25T05:05:30.872" v="614" actId="1038"/>
        <pc:sldMkLst>
          <pc:docMk/>
          <pc:sldMk cId="2936448857" sldId="278"/>
        </pc:sldMkLst>
        <pc:spChg chg="mod">
          <ac:chgData name="Sujin Raj M" userId="aa6ef335-b067-4fff-b690-aef428560e6a" providerId="ADAL" clId="{1ABA4D12-48EA-4819-AC3C-88BB3B773909}" dt="2025-07-25T05:04:50.785" v="594" actId="14100"/>
          <ac:spMkLst>
            <pc:docMk/>
            <pc:sldMk cId="2936448857" sldId="278"/>
            <ac:spMk id="2" creationId="{00000000-0000-0000-0000-000000000000}"/>
          </ac:spMkLst>
        </pc:spChg>
        <pc:spChg chg="add mod ord">
          <ac:chgData name="Sujin Raj M" userId="aa6ef335-b067-4fff-b690-aef428560e6a" providerId="ADAL" clId="{1ABA4D12-48EA-4819-AC3C-88BB3B773909}" dt="2025-07-25T05:05:25.855" v="608" actId="1076"/>
          <ac:spMkLst>
            <pc:docMk/>
            <pc:sldMk cId="2936448857" sldId="278"/>
            <ac:spMk id="4" creationId="{87651D55-9427-7CF7-9683-5884B1BE0C30}"/>
          </ac:spMkLst>
        </pc:spChg>
        <pc:picChg chg="mod">
          <ac:chgData name="Sujin Raj M" userId="aa6ef335-b067-4fff-b690-aef428560e6a" providerId="ADAL" clId="{1ABA4D12-48EA-4819-AC3C-88BB3B773909}" dt="2025-07-25T05:05:30.872" v="614" actId="1038"/>
          <ac:picMkLst>
            <pc:docMk/>
            <pc:sldMk cId="2936448857" sldId="278"/>
            <ac:picMk id="3" creationId="{00000000-0000-0000-0000-000000000000}"/>
          </ac:picMkLst>
        </pc:picChg>
      </pc:sldChg>
      <pc:sldChg chg="delSp modSp del mod">
        <pc:chgData name="Sujin Raj M" userId="aa6ef335-b067-4fff-b690-aef428560e6a" providerId="ADAL" clId="{1ABA4D12-48EA-4819-AC3C-88BB3B773909}" dt="2025-07-24T09:19:45.131" v="176" actId="47"/>
        <pc:sldMkLst>
          <pc:docMk/>
          <pc:sldMk cId="3290108520" sldId="292"/>
        </pc:sldMkLst>
      </pc:sldChg>
      <pc:sldChg chg="modSp mod">
        <pc:chgData name="Sujin Raj M" userId="aa6ef335-b067-4fff-b690-aef428560e6a" providerId="ADAL" clId="{1ABA4D12-48EA-4819-AC3C-88BB3B773909}" dt="2025-07-25T04:48:30.955" v="460" actId="207"/>
        <pc:sldMkLst>
          <pc:docMk/>
          <pc:sldMk cId="4171040276" sldId="293"/>
        </pc:sldMkLst>
        <pc:spChg chg="mod">
          <ac:chgData name="Sujin Raj M" userId="aa6ef335-b067-4fff-b690-aef428560e6a" providerId="ADAL" clId="{1ABA4D12-48EA-4819-AC3C-88BB3B773909}" dt="2025-07-25T04:48:30.955" v="460" actId="207"/>
          <ac:spMkLst>
            <pc:docMk/>
            <pc:sldMk cId="4171040276" sldId="293"/>
            <ac:spMk id="9" creationId="{CB0E213B-1B20-052A-A5FD-183B8CEFCDB0}"/>
          </ac:spMkLst>
        </pc:spChg>
      </pc:sldChg>
      <pc:sldChg chg="modSp mod">
        <pc:chgData name="Sujin Raj M" userId="aa6ef335-b067-4fff-b690-aef428560e6a" providerId="ADAL" clId="{1ABA4D12-48EA-4819-AC3C-88BB3B773909}" dt="2025-07-25T04:49:22.287" v="472" actId="207"/>
        <pc:sldMkLst>
          <pc:docMk/>
          <pc:sldMk cId="2001000692" sldId="296"/>
        </pc:sldMkLst>
        <pc:spChg chg="mod">
          <ac:chgData name="Sujin Raj M" userId="aa6ef335-b067-4fff-b690-aef428560e6a" providerId="ADAL" clId="{1ABA4D12-48EA-4819-AC3C-88BB3B773909}" dt="2025-07-25T04:49:22.287" v="472" actId="207"/>
          <ac:spMkLst>
            <pc:docMk/>
            <pc:sldMk cId="2001000692" sldId="296"/>
            <ac:spMk id="6" creationId="{4A1BE138-40C2-1A33-95C5-D8B436B1203D}"/>
          </ac:spMkLst>
        </pc:spChg>
        <pc:spChg chg="mod">
          <ac:chgData name="Sujin Raj M" userId="aa6ef335-b067-4fff-b690-aef428560e6a" providerId="ADAL" clId="{1ABA4D12-48EA-4819-AC3C-88BB3B773909}" dt="2025-07-24T10:52:38.046" v="224" actId="14100"/>
          <ac:spMkLst>
            <pc:docMk/>
            <pc:sldMk cId="2001000692" sldId="296"/>
            <ac:spMk id="12" creationId="{8A9154B0-3F73-1A91-E675-3F2B92FA0583}"/>
          </ac:spMkLst>
        </pc:spChg>
        <pc:spChg chg="mod">
          <ac:chgData name="Sujin Raj M" userId="aa6ef335-b067-4fff-b690-aef428560e6a" providerId="ADAL" clId="{1ABA4D12-48EA-4819-AC3C-88BB3B773909}" dt="2025-07-24T09:20:38.294" v="188" actId="14100"/>
          <ac:spMkLst>
            <pc:docMk/>
            <pc:sldMk cId="2001000692" sldId="296"/>
            <ac:spMk id="13" creationId="{77E15852-A3BF-EDA3-868E-BB33BC0B5C45}"/>
          </ac:spMkLst>
        </pc:spChg>
        <pc:picChg chg="mod">
          <ac:chgData name="Sujin Raj M" userId="aa6ef335-b067-4fff-b690-aef428560e6a" providerId="ADAL" clId="{1ABA4D12-48EA-4819-AC3C-88BB3B773909}" dt="2025-07-24T09:20:21.686" v="181" actId="14100"/>
          <ac:picMkLst>
            <pc:docMk/>
            <pc:sldMk cId="2001000692" sldId="296"/>
            <ac:picMk id="4" creationId="{C88D4D19-81F1-C0CC-AC56-17A9EC7B3E24}"/>
          </ac:picMkLst>
        </pc:picChg>
        <pc:picChg chg="mod">
          <ac:chgData name="Sujin Raj M" userId="aa6ef335-b067-4fff-b690-aef428560e6a" providerId="ADAL" clId="{1ABA4D12-48EA-4819-AC3C-88BB3B773909}" dt="2025-07-24T09:20:23.232" v="182" actId="1076"/>
          <ac:picMkLst>
            <pc:docMk/>
            <pc:sldMk cId="2001000692" sldId="296"/>
            <ac:picMk id="5" creationId="{B8930843-4C51-B03F-494D-9F87E45D4DD6}"/>
          </ac:picMkLst>
        </pc:picChg>
        <pc:picChg chg="mod">
          <ac:chgData name="Sujin Raj M" userId="aa6ef335-b067-4fff-b690-aef428560e6a" providerId="ADAL" clId="{1ABA4D12-48EA-4819-AC3C-88BB3B773909}" dt="2025-07-24T10:52:31.798" v="223" actId="1076"/>
          <ac:picMkLst>
            <pc:docMk/>
            <pc:sldMk cId="2001000692" sldId="296"/>
            <ac:picMk id="17" creationId="{180101C8-8198-F55E-C523-803DAD5FA1E5}"/>
          </ac:picMkLst>
        </pc:picChg>
      </pc:sldChg>
      <pc:sldChg chg="modSp del mod">
        <pc:chgData name="Sujin Raj M" userId="aa6ef335-b067-4fff-b690-aef428560e6a" providerId="ADAL" clId="{1ABA4D12-48EA-4819-AC3C-88BB3B773909}" dt="2025-07-25T08:45:19.195" v="953" actId="47"/>
        <pc:sldMkLst>
          <pc:docMk/>
          <pc:sldMk cId="1682337049" sldId="884"/>
        </pc:sldMkLst>
      </pc:sldChg>
      <pc:sldChg chg="addSp delSp modSp mod">
        <pc:chgData name="Sujin Raj M" userId="aa6ef335-b067-4fff-b690-aef428560e6a" providerId="ADAL" clId="{1ABA4D12-48EA-4819-AC3C-88BB3B773909}" dt="2025-07-25T06:29:18.896" v="770" actId="164"/>
        <pc:sldMkLst>
          <pc:docMk/>
          <pc:sldMk cId="3049705067" sldId="1019"/>
        </pc:sldMkLst>
        <pc:spChg chg="mod">
          <ac:chgData name="Sujin Raj M" userId="aa6ef335-b067-4fff-b690-aef428560e6a" providerId="ADAL" clId="{1ABA4D12-48EA-4819-AC3C-88BB3B773909}" dt="2025-07-25T06:22:40.360" v="652" actId="27803"/>
          <ac:spMkLst>
            <pc:docMk/>
            <pc:sldMk cId="3049705067" sldId="1019"/>
            <ac:spMk id="10" creationId="{2A228B2E-8AE5-949B-B54E-1E4A2A6624E8}"/>
          </ac:spMkLst>
        </pc:spChg>
        <pc:spChg chg="mod">
          <ac:chgData name="Sujin Raj M" userId="aa6ef335-b067-4fff-b690-aef428560e6a" providerId="ADAL" clId="{1ABA4D12-48EA-4819-AC3C-88BB3B773909}" dt="2025-07-25T06:22:40.360" v="652" actId="27803"/>
          <ac:spMkLst>
            <pc:docMk/>
            <pc:sldMk cId="3049705067" sldId="1019"/>
            <ac:spMk id="11" creationId="{22F6CA66-982C-7C1A-C8D3-18B0B19DF3AF}"/>
          </ac:spMkLst>
        </pc:spChg>
        <pc:spChg chg="mod">
          <ac:chgData name="Sujin Raj M" userId="aa6ef335-b067-4fff-b690-aef428560e6a" providerId="ADAL" clId="{1ABA4D12-48EA-4819-AC3C-88BB3B773909}" dt="2025-07-25T06:22:40.360" v="652" actId="27803"/>
          <ac:spMkLst>
            <pc:docMk/>
            <pc:sldMk cId="3049705067" sldId="1019"/>
            <ac:spMk id="14" creationId="{95CC5C20-EE21-1462-B1C0-39172F9D8D2D}"/>
          </ac:spMkLst>
        </pc:spChg>
        <pc:spChg chg="mod">
          <ac:chgData name="Sujin Raj M" userId="aa6ef335-b067-4fff-b690-aef428560e6a" providerId="ADAL" clId="{1ABA4D12-48EA-4819-AC3C-88BB3B773909}" dt="2025-07-25T06:22:40.360" v="652" actId="27803"/>
          <ac:spMkLst>
            <pc:docMk/>
            <pc:sldMk cId="3049705067" sldId="1019"/>
            <ac:spMk id="16" creationId="{D0D36026-5010-E052-9129-FDCCE38BC050}"/>
          </ac:spMkLst>
        </pc:spChg>
        <pc:spChg chg="mod">
          <ac:chgData name="Sujin Raj M" userId="aa6ef335-b067-4fff-b690-aef428560e6a" providerId="ADAL" clId="{1ABA4D12-48EA-4819-AC3C-88BB3B773909}" dt="2025-07-25T06:23:05.697" v="661" actId="207"/>
          <ac:spMkLst>
            <pc:docMk/>
            <pc:sldMk cId="3049705067" sldId="1019"/>
            <ac:spMk id="21" creationId="{0FE2A9FE-7B50-10D2-D43E-38D436FF980F}"/>
          </ac:spMkLst>
        </pc:spChg>
        <pc:spChg chg="mod">
          <ac:chgData name="Sujin Raj M" userId="aa6ef335-b067-4fff-b690-aef428560e6a" providerId="ADAL" clId="{1ABA4D12-48EA-4819-AC3C-88BB3B773909}" dt="2025-07-25T06:23:16.133" v="666" actId="207"/>
          <ac:spMkLst>
            <pc:docMk/>
            <pc:sldMk cId="3049705067" sldId="1019"/>
            <ac:spMk id="22" creationId="{48BC640A-F84C-B462-1057-8C86C13C7C15}"/>
          </ac:spMkLst>
        </pc:spChg>
        <pc:spChg chg="mod">
          <ac:chgData name="Sujin Raj M" userId="aa6ef335-b067-4fff-b690-aef428560e6a" providerId="ADAL" clId="{1ABA4D12-48EA-4819-AC3C-88BB3B773909}" dt="2025-07-25T06:22:56.827" v="658" actId="165"/>
          <ac:spMkLst>
            <pc:docMk/>
            <pc:sldMk cId="3049705067" sldId="1019"/>
            <ac:spMk id="24" creationId="{2E26DF1A-DA40-7239-5BB3-49BA3559DBAA}"/>
          </ac:spMkLst>
        </pc:spChg>
        <pc:spChg chg="mod">
          <ac:chgData name="Sujin Raj M" userId="aa6ef335-b067-4fff-b690-aef428560e6a" providerId="ADAL" clId="{1ABA4D12-48EA-4819-AC3C-88BB3B773909}" dt="2025-07-25T06:22:56.827" v="658" actId="165"/>
          <ac:spMkLst>
            <pc:docMk/>
            <pc:sldMk cId="3049705067" sldId="1019"/>
            <ac:spMk id="25" creationId="{B2297350-3C3C-6A68-1FAF-822068B52D0E}"/>
          </ac:spMkLst>
        </pc:spChg>
        <pc:spChg chg="mod">
          <ac:chgData name="Sujin Raj M" userId="aa6ef335-b067-4fff-b690-aef428560e6a" providerId="ADAL" clId="{1ABA4D12-48EA-4819-AC3C-88BB3B773909}" dt="2025-07-25T06:24:23.741" v="677" actId="207"/>
          <ac:spMkLst>
            <pc:docMk/>
            <pc:sldMk cId="3049705067" sldId="1019"/>
            <ac:spMk id="27" creationId="{143DE63B-8C20-7CF1-9705-483E8AF78E5F}"/>
          </ac:spMkLst>
        </pc:spChg>
        <pc:spChg chg="mod">
          <ac:chgData name="Sujin Raj M" userId="aa6ef335-b067-4fff-b690-aef428560e6a" providerId="ADAL" clId="{1ABA4D12-48EA-4819-AC3C-88BB3B773909}" dt="2025-07-25T06:24:31.647" v="679" actId="207"/>
          <ac:spMkLst>
            <pc:docMk/>
            <pc:sldMk cId="3049705067" sldId="1019"/>
            <ac:spMk id="28" creationId="{FCC54021-C089-6EB1-F4E8-8F0833D6583C}"/>
          </ac:spMkLst>
        </pc:spChg>
        <pc:spChg chg="mod">
          <ac:chgData name="Sujin Raj M" userId="aa6ef335-b067-4fff-b690-aef428560e6a" providerId="ADAL" clId="{1ABA4D12-48EA-4819-AC3C-88BB3B773909}" dt="2025-07-25T06:24:48.528" v="684"/>
          <ac:spMkLst>
            <pc:docMk/>
            <pc:sldMk cId="3049705067" sldId="1019"/>
            <ac:spMk id="42" creationId="{C6F362C8-8E81-E9C7-E96C-CB3FCCD10A12}"/>
          </ac:spMkLst>
        </pc:spChg>
        <pc:spChg chg="mod">
          <ac:chgData name="Sujin Raj M" userId="aa6ef335-b067-4fff-b690-aef428560e6a" providerId="ADAL" clId="{1ABA4D12-48EA-4819-AC3C-88BB3B773909}" dt="2025-07-25T06:24:48.528" v="684"/>
          <ac:spMkLst>
            <pc:docMk/>
            <pc:sldMk cId="3049705067" sldId="1019"/>
            <ac:spMk id="43" creationId="{F7AE9E6E-B5E6-A272-8B8F-13F3FEEBB438}"/>
          </ac:spMkLst>
        </pc:spChg>
        <pc:spChg chg="mod">
          <ac:chgData name="Sujin Raj M" userId="aa6ef335-b067-4fff-b690-aef428560e6a" providerId="ADAL" clId="{1ABA4D12-48EA-4819-AC3C-88BB3B773909}" dt="2025-07-25T06:25:14.362" v="695" actId="571"/>
          <ac:spMkLst>
            <pc:docMk/>
            <pc:sldMk cId="3049705067" sldId="1019"/>
            <ac:spMk id="45" creationId="{B69951DD-D38E-EA12-0769-B889DAA78AD5}"/>
          </ac:spMkLst>
        </pc:spChg>
        <pc:spChg chg="mod">
          <ac:chgData name="Sujin Raj M" userId="aa6ef335-b067-4fff-b690-aef428560e6a" providerId="ADAL" clId="{1ABA4D12-48EA-4819-AC3C-88BB3B773909}" dt="2025-07-25T06:25:14.362" v="695" actId="571"/>
          <ac:spMkLst>
            <pc:docMk/>
            <pc:sldMk cId="3049705067" sldId="1019"/>
            <ac:spMk id="46" creationId="{F81B83AC-F09A-57CB-6B80-3078596565C3}"/>
          </ac:spMkLst>
        </pc:spChg>
        <pc:spChg chg="mod">
          <ac:chgData name="Sujin Raj M" userId="aa6ef335-b067-4fff-b690-aef428560e6a" providerId="ADAL" clId="{1ABA4D12-48EA-4819-AC3C-88BB3B773909}" dt="2025-07-25T06:25:14.362" v="695" actId="571"/>
          <ac:spMkLst>
            <pc:docMk/>
            <pc:sldMk cId="3049705067" sldId="1019"/>
            <ac:spMk id="48" creationId="{94544680-F95F-8C2F-AABA-A5CE5576FF80}"/>
          </ac:spMkLst>
        </pc:spChg>
        <pc:spChg chg="mod">
          <ac:chgData name="Sujin Raj M" userId="aa6ef335-b067-4fff-b690-aef428560e6a" providerId="ADAL" clId="{1ABA4D12-48EA-4819-AC3C-88BB3B773909}" dt="2025-07-25T06:25:14.362" v="695" actId="571"/>
          <ac:spMkLst>
            <pc:docMk/>
            <pc:sldMk cId="3049705067" sldId="1019"/>
            <ac:spMk id="49" creationId="{BF6A9AA6-0A50-841A-E307-040E00795F9A}"/>
          </ac:spMkLst>
        </pc:spChg>
        <pc:spChg chg="mod">
          <ac:chgData name="Sujin Raj M" userId="aa6ef335-b067-4fff-b690-aef428560e6a" providerId="ADAL" clId="{1ABA4D12-48EA-4819-AC3C-88BB3B773909}" dt="2025-07-25T06:25:14.362" v="695" actId="571"/>
          <ac:spMkLst>
            <pc:docMk/>
            <pc:sldMk cId="3049705067" sldId="1019"/>
            <ac:spMk id="51" creationId="{94624C9C-0D65-34E0-B162-3D88A4E04D8E}"/>
          </ac:spMkLst>
        </pc:spChg>
        <pc:spChg chg="mod">
          <ac:chgData name="Sujin Raj M" userId="aa6ef335-b067-4fff-b690-aef428560e6a" providerId="ADAL" clId="{1ABA4D12-48EA-4819-AC3C-88BB3B773909}" dt="2025-07-25T06:25:14.362" v="695" actId="571"/>
          <ac:spMkLst>
            <pc:docMk/>
            <pc:sldMk cId="3049705067" sldId="1019"/>
            <ac:spMk id="52" creationId="{89B0F2A5-1416-E1AC-6380-7EC5FE83CD34}"/>
          </ac:spMkLst>
        </pc:spChg>
        <pc:spChg chg="add mod">
          <ac:chgData name="Sujin Raj M" userId="aa6ef335-b067-4fff-b690-aef428560e6a" providerId="ADAL" clId="{1ABA4D12-48EA-4819-AC3C-88BB3B773909}" dt="2025-07-25T06:29:18.896" v="770" actId="164"/>
          <ac:spMkLst>
            <pc:docMk/>
            <pc:sldMk cId="3049705067" sldId="1019"/>
            <ac:spMk id="53" creationId="{FE9B3EA6-01D3-DF9C-8916-D13B9EF42BCE}"/>
          </ac:spMkLst>
        </pc:spChg>
        <pc:spChg chg="add mod">
          <ac:chgData name="Sujin Raj M" userId="aa6ef335-b067-4fff-b690-aef428560e6a" providerId="ADAL" clId="{1ABA4D12-48EA-4819-AC3C-88BB3B773909}" dt="2025-07-25T06:29:18.896" v="770" actId="164"/>
          <ac:spMkLst>
            <pc:docMk/>
            <pc:sldMk cId="3049705067" sldId="1019"/>
            <ac:spMk id="54" creationId="{2B0C2FFE-C814-4DF6-A50C-68EEDA07D999}"/>
          </ac:spMkLst>
        </pc:spChg>
        <pc:spChg chg="add mod">
          <ac:chgData name="Sujin Raj M" userId="aa6ef335-b067-4fff-b690-aef428560e6a" providerId="ADAL" clId="{1ABA4D12-48EA-4819-AC3C-88BB3B773909}" dt="2025-07-25T06:26:40.305" v="722" actId="1076"/>
          <ac:spMkLst>
            <pc:docMk/>
            <pc:sldMk cId="3049705067" sldId="1019"/>
            <ac:spMk id="57" creationId="{DB9DDC6E-E460-849C-A5D4-8E3EE7E0065A}"/>
          </ac:spMkLst>
        </pc:spChg>
        <pc:spChg chg="add mod">
          <ac:chgData name="Sujin Raj M" userId="aa6ef335-b067-4fff-b690-aef428560e6a" providerId="ADAL" clId="{1ABA4D12-48EA-4819-AC3C-88BB3B773909}" dt="2025-07-25T06:29:18.896" v="770" actId="164"/>
          <ac:spMkLst>
            <pc:docMk/>
            <pc:sldMk cId="3049705067" sldId="1019"/>
            <ac:spMk id="58" creationId="{374E125C-D5CF-5E8B-CCFB-B241B9CCFF66}"/>
          </ac:spMkLst>
        </pc:spChg>
        <pc:spChg chg="add mod">
          <ac:chgData name="Sujin Raj M" userId="aa6ef335-b067-4fff-b690-aef428560e6a" providerId="ADAL" clId="{1ABA4D12-48EA-4819-AC3C-88BB3B773909}" dt="2025-07-25T06:27:16.980" v="732" actId="1076"/>
          <ac:spMkLst>
            <pc:docMk/>
            <pc:sldMk cId="3049705067" sldId="1019"/>
            <ac:spMk id="59" creationId="{674154AB-5672-E4DD-6DFD-CDA8EA96970D}"/>
          </ac:spMkLst>
        </pc:spChg>
        <pc:spChg chg="add mod">
          <ac:chgData name="Sujin Raj M" userId="aa6ef335-b067-4fff-b690-aef428560e6a" providerId="ADAL" clId="{1ABA4D12-48EA-4819-AC3C-88BB3B773909}" dt="2025-07-25T06:29:18.896" v="770" actId="164"/>
          <ac:spMkLst>
            <pc:docMk/>
            <pc:sldMk cId="3049705067" sldId="1019"/>
            <ac:spMk id="60" creationId="{90FD600C-D8B8-E253-11EA-D7F19A9EE06F}"/>
          </ac:spMkLst>
        </pc:spChg>
        <pc:spChg chg="add mod">
          <ac:chgData name="Sujin Raj M" userId="aa6ef335-b067-4fff-b690-aef428560e6a" providerId="ADAL" clId="{1ABA4D12-48EA-4819-AC3C-88BB3B773909}" dt="2025-07-25T06:27:46.171" v="741" actId="1076"/>
          <ac:spMkLst>
            <pc:docMk/>
            <pc:sldMk cId="3049705067" sldId="1019"/>
            <ac:spMk id="61" creationId="{32F12B35-D9FF-D25F-9DFC-E9A683AD9C75}"/>
          </ac:spMkLst>
        </pc:spChg>
        <pc:spChg chg="add mod">
          <ac:chgData name="Sujin Raj M" userId="aa6ef335-b067-4fff-b690-aef428560e6a" providerId="ADAL" clId="{1ABA4D12-48EA-4819-AC3C-88BB3B773909}" dt="2025-07-25T06:29:18.896" v="770" actId="164"/>
          <ac:spMkLst>
            <pc:docMk/>
            <pc:sldMk cId="3049705067" sldId="1019"/>
            <ac:spMk id="62" creationId="{6D4671D5-901B-D72A-5282-75917B1CE6F3}"/>
          </ac:spMkLst>
        </pc:spChg>
        <pc:spChg chg="add mod">
          <ac:chgData name="Sujin Raj M" userId="aa6ef335-b067-4fff-b690-aef428560e6a" providerId="ADAL" clId="{1ABA4D12-48EA-4819-AC3C-88BB3B773909}" dt="2025-07-25T06:29:18.896" v="770" actId="164"/>
          <ac:spMkLst>
            <pc:docMk/>
            <pc:sldMk cId="3049705067" sldId="1019"/>
            <ac:spMk id="63" creationId="{AE2FCF32-CFC1-4F4A-095B-8BDE17A69D8C}"/>
          </ac:spMkLst>
        </pc:spChg>
        <pc:spChg chg="add mod">
          <ac:chgData name="Sujin Raj M" userId="aa6ef335-b067-4fff-b690-aef428560e6a" providerId="ADAL" clId="{1ABA4D12-48EA-4819-AC3C-88BB3B773909}" dt="2025-07-25T06:29:18.896" v="770" actId="164"/>
          <ac:spMkLst>
            <pc:docMk/>
            <pc:sldMk cId="3049705067" sldId="1019"/>
            <ac:spMk id="64" creationId="{63D34A39-B586-4839-EBB1-F9E7FD47B024}"/>
          </ac:spMkLst>
        </pc:spChg>
        <pc:spChg chg="add mod">
          <ac:chgData name="Sujin Raj M" userId="aa6ef335-b067-4fff-b690-aef428560e6a" providerId="ADAL" clId="{1ABA4D12-48EA-4819-AC3C-88BB3B773909}" dt="2025-07-25T06:28:58.209" v="765" actId="20577"/>
          <ac:spMkLst>
            <pc:docMk/>
            <pc:sldMk cId="3049705067" sldId="1019"/>
            <ac:spMk id="65" creationId="{C78360D6-41EA-83EA-369D-E13E2627320A}"/>
          </ac:spMkLst>
        </pc:spChg>
        <pc:spChg chg="add mod">
          <ac:chgData name="Sujin Raj M" userId="aa6ef335-b067-4fff-b690-aef428560e6a" providerId="ADAL" clId="{1ABA4D12-48EA-4819-AC3C-88BB3B773909}" dt="2025-07-25T06:29:18.896" v="770" actId="164"/>
          <ac:spMkLst>
            <pc:docMk/>
            <pc:sldMk cId="3049705067" sldId="1019"/>
            <ac:spMk id="66" creationId="{B342E31D-94A7-AD2B-2695-84591CAD8759}"/>
          </ac:spMkLst>
        </pc:spChg>
        <pc:spChg chg="add mod">
          <ac:chgData name="Sujin Raj M" userId="aa6ef335-b067-4fff-b690-aef428560e6a" providerId="ADAL" clId="{1ABA4D12-48EA-4819-AC3C-88BB3B773909}" dt="2025-07-25T06:29:18.896" v="770" actId="164"/>
          <ac:spMkLst>
            <pc:docMk/>
            <pc:sldMk cId="3049705067" sldId="1019"/>
            <ac:spMk id="67" creationId="{7F608D2A-0F5D-9519-46EE-D8773147CD43}"/>
          </ac:spMkLst>
        </pc:spChg>
        <pc:spChg chg="add mod">
          <ac:chgData name="Sujin Raj M" userId="aa6ef335-b067-4fff-b690-aef428560e6a" providerId="ADAL" clId="{1ABA4D12-48EA-4819-AC3C-88BB3B773909}" dt="2025-07-25T06:29:18.896" v="770" actId="164"/>
          <ac:spMkLst>
            <pc:docMk/>
            <pc:sldMk cId="3049705067" sldId="1019"/>
            <ac:spMk id="68" creationId="{EF5211EF-C2C0-B83F-6254-308A0D39154C}"/>
          </ac:spMkLst>
        </pc:spChg>
        <pc:grpChg chg="mod topLvl">
          <ac:chgData name="Sujin Raj M" userId="aa6ef335-b067-4fff-b690-aef428560e6a" providerId="ADAL" clId="{1ABA4D12-48EA-4819-AC3C-88BB3B773909}" dt="2025-07-25T06:25:09.823" v="694" actId="1076"/>
          <ac:grpSpMkLst>
            <pc:docMk/>
            <pc:sldMk cId="3049705067" sldId="1019"/>
            <ac:grpSpMk id="20" creationId="{057A0445-CD4A-833C-EA2A-C60DCE1D3DDE}"/>
          </ac:grpSpMkLst>
        </pc:grpChg>
        <pc:grpChg chg="mod topLvl">
          <ac:chgData name="Sujin Raj M" userId="aa6ef335-b067-4fff-b690-aef428560e6a" providerId="ADAL" clId="{1ABA4D12-48EA-4819-AC3C-88BB3B773909}" dt="2025-07-25T06:24:57.369" v="689" actId="1076"/>
          <ac:grpSpMkLst>
            <pc:docMk/>
            <pc:sldMk cId="3049705067" sldId="1019"/>
            <ac:grpSpMk id="23" creationId="{F89A203E-05CE-1C03-E5F4-2EC9A60A14B4}"/>
          </ac:grpSpMkLst>
        </pc:grpChg>
        <pc:grpChg chg="mod">
          <ac:chgData name="Sujin Raj M" userId="aa6ef335-b067-4fff-b690-aef428560e6a" providerId="ADAL" clId="{1ABA4D12-48EA-4819-AC3C-88BB3B773909}" dt="2025-07-25T06:25:09.823" v="694" actId="1076"/>
          <ac:grpSpMkLst>
            <pc:docMk/>
            <pc:sldMk cId="3049705067" sldId="1019"/>
            <ac:grpSpMk id="26" creationId="{B087819E-B90C-C4B5-9F9A-1ADF51983753}"/>
          </ac:grpSpMkLst>
        </pc:grpChg>
        <pc:grpChg chg="add mod">
          <ac:chgData name="Sujin Raj M" userId="aa6ef335-b067-4fff-b690-aef428560e6a" providerId="ADAL" clId="{1ABA4D12-48EA-4819-AC3C-88BB3B773909}" dt="2025-07-25T06:25:09.823" v="694" actId="1076"/>
          <ac:grpSpMkLst>
            <pc:docMk/>
            <pc:sldMk cId="3049705067" sldId="1019"/>
            <ac:grpSpMk id="41" creationId="{28EFBC94-F050-E177-FF4A-4D33661E5476}"/>
          </ac:grpSpMkLst>
        </pc:grpChg>
        <pc:grpChg chg="add mod">
          <ac:chgData name="Sujin Raj M" userId="aa6ef335-b067-4fff-b690-aef428560e6a" providerId="ADAL" clId="{1ABA4D12-48EA-4819-AC3C-88BB3B773909}" dt="2025-07-25T06:25:14.362" v="695" actId="571"/>
          <ac:grpSpMkLst>
            <pc:docMk/>
            <pc:sldMk cId="3049705067" sldId="1019"/>
            <ac:grpSpMk id="44" creationId="{13CD3D0D-D0AD-3EEC-BBDE-39915288CFBC}"/>
          </ac:grpSpMkLst>
        </pc:grpChg>
        <pc:grpChg chg="add mod">
          <ac:chgData name="Sujin Raj M" userId="aa6ef335-b067-4fff-b690-aef428560e6a" providerId="ADAL" clId="{1ABA4D12-48EA-4819-AC3C-88BB3B773909}" dt="2025-07-25T06:25:14.362" v="695" actId="571"/>
          <ac:grpSpMkLst>
            <pc:docMk/>
            <pc:sldMk cId="3049705067" sldId="1019"/>
            <ac:grpSpMk id="47" creationId="{7B49042E-BEFC-7CAF-CE75-F7877960D628}"/>
          </ac:grpSpMkLst>
        </pc:grpChg>
        <pc:grpChg chg="add mod">
          <ac:chgData name="Sujin Raj M" userId="aa6ef335-b067-4fff-b690-aef428560e6a" providerId="ADAL" clId="{1ABA4D12-48EA-4819-AC3C-88BB3B773909}" dt="2025-07-25T06:25:14.362" v="695" actId="571"/>
          <ac:grpSpMkLst>
            <pc:docMk/>
            <pc:sldMk cId="3049705067" sldId="1019"/>
            <ac:grpSpMk id="50" creationId="{7CEB865D-372C-9CFB-D329-DEC36B01325A}"/>
          </ac:grpSpMkLst>
        </pc:grpChg>
        <pc:picChg chg="mod">
          <ac:chgData name="Sujin Raj M" userId="aa6ef335-b067-4fff-b690-aef428560e6a" providerId="ADAL" clId="{1ABA4D12-48EA-4819-AC3C-88BB3B773909}" dt="2025-07-25T06:29:12.138" v="768" actId="1076"/>
          <ac:picMkLst>
            <pc:docMk/>
            <pc:sldMk cId="3049705067" sldId="1019"/>
            <ac:picMk id="2" creationId="{7E7A465B-83B1-4282-AAF2-157D5F24A0F7}"/>
          </ac:picMkLst>
        </pc:picChg>
      </pc:sldChg>
      <pc:sldChg chg="modSp">
        <pc:chgData name="Sujin Raj M" userId="aa6ef335-b067-4fff-b690-aef428560e6a" providerId="ADAL" clId="{1ABA4D12-48EA-4819-AC3C-88BB3B773909}" dt="2025-07-25T09:30:07.142" v="1161" actId="1076"/>
        <pc:sldMkLst>
          <pc:docMk/>
          <pc:sldMk cId="1720689664" sldId="2030"/>
        </pc:sldMkLst>
        <pc:spChg chg="mod">
          <ac:chgData name="Sujin Raj M" userId="aa6ef335-b067-4fff-b690-aef428560e6a" providerId="ADAL" clId="{1ABA4D12-48EA-4819-AC3C-88BB3B773909}" dt="2025-07-25T09:30:07.142" v="1161" actId="1076"/>
          <ac:spMkLst>
            <pc:docMk/>
            <pc:sldMk cId="1720689664" sldId="2030"/>
            <ac:spMk id="4" creationId="{131ED82A-C527-4165-BB0B-EC661186B326}"/>
          </ac:spMkLst>
        </pc:spChg>
        <pc:spChg chg="mod">
          <ac:chgData name="Sujin Raj M" userId="aa6ef335-b067-4fff-b690-aef428560e6a" providerId="ADAL" clId="{1ABA4D12-48EA-4819-AC3C-88BB3B773909}" dt="2025-07-25T09:30:07.142" v="1161" actId="1076"/>
          <ac:spMkLst>
            <pc:docMk/>
            <pc:sldMk cId="1720689664" sldId="2030"/>
            <ac:spMk id="7" creationId="{C9C6FF4D-4531-4912-9B29-ADB928A74F9B}"/>
          </ac:spMkLst>
        </pc:spChg>
        <pc:spChg chg="mod">
          <ac:chgData name="Sujin Raj M" userId="aa6ef335-b067-4fff-b690-aef428560e6a" providerId="ADAL" clId="{1ABA4D12-48EA-4819-AC3C-88BB3B773909}" dt="2025-07-25T09:30:07.142" v="1161" actId="1076"/>
          <ac:spMkLst>
            <pc:docMk/>
            <pc:sldMk cId="1720689664" sldId="2030"/>
            <ac:spMk id="9" creationId="{BA55BB88-AB20-4587-B9DE-DA51F4FFFB63}"/>
          </ac:spMkLst>
        </pc:spChg>
        <pc:spChg chg="mod">
          <ac:chgData name="Sujin Raj M" userId="aa6ef335-b067-4fff-b690-aef428560e6a" providerId="ADAL" clId="{1ABA4D12-48EA-4819-AC3C-88BB3B773909}" dt="2025-07-25T09:30:07.142" v="1161" actId="1076"/>
          <ac:spMkLst>
            <pc:docMk/>
            <pc:sldMk cId="1720689664" sldId="2030"/>
            <ac:spMk id="10" creationId="{CF7313FC-7A10-4CF3-B85F-443CA94E73B9}"/>
          </ac:spMkLst>
        </pc:spChg>
        <pc:spChg chg="mod">
          <ac:chgData name="Sujin Raj M" userId="aa6ef335-b067-4fff-b690-aef428560e6a" providerId="ADAL" clId="{1ABA4D12-48EA-4819-AC3C-88BB3B773909}" dt="2025-07-25T09:30:07.142" v="1161" actId="1076"/>
          <ac:spMkLst>
            <pc:docMk/>
            <pc:sldMk cId="1720689664" sldId="2030"/>
            <ac:spMk id="13" creationId="{3B3C841F-0299-4373-8010-5D249E8857CC}"/>
          </ac:spMkLst>
        </pc:spChg>
        <pc:spChg chg="mod">
          <ac:chgData name="Sujin Raj M" userId="aa6ef335-b067-4fff-b690-aef428560e6a" providerId="ADAL" clId="{1ABA4D12-48EA-4819-AC3C-88BB3B773909}" dt="2025-07-25T09:30:07.142" v="1161" actId="1076"/>
          <ac:spMkLst>
            <pc:docMk/>
            <pc:sldMk cId="1720689664" sldId="2030"/>
            <ac:spMk id="15" creationId="{11FD39FB-074D-49A8-9A91-5E8E0B1A9775}"/>
          </ac:spMkLst>
        </pc:spChg>
        <pc:spChg chg="mod">
          <ac:chgData name="Sujin Raj M" userId="aa6ef335-b067-4fff-b690-aef428560e6a" providerId="ADAL" clId="{1ABA4D12-48EA-4819-AC3C-88BB3B773909}" dt="2025-07-25T09:30:07.142" v="1161" actId="1076"/>
          <ac:spMkLst>
            <pc:docMk/>
            <pc:sldMk cId="1720689664" sldId="2030"/>
            <ac:spMk id="22" creationId="{D815900B-ECA6-45E9-9558-6942B79726E5}"/>
          </ac:spMkLst>
        </pc:spChg>
        <pc:spChg chg="mod">
          <ac:chgData name="Sujin Raj M" userId="aa6ef335-b067-4fff-b690-aef428560e6a" providerId="ADAL" clId="{1ABA4D12-48EA-4819-AC3C-88BB3B773909}" dt="2025-07-25T09:30:07.142" v="1161" actId="1076"/>
          <ac:spMkLst>
            <pc:docMk/>
            <pc:sldMk cId="1720689664" sldId="2030"/>
            <ac:spMk id="23" creationId="{2925EB33-83AC-4706-A5FB-9E25FE3DA3A9}"/>
          </ac:spMkLst>
        </pc:spChg>
        <pc:spChg chg="mod">
          <ac:chgData name="Sujin Raj M" userId="aa6ef335-b067-4fff-b690-aef428560e6a" providerId="ADAL" clId="{1ABA4D12-48EA-4819-AC3C-88BB3B773909}" dt="2025-07-25T09:30:07.142" v="1161" actId="1076"/>
          <ac:spMkLst>
            <pc:docMk/>
            <pc:sldMk cId="1720689664" sldId="2030"/>
            <ac:spMk id="25" creationId="{1C16E437-F9E9-4C6E-B20B-E5D818120052}"/>
          </ac:spMkLst>
        </pc:spChg>
        <pc:spChg chg="mod">
          <ac:chgData name="Sujin Raj M" userId="aa6ef335-b067-4fff-b690-aef428560e6a" providerId="ADAL" clId="{1ABA4D12-48EA-4819-AC3C-88BB3B773909}" dt="2025-07-25T09:30:07.142" v="1161" actId="1076"/>
          <ac:spMkLst>
            <pc:docMk/>
            <pc:sldMk cId="1720689664" sldId="2030"/>
            <ac:spMk id="27" creationId="{49721AB3-9164-4131-A2D4-AB9C5034C8C6}"/>
          </ac:spMkLst>
        </pc:spChg>
      </pc:sldChg>
      <pc:sldChg chg="modSp mod">
        <pc:chgData name="Sujin Raj M" userId="aa6ef335-b067-4fff-b690-aef428560e6a" providerId="ADAL" clId="{1ABA4D12-48EA-4819-AC3C-88BB3B773909}" dt="2025-07-25T04:49:12.702" v="469" actId="207"/>
        <pc:sldMkLst>
          <pc:docMk/>
          <pc:sldMk cId="2382514698" sldId="2145707212"/>
        </pc:sldMkLst>
        <pc:spChg chg="mod">
          <ac:chgData name="Sujin Raj M" userId="aa6ef335-b067-4fff-b690-aef428560e6a" providerId="ADAL" clId="{1ABA4D12-48EA-4819-AC3C-88BB3B773909}" dt="2025-07-25T04:49:12.702" v="469" actId="207"/>
          <ac:spMkLst>
            <pc:docMk/>
            <pc:sldMk cId="2382514698" sldId="2145707212"/>
            <ac:spMk id="3" creationId="{00000000-0000-0000-0000-000000000000}"/>
          </ac:spMkLst>
        </pc:spChg>
        <pc:picChg chg="mod">
          <ac:chgData name="Sujin Raj M" userId="aa6ef335-b067-4fff-b690-aef428560e6a" providerId="ADAL" clId="{1ABA4D12-48EA-4819-AC3C-88BB3B773909}" dt="2025-07-24T09:19:59.190" v="179" actId="1076"/>
          <ac:picMkLst>
            <pc:docMk/>
            <pc:sldMk cId="2382514698" sldId="2145707212"/>
            <ac:picMk id="18" creationId="{ACCBF950-AAD1-AD34-3D82-8EBA2E41A1D8}"/>
          </ac:picMkLst>
        </pc:picChg>
        <pc:picChg chg="mod">
          <ac:chgData name="Sujin Raj M" userId="aa6ef335-b067-4fff-b690-aef428560e6a" providerId="ADAL" clId="{1ABA4D12-48EA-4819-AC3C-88BB3B773909}" dt="2025-07-24T09:20:04.883" v="180" actId="1076"/>
          <ac:picMkLst>
            <pc:docMk/>
            <pc:sldMk cId="2382514698" sldId="2145707212"/>
            <ac:picMk id="23" creationId="{5F1F1593-1E36-B8DD-2A5D-485729E8B406}"/>
          </ac:picMkLst>
        </pc:picChg>
      </pc:sldChg>
      <pc:sldChg chg="modSp mod">
        <pc:chgData name="Sujin Raj M" userId="aa6ef335-b067-4fff-b690-aef428560e6a" providerId="ADAL" clId="{1ABA4D12-48EA-4819-AC3C-88BB3B773909}" dt="2025-07-25T04:49:19.306" v="471" actId="207"/>
        <pc:sldMkLst>
          <pc:docMk/>
          <pc:sldMk cId="4131006620" sldId="2145707213"/>
        </pc:sldMkLst>
        <pc:spChg chg="mod">
          <ac:chgData name="Sujin Raj M" userId="aa6ef335-b067-4fff-b690-aef428560e6a" providerId="ADAL" clId="{1ABA4D12-48EA-4819-AC3C-88BB3B773909}" dt="2025-07-25T04:49:19.306" v="471" actId="207"/>
          <ac:spMkLst>
            <pc:docMk/>
            <pc:sldMk cId="4131006620" sldId="2145707213"/>
            <ac:spMk id="23" creationId="{00000000-0000-0000-0000-000000000000}"/>
          </ac:spMkLst>
        </pc:spChg>
      </pc:sldChg>
      <pc:sldChg chg="addSp delSp modSp mod">
        <pc:chgData name="Sujin Raj M" userId="aa6ef335-b067-4fff-b690-aef428560e6a" providerId="ADAL" clId="{1ABA4D12-48EA-4819-AC3C-88BB3B773909}" dt="2025-07-25T04:55:10.234" v="549" actId="14100"/>
        <pc:sldMkLst>
          <pc:docMk/>
          <pc:sldMk cId="1711682484" sldId="2145707215"/>
        </pc:sldMkLst>
        <pc:spChg chg="add mod ord">
          <ac:chgData name="Sujin Raj M" userId="aa6ef335-b067-4fff-b690-aef428560e6a" providerId="ADAL" clId="{1ABA4D12-48EA-4819-AC3C-88BB3B773909}" dt="2025-07-25T04:54:24.080" v="533" actId="14100"/>
          <ac:spMkLst>
            <pc:docMk/>
            <pc:sldMk cId="1711682484" sldId="2145707215"/>
            <ac:spMk id="5" creationId="{E5522DB5-7AA6-2DA2-F8B3-834763CA36A1}"/>
          </ac:spMkLst>
        </pc:spChg>
        <pc:spChg chg="mod">
          <ac:chgData name="Sujin Raj M" userId="aa6ef335-b067-4fff-b690-aef428560e6a" providerId="ADAL" clId="{1ABA4D12-48EA-4819-AC3C-88BB3B773909}" dt="2025-07-24T10:48:49.562" v="190" actId="1076"/>
          <ac:spMkLst>
            <pc:docMk/>
            <pc:sldMk cId="1711682484" sldId="2145707215"/>
            <ac:spMk id="8" creationId="{00000000-0000-0000-0000-000000000000}"/>
          </ac:spMkLst>
        </pc:spChg>
        <pc:spChg chg="add mod ord">
          <ac:chgData name="Sujin Raj M" userId="aa6ef335-b067-4fff-b690-aef428560e6a" providerId="ADAL" clId="{1ABA4D12-48EA-4819-AC3C-88BB3B773909}" dt="2025-07-25T04:55:10.234" v="549" actId="14100"/>
          <ac:spMkLst>
            <pc:docMk/>
            <pc:sldMk cId="1711682484" sldId="2145707215"/>
            <ac:spMk id="10" creationId="{42F17104-F3FC-DB5A-C7CF-D4D2710AE442}"/>
          </ac:spMkLst>
        </pc:spChg>
        <pc:grpChg chg="mod">
          <ac:chgData name="Sujin Raj M" userId="aa6ef335-b067-4fff-b690-aef428560e6a" providerId="ADAL" clId="{1ABA4D12-48EA-4819-AC3C-88BB3B773909}" dt="2025-07-25T04:54:21.869" v="532" actId="1076"/>
          <ac:grpSpMkLst>
            <pc:docMk/>
            <pc:sldMk cId="1711682484" sldId="2145707215"/>
            <ac:grpSpMk id="4" creationId="{7DFFB581-804D-1B2C-EFD5-EF6101EC60B3}"/>
          </ac:grpSpMkLst>
        </pc:grpChg>
        <pc:picChg chg="mod">
          <ac:chgData name="Sujin Raj M" userId="aa6ef335-b067-4fff-b690-aef428560e6a" providerId="ADAL" clId="{1ABA4D12-48EA-4819-AC3C-88BB3B773909}" dt="2025-07-25T04:55:01.034" v="548" actId="1038"/>
          <ac:picMkLst>
            <pc:docMk/>
            <pc:sldMk cId="1711682484" sldId="2145707215"/>
            <ac:picMk id="6" creationId="{00000000-0000-0000-0000-000000000000}"/>
          </ac:picMkLst>
        </pc:picChg>
        <pc:picChg chg="mod">
          <ac:chgData name="Sujin Raj M" userId="aa6ef335-b067-4fff-b690-aef428560e6a" providerId="ADAL" clId="{1ABA4D12-48EA-4819-AC3C-88BB3B773909}" dt="2025-07-25T04:54:56.576" v="543" actId="1076"/>
          <ac:picMkLst>
            <pc:docMk/>
            <pc:sldMk cId="1711682484" sldId="2145707215"/>
            <ac:picMk id="9" creationId="{00000000-0000-0000-0000-000000000000}"/>
          </ac:picMkLst>
        </pc:picChg>
        <pc:picChg chg="mod">
          <ac:chgData name="Sujin Raj M" userId="aa6ef335-b067-4fff-b690-aef428560e6a" providerId="ADAL" clId="{1ABA4D12-48EA-4819-AC3C-88BB3B773909}" dt="2025-07-25T04:54:54.646" v="541" actId="1076"/>
          <ac:picMkLst>
            <pc:docMk/>
            <pc:sldMk cId="1711682484" sldId="2145707215"/>
            <ac:picMk id="26" creationId="{6D748F8A-487A-83A7-D2B3-6F191B196D6E}"/>
          </ac:picMkLst>
        </pc:picChg>
      </pc:sldChg>
      <pc:sldChg chg="addSp modSp mod">
        <pc:chgData name="Sujin Raj M" userId="aa6ef335-b067-4fff-b690-aef428560e6a" providerId="ADAL" clId="{1ABA4D12-48EA-4819-AC3C-88BB3B773909}" dt="2025-07-25T05:02:56.412" v="571" actId="1076"/>
        <pc:sldMkLst>
          <pc:docMk/>
          <pc:sldMk cId="3774796765" sldId="2145707217"/>
        </pc:sldMkLst>
        <pc:spChg chg="add mod ord">
          <ac:chgData name="Sujin Raj M" userId="aa6ef335-b067-4fff-b690-aef428560e6a" providerId="ADAL" clId="{1ABA4D12-48EA-4819-AC3C-88BB3B773909}" dt="2025-07-25T05:02:51.196" v="568" actId="14100"/>
          <ac:spMkLst>
            <pc:docMk/>
            <pc:sldMk cId="3774796765" sldId="2145707217"/>
            <ac:spMk id="3" creationId="{7F1781D0-38B2-C67B-2B9D-81F5BA7EE138}"/>
          </ac:spMkLst>
        </pc:spChg>
        <pc:spChg chg="mod">
          <ac:chgData name="Sujin Raj M" userId="aa6ef335-b067-4fff-b690-aef428560e6a" providerId="ADAL" clId="{1ABA4D12-48EA-4819-AC3C-88BB3B773909}" dt="2025-07-25T05:02:56.412" v="571" actId="1076"/>
          <ac:spMkLst>
            <pc:docMk/>
            <pc:sldMk cId="3774796765" sldId="2145707217"/>
            <ac:spMk id="8" creationId="{00000000-0000-0000-0000-000000000000}"/>
          </ac:spMkLst>
        </pc:spChg>
        <pc:picChg chg="mod">
          <ac:chgData name="Sujin Raj M" userId="aa6ef335-b067-4fff-b690-aef428560e6a" providerId="ADAL" clId="{1ABA4D12-48EA-4819-AC3C-88BB3B773909}" dt="2025-07-25T05:02:53.055" v="570" actId="1037"/>
          <ac:picMkLst>
            <pc:docMk/>
            <pc:sldMk cId="3774796765" sldId="2145707217"/>
            <ac:picMk id="7" creationId="{00000000-0000-0000-0000-000000000000}"/>
          </ac:picMkLst>
        </pc:picChg>
      </pc:sldChg>
      <pc:sldChg chg="modSp mod">
        <pc:chgData name="Sujin Raj M" userId="aa6ef335-b067-4fff-b690-aef428560e6a" providerId="ADAL" clId="{1ABA4D12-48EA-4819-AC3C-88BB3B773909}" dt="2025-07-25T04:49:16.170" v="470" actId="207"/>
        <pc:sldMkLst>
          <pc:docMk/>
          <pc:sldMk cId="3572173459" sldId="2145707221"/>
        </pc:sldMkLst>
        <pc:spChg chg="mod">
          <ac:chgData name="Sujin Raj M" userId="aa6ef335-b067-4fff-b690-aef428560e6a" providerId="ADAL" clId="{1ABA4D12-48EA-4819-AC3C-88BB3B773909}" dt="2025-07-25T04:49:16.170" v="470" actId="207"/>
          <ac:spMkLst>
            <pc:docMk/>
            <pc:sldMk cId="3572173459" sldId="2145707221"/>
            <ac:spMk id="9" creationId="{00000000-0000-0000-0000-000000000000}"/>
          </ac:spMkLst>
        </pc:spChg>
      </pc:sldChg>
      <pc:sldChg chg="addSp delSp modSp mod">
        <pc:chgData name="Sujin Raj M" userId="aa6ef335-b067-4fff-b690-aef428560e6a" providerId="ADAL" clId="{1ABA4D12-48EA-4819-AC3C-88BB3B773909}" dt="2025-07-25T04:56:14.397" v="560" actId="14100"/>
        <pc:sldMkLst>
          <pc:docMk/>
          <pc:sldMk cId="1169608228" sldId="2145707222"/>
        </pc:sldMkLst>
        <pc:spChg chg="add mod ord">
          <ac:chgData name="Sujin Raj M" userId="aa6ef335-b067-4fff-b690-aef428560e6a" providerId="ADAL" clId="{1ABA4D12-48EA-4819-AC3C-88BB3B773909}" dt="2025-07-25T04:55:21.306" v="551" actId="167"/>
          <ac:spMkLst>
            <pc:docMk/>
            <pc:sldMk cId="1169608228" sldId="2145707222"/>
            <ac:spMk id="2" creationId="{AF6AE351-115C-FA54-0EF3-32759D620E56}"/>
          </ac:spMkLst>
        </pc:spChg>
        <pc:spChg chg="add mod ord">
          <ac:chgData name="Sujin Raj M" userId="aa6ef335-b067-4fff-b690-aef428560e6a" providerId="ADAL" clId="{1ABA4D12-48EA-4819-AC3C-88BB3B773909}" dt="2025-07-25T04:56:14.397" v="560" actId="14100"/>
          <ac:spMkLst>
            <pc:docMk/>
            <pc:sldMk cId="1169608228" sldId="2145707222"/>
            <ac:spMk id="4" creationId="{3228B430-9CA1-B580-4562-5E1AD0FFFC05}"/>
          </ac:spMkLst>
        </pc:spChg>
        <pc:spChg chg="mod">
          <ac:chgData name="Sujin Raj M" userId="aa6ef335-b067-4fff-b690-aef428560e6a" providerId="ADAL" clId="{1ABA4D12-48EA-4819-AC3C-88BB3B773909}" dt="2025-07-25T04:49:28.766" v="473" actId="207"/>
          <ac:spMkLst>
            <pc:docMk/>
            <pc:sldMk cId="1169608228" sldId="2145707222"/>
            <ac:spMk id="23" creationId="{00000000-0000-0000-0000-000000000000}"/>
          </ac:spMkLst>
        </pc:spChg>
        <pc:picChg chg="mod">
          <ac:chgData name="Sujin Raj M" userId="aa6ef335-b067-4fff-b690-aef428560e6a" providerId="ADAL" clId="{1ABA4D12-48EA-4819-AC3C-88BB3B773909}" dt="2025-07-25T04:56:10.811" v="559" actId="1076"/>
          <ac:picMkLst>
            <pc:docMk/>
            <pc:sldMk cId="1169608228" sldId="2145707222"/>
            <ac:picMk id="5" creationId="{00000000-0000-0000-0000-000000000000}"/>
          </ac:picMkLst>
        </pc:picChg>
        <pc:picChg chg="mod">
          <ac:chgData name="Sujin Raj M" userId="aa6ef335-b067-4fff-b690-aef428560e6a" providerId="ADAL" clId="{1ABA4D12-48EA-4819-AC3C-88BB3B773909}" dt="2025-07-25T04:55:38.882" v="558" actId="1076"/>
          <ac:picMkLst>
            <pc:docMk/>
            <pc:sldMk cId="1169608228" sldId="2145707222"/>
            <ac:picMk id="7" creationId="{00000000-0000-0000-0000-000000000000}"/>
          </ac:picMkLst>
        </pc:picChg>
        <pc:picChg chg="mod">
          <ac:chgData name="Sujin Raj M" userId="aa6ef335-b067-4fff-b690-aef428560e6a" providerId="ADAL" clId="{1ABA4D12-48EA-4819-AC3C-88BB3B773909}" dt="2025-07-25T04:55:38.882" v="558" actId="1076"/>
          <ac:picMkLst>
            <pc:docMk/>
            <pc:sldMk cId="1169608228" sldId="2145707222"/>
            <ac:picMk id="9" creationId="{00000000-0000-0000-0000-000000000000}"/>
          </ac:picMkLst>
        </pc:picChg>
        <pc:picChg chg="mod">
          <ac:chgData name="Sujin Raj M" userId="aa6ef335-b067-4fff-b690-aef428560e6a" providerId="ADAL" clId="{1ABA4D12-48EA-4819-AC3C-88BB3B773909}" dt="2025-07-25T04:55:38.882" v="558" actId="1076"/>
          <ac:picMkLst>
            <pc:docMk/>
            <pc:sldMk cId="1169608228" sldId="2145707222"/>
            <ac:picMk id="12" creationId="{00000000-0000-0000-0000-000000000000}"/>
          </ac:picMkLst>
        </pc:picChg>
      </pc:sldChg>
      <pc:sldChg chg="addSp modSp mod">
        <pc:chgData name="Sujin Raj M" userId="aa6ef335-b067-4fff-b690-aef428560e6a" providerId="ADAL" clId="{1ABA4D12-48EA-4819-AC3C-88BB3B773909}" dt="2025-07-25T08:53:48.108" v="1080" actId="1076"/>
        <pc:sldMkLst>
          <pc:docMk/>
          <pc:sldMk cId="1280791468" sldId="2145707493"/>
        </pc:sldMkLst>
        <pc:spChg chg="mod">
          <ac:chgData name="Sujin Raj M" userId="aa6ef335-b067-4fff-b690-aef428560e6a" providerId="ADAL" clId="{1ABA4D12-48EA-4819-AC3C-88BB3B773909}" dt="2025-07-25T08:53:09.457" v="1057" actId="14100"/>
          <ac:spMkLst>
            <pc:docMk/>
            <pc:sldMk cId="1280791468" sldId="2145707493"/>
            <ac:spMk id="13" creationId="{9313A66A-98FB-4888-1F92-B314EA178228}"/>
          </ac:spMkLst>
        </pc:spChg>
        <pc:spChg chg="mod">
          <ac:chgData name="Sujin Raj M" userId="aa6ef335-b067-4fff-b690-aef428560e6a" providerId="ADAL" clId="{1ABA4D12-48EA-4819-AC3C-88BB3B773909}" dt="2025-07-25T08:52:28.082" v="1049" actId="1076"/>
          <ac:spMkLst>
            <pc:docMk/>
            <pc:sldMk cId="1280791468" sldId="2145707493"/>
            <ac:spMk id="14" creationId="{0BBCD3FC-BFD4-8F75-4AE7-439699045020}"/>
          </ac:spMkLst>
        </pc:spChg>
        <pc:spChg chg="add mod ord">
          <ac:chgData name="Sujin Raj M" userId="aa6ef335-b067-4fff-b690-aef428560e6a" providerId="ADAL" clId="{1ABA4D12-48EA-4819-AC3C-88BB3B773909}" dt="2025-07-25T08:53:48.108" v="1080" actId="1076"/>
          <ac:spMkLst>
            <pc:docMk/>
            <pc:sldMk cId="1280791468" sldId="2145707493"/>
            <ac:spMk id="21" creationId="{8B319F55-D3AE-18A2-1CDA-D87D4B082BA5}"/>
          </ac:spMkLst>
        </pc:spChg>
        <pc:grpChg chg="mod">
          <ac:chgData name="Sujin Raj M" userId="aa6ef335-b067-4fff-b690-aef428560e6a" providerId="ADAL" clId="{1ABA4D12-48EA-4819-AC3C-88BB3B773909}" dt="2025-07-25T08:50:26.973" v="1024" actId="14100"/>
          <ac:grpSpMkLst>
            <pc:docMk/>
            <pc:sldMk cId="1280791468" sldId="2145707493"/>
            <ac:grpSpMk id="2" creationId="{EF6B31E8-38BA-D0F2-F914-CE64E74066FF}"/>
          </ac:grpSpMkLst>
        </pc:grpChg>
        <pc:picChg chg="mod">
          <ac:chgData name="Sujin Raj M" userId="aa6ef335-b067-4fff-b690-aef428560e6a" providerId="ADAL" clId="{1ABA4D12-48EA-4819-AC3C-88BB3B773909}" dt="2025-07-25T08:52:23.400" v="1048" actId="14100"/>
          <ac:picMkLst>
            <pc:docMk/>
            <pc:sldMk cId="1280791468" sldId="2145707493"/>
            <ac:picMk id="3" creationId="{3387EDB0-EE70-614E-DCDC-701E298F7EAB}"/>
          </ac:picMkLst>
        </pc:picChg>
        <pc:picChg chg="mod">
          <ac:chgData name="Sujin Raj M" userId="aa6ef335-b067-4fff-b690-aef428560e6a" providerId="ADAL" clId="{1ABA4D12-48EA-4819-AC3C-88BB3B773909}" dt="2025-07-25T08:53:48.108" v="1080" actId="1076"/>
          <ac:picMkLst>
            <pc:docMk/>
            <pc:sldMk cId="1280791468" sldId="2145707493"/>
            <ac:picMk id="6" creationId="{6B22B4A6-6FED-87E6-0A33-EE54862CF7A2}"/>
          </ac:picMkLst>
        </pc:picChg>
        <pc:picChg chg="mod">
          <ac:chgData name="Sujin Raj M" userId="aa6ef335-b067-4fff-b690-aef428560e6a" providerId="ADAL" clId="{1ABA4D12-48EA-4819-AC3C-88BB3B773909}" dt="2025-07-25T08:52:18.958" v="1047" actId="164"/>
          <ac:picMkLst>
            <pc:docMk/>
            <pc:sldMk cId="1280791468" sldId="2145707493"/>
            <ac:picMk id="7" creationId="{214C1927-BF97-71D3-6245-E2A372AAE92A}"/>
          </ac:picMkLst>
        </pc:picChg>
        <pc:picChg chg="mod">
          <ac:chgData name="Sujin Raj M" userId="aa6ef335-b067-4fff-b690-aef428560e6a" providerId="ADAL" clId="{1ABA4D12-48EA-4819-AC3C-88BB3B773909}" dt="2025-07-25T08:53:48.108" v="1080" actId="1076"/>
          <ac:picMkLst>
            <pc:docMk/>
            <pc:sldMk cId="1280791468" sldId="2145707493"/>
            <ac:picMk id="8" creationId="{1D198A2A-F8A2-C4C8-846E-013AC90EF15F}"/>
          </ac:picMkLst>
        </pc:picChg>
        <pc:picChg chg="mod">
          <ac:chgData name="Sujin Raj M" userId="aa6ef335-b067-4fff-b690-aef428560e6a" providerId="ADAL" clId="{1ABA4D12-48EA-4819-AC3C-88BB3B773909}" dt="2025-07-25T08:53:48.108" v="1080" actId="1076"/>
          <ac:picMkLst>
            <pc:docMk/>
            <pc:sldMk cId="1280791468" sldId="2145707493"/>
            <ac:picMk id="9" creationId="{33D218C5-7045-3674-041C-46C2C657C327}"/>
          </ac:picMkLst>
        </pc:picChg>
        <pc:picChg chg="mod">
          <ac:chgData name="Sujin Raj M" userId="aa6ef335-b067-4fff-b690-aef428560e6a" providerId="ADAL" clId="{1ABA4D12-48EA-4819-AC3C-88BB3B773909}" dt="2025-07-25T08:53:48.108" v="1080" actId="1076"/>
          <ac:picMkLst>
            <pc:docMk/>
            <pc:sldMk cId="1280791468" sldId="2145707493"/>
            <ac:picMk id="10" creationId="{DCE9D1C7-8C3D-42D3-032A-089733D5D011}"/>
          </ac:picMkLst>
        </pc:picChg>
        <pc:picChg chg="mod">
          <ac:chgData name="Sujin Raj M" userId="aa6ef335-b067-4fff-b690-aef428560e6a" providerId="ADAL" clId="{1ABA4D12-48EA-4819-AC3C-88BB3B773909}" dt="2025-07-25T08:53:48.108" v="1080" actId="1076"/>
          <ac:picMkLst>
            <pc:docMk/>
            <pc:sldMk cId="1280791468" sldId="2145707493"/>
            <ac:picMk id="11" creationId="{D83AD2C4-513F-104A-621F-3658A8DD9EE5}"/>
          </ac:picMkLst>
        </pc:picChg>
        <pc:picChg chg="mod">
          <ac:chgData name="Sujin Raj M" userId="aa6ef335-b067-4fff-b690-aef428560e6a" providerId="ADAL" clId="{1ABA4D12-48EA-4819-AC3C-88BB3B773909}" dt="2025-07-25T08:53:48.108" v="1080" actId="1076"/>
          <ac:picMkLst>
            <pc:docMk/>
            <pc:sldMk cId="1280791468" sldId="2145707493"/>
            <ac:picMk id="12" creationId="{A40BF606-4DC6-5760-D3ED-FE5C888492FB}"/>
          </ac:picMkLst>
        </pc:picChg>
        <pc:picChg chg="mod">
          <ac:chgData name="Sujin Raj M" userId="aa6ef335-b067-4fff-b690-aef428560e6a" providerId="ADAL" clId="{1ABA4D12-48EA-4819-AC3C-88BB3B773909}" dt="2025-07-25T08:50:12.822" v="1022" actId="1076"/>
          <ac:picMkLst>
            <pc:docMk/>
            <pc:sldMk cId="1280791468" sldId="2145707493"/>
            <ac:picMk id="16" creationId="{0AEB650C-5D63-A536-266E-9DE8D7A46278}"/>
          </ac:picMkLst>
        </pc:picChg>
        <pc:picChg chg="mod modCrop">
          <ac:chgData name="Sujin Raj M" userId="aa6ef335-b067-4fff-b690-aef428560e6a" providerId="ADAL" clId="{1ABA4D12-48EA-4819-AC3C-88BB3B773909}" dt="2025-07-25T08:52:18.958" v="1047" actId="164"/>
          <ac:picMkLst>
            <pc:docMk/>
            <pc:sldMk cId="1280791468" sldId="2145707493"/>
            <ac:picMk id="17" creationId="{027DA7B8-F36C-DDB6-32B5-672143FE9A92}"/>
          </ac:picMkLst>
        </pc:picChg>
        <pc:picChg chg="mod">
          <ac:chgData name="Sujin Raj M" userId="aa6ef335-b067-4fff-b690-aef428560e6a" providerId="ADAL" clId="{1ABA4D12-48EA-4819-AC3C-88BB3B773909}" dt="2025-07-25T08:53:48.108" v="1080" actId="1076"/>
          <ac:picMkLst>
            <pc:docMk/>
            <pc:sldMk cId="1280791468" sldId="2145707493"/>
            <ac:picMk id="18" creationId="{19614025-B344-7D9F-E7E2-AEC88E9B61EB}"/>
          </ac:picMkLst>
        </pc:picChg>
        <pc:picChg chg="mod">
          <ac:chgData name="Sujin Raj M" userId="aa6ef335-b067-4fff-b690-aef428560e6a" providerId="ADAL" clId="{1ABA4D12-48EA-4819-AC3C-88BB3B773909}" dt="2025-07-25T08:53:48.108" v="1080" actId="1076"/>
          <ac:picMkLst>
            <pc:docMk/>
            <pc:sldMk cId="1280791468" sldId="2145707493"/>
            <ac:picMk id="19" creationId="{5A398DF9-72EA-3753-EF3F-905C865F0D25}"/>
          </ac:picMkLst>
        </pc:picChg>
        <pc:picChg chg="mod modCrop">
          <ac:chgData name="Sujin Raj M" userId="aa6ef335-b067-4fff-b690-aef428560e6a" providerId="ADAL" clId="{1ABA4D12-48EA-4819-AC3C-88BB3B773909}" dt="2025-07-25T08:53:48.108" v="1080" actId="1076"/>
          <ac:picMkLst>
            <pc:docMk/>
            <pc:sldMk cId="1280791468" sldId="2145707493"/>
            <ac:picMk id="22" creationId="{97D651B1-450A-C439-68DD-1BCC35A2A41F}"/>
          </ac:picMkLst>
        </pc:picChg>
      </pc:sldChg>
      <pc:sldChg chg="addSp modSp mod">
        <pc:chgData name="Sujin Raj M" userId="aa6ef335-b067-4fff-b690-aef428560e6a" providerId="ADAL" clId="{1ABA4D12-48EA-4819-AC3C-88BB3B773909}" dt="2025-07-25T09:09:00.869" v="1160" actId="554"/>
        <pc:sldMkLst>
          <pc:docMk/>
          <pc:sldMk cId="2133075054" sldId="2145707494"/>
        </pc:sldMkLst>
        <pc:spChg chg="add mod ord">
          <ac:chgData name="Sujin Raj M" userId="aa6ef335-b067-4fff-b690-aef428560e6a" providerId="ADAL" clId="{1ABA4D12-48EA-4819-AC3C-88BB3B773909}" dt="2025-07-25T09:05:42.780" v="1103" actId="14100"/>
          <ac:spMkLst>
            <pc:docMk/>
            <pc:sldMk cId="2133075054" sldId="2145707494"/>
            <ac:spMk id="4" creationId="{DAEDD33E-0E00-9D84-76D8-4221A2CC8164}"/>
          </ac:spMkLst>
        </pc:spChg>
        <pc:spChg chg="mod">
          <ac:chgData name="Sujin Raj M" userId="aa6ef335-b067-4fff-b690-aef428560e6a" providerId="ADAL" clId="{1ABA4D12-48EA-4819-AC3C-88BB3B773909}" dt="2025-07-25T09:04:21.634" v="1081" actId="404"/>
          <ac:spMkLst>
            <pc:docMk/>
            <pc:sldMk cId="2133075054" sldId="2145707494"/>
            <ac:spMk id="9" creationId="{0AD72115-AAEC-4E44-D2BC-A180FEB03D0D}"/>
          </ac:spMkLst>
        </pc:spChg>
        <pc:spChg chg="mod">
          <ac:chgData name="Sujin Raj M" userId="aa6ef335-b067-4fff-b690-aef428560e6a" providerId="ADAL" clId="{1ABA4D12-48EA-4819-AC3C-88BB3B773909}" dt="2025-07-25T09:07:03.238" v="1131" actId="14100"/>
          <ac:spMkLst>
            <pc:docMk/>
            <pc:sldMk cId="2133075054" sldId="2145707494"/>
            <ac:spMk id="10" creationId="{FFD9FA83-AE79-E830-1156-77A6E787E729}"/>
          </ac:spMkLst>
        </pc:spChg>
        <pc:spChg chg="mod">
          <ac:chgData name="Sujin Raj M" userId="aa6ef335-b067-4fff-b690-aef428560e6a" providerId="ADAL" clId="{1ABA4D12-48EA-4819-AC3C-88BB3B773909}" dt="2025-07-25T09:06:48.099" v="1124" actId="1076"/>
          <ac:spMkLst>
            <pc:docMk/>
            <pc:sldMk cId="2133075054" sldId="2145707494"/>
            <ac:spMk id="14" creationId="{A8364EEB-5AC9-F5AA-3692-0F71AFE97FF9}"/>
          </ac:spMkLst>
        </pc:spChg>
        <pc:spChg chg="mod">
          <ac:chgData name="Sujin Raj M" userId="aa6ef335-b067-4fff-b690-aef428560e6a" providerId="ADAL" clId="{1ABA4D12-48EA-4819-AC3C-88BB3B773909}" dt="2025-07-25T09:04:21.634" v="1081" actId="404"/>
          <ac:spMkLst>
            <pc:docMk/>
            <pc:sldMk cId="2133075054" sldId="2145707494"/>
            <ac:spMk id="16" creationId="{5AD33454-BB62-CE0E-15F2-265FF97D0FD3}"/>
          </ac:spMkLst>
        </pc:spChg>
        <pc:spChg chg="mod">
          <ac:chgData name="Sujin Raj M" userId="aa6ef335-b067-4fff-b690-aef428560e6a" providerId="ADAL" clId="{1ABA4D12-48EA-4819-AC3C-88BB3B773909}" dt="2025-07-25T09:04:21.634" v="1081" actId="404"/>
          <ac:spMkLst>
            <pc:docMk/>
            <pc:sldMk cId="2133075054" sldId="2145707494"/>
            <ac:spMk id="19" creationId="{ACBFB59F-8EC5-B66D-14B6-FFDD787F1A00}"/>
          </ac:spMkLst>
        </pc:spChg>
        <pc:spChg chg="add mod ord">
          <ac:chgData name="Sujin Raj M" userId="aa6ef335-b067-4fff-b690-aef428560e6a" providerId="ADAL" clId="{1ABA4D12-48EA-4819-AC3C-88BB3B773909}" dt="2025-07-25T09:08:53.156" v="1159" actId="1076"/>
          <ac:spMkLst>
            <pc:docMk/>
            <pc:sldMk cId="2133075054" sldId="2145707494"/>
            <ac:spMk id="25" creationId="{DFE7D01A-A233-291D-9618-37E8CDE05623}"/>
          </ac:spMkLst>
        </pc:spChg>
        <pc:spChg chg="mod">
          <ac:chgData name="Sujin Raj M" userId="aa6ef335-b067-4fff-b690-aef428560e6a" providerId="ADAL" clId="{1ABA4D12-48EA-4819-AC3C-88BB3B773909}" dt="2025-07-25T09:09:00.869" v="1160" actId="554"/>
          <ac:spMkLst>
            <pc:docMk/>
            <pc:sldMk cId="2133075054" sldId="2145707494"/>
            <ac:spMk id="29" creationId="{3B9A1603-7AC7-BDC1-50B4-E34B28A73913}"/>
          </ac:spMkLst>
        </pc:spChg>
        <pc:spChg chg="mod">
          <ac:chgData name="Sujin Raj M" userId="aa6ef335-b067-4fff-b690-aef428560e6a" providerId="ADAL" clId="{1ABA4D12-48EA-4819-AC3C-88BB3B773909}" dt="2025-07-25T09:09:00.869" v="1160" actId="554"/>
          <ac:spMkLst>
            <pc:docMk/>
            <pc:sldMk cId="2133075054" sldId="2145707494"/>
            <ac:spMk id="30" creationId="{E32B431E-6C29-1BC7-0D89-451BE4466A63}"/>
          </ac:spMkLst>
        </pc:spChg>
        <pc:picChg chg="mod">
          <ac:chgData name="Sujin Raj M" userId="aa6ef335-b067-4fff-b690-aef428560e6a" providerId="ADAL" clId="{1ABA4D12-48EA-4819-AC3C-88BB3B773909}" dt="2025-07-25T09:04:57.099" v="1089" actId="14100"/>
          <ac:picMkLst>
            <pc:docMk/>
            <pc:sldMk cId="2133075054" sldId="2145707494"/>
            <ac:picMk id="3" creationId="{8E1C637A-608D-F1E9-3780-527F7477609F}"/>
          </ac:picMkLst>
        </pc:picChg>
        <pc:picChg chg="mod">
          <ac:chgData name="Sujin Raj M" userId="aa6ef335-b067-4fff-b690-aef428560e6a" providerId="ADAL" clId="{1ABA4D12-48EA-4819-AC3C-88BB3B773909}" dt="2025-07-25T09:05:12.298" v="1094" actId="1076"/>
          <ac:picMkLst>
            <pc:docMk/>
            <pc:sldMk cId="2133075054" sldId="2145707494"/>
            <ac:picMk id="7" creationId="{E3B4DD6E-39AB-82AE-93B5-432EECA96202}"/>
          </ac:picMkLst>
        </pc:picChg>
        <pc:picChg chg="mod">
          <ac:chgData name="Sujin Raj M" userId="aa6ef335-b067-4fff-b690-aef428560e6a" providerId="ADAL" clId="{1ABA4D12-48EA-4819-AC3C-88BB3B773909}" dt="2025-07-25T09:05:05.117" v="1092" actId="1076"/>
          <ac:picMkLst>
            <pc:docMk/>
            <pc:sldMk cId="2133075054" sldId="2145707494"/>
            <ac:picMk id="8" creationId="{CEFCF402-D132-4561-67DD-CFD37132ECA8}"/>
          </ac:picMkLst>
        </pc:picChg>
        <pc:picChg chg="mod">
          <ac:chgData name="Sujin Raj M" userId="aa6ef335-b067-4fff-b690-aef428560e6a" providerId="ADAL" clId="{1ABA4D12-48EA-4819-AC3C-88BB3B773909}" dt="2025-07-25T09:06:54.374" v="1127" actId="1076"/>
          <ac:picMkLst>
            <pc:docMk/>
            <pc:sldMk cId="2133075054" sldId="2145707494"/>
            <ac:picMk id="13" creationId="{93AC294A-060D-2170-2A71-FD76FBB81AAE}"/>
          </ac:picMkLst>
        </pc:picChg>
        <pc:picChg chg="mod">
          <ac:chgData name="Sujin Raj M" userId="aa6ef335-b067-4fff-b690-aef428560e6a" providerId="ADAL" clId="{1ABA4D12-48EA-4819-AC3C-88BB3B773909}" dt="2025-07-25T09:05:27.935" v="1098" actId="1076"/>
          <ac:picMkLst>
            <pc:docMk/>
            <pc:sldMk cId="2133075054" sldId="2145707494"/>
            <ac:picMk id="15" creationId="{0FD4E6A1-44E0-D4CC-023F-10CB9565FE74}"/>
          </ac:picMkLst>
        </pc:picChg>
        <pc:picChg chg="mod">
          <ac:chgData name="Sujin Raj M" userId="aa6ef335-b067-4fff-b690-aef428560e6a" providerId="ADAL" clId="{1ABA4D12-48EA-4819-AC3C-88BB3B773909}" dt="2025-07-25T09:06:50.907" v="1125" actId="1076"/>
          <ac:picMkLst>
            <pc:docMk/>
            <pc:sldMk cId="2133075054" sldId="2145707494"/>
            <ac:picMk id="18" creationId="{024A0B36-5FA2-C094-4EAD-D822C88A817E}"/>
          </ac:picMkLst>
        </pc:picChg>
        <pc:picChg chg="mod">
          <ac:chgData name="Sujin Raj M" userId="aa6ef335-b067-4fff-b690-aef428560e6a" providerId="ADAL" clId="{1ABA4D12-48EA-4819-AC3C-88BB3B773909}" dt="2025-07-25T09:08:53.156" v="1159" actId="1076"/>
          <ac:picMkLst>
            <pc:docMk/>
            <pc:sldMk cId="2133075054" sldId="2145707494"/>
            <ac:picMk id="20" creationId="{33F544CE-C034-1606-C9FC-5FB9AAAA9926}"/>
          </ac:picMkLst>
        </pc:picChg>
        <pc:picChg chg="mod">
          <ac:chgData name="Sujin Raj M" userId="aa6ef335-b067-4fff-b690-aef428560e6a" providerId="ADAL" clId="{1ABA4D12-48EA-4819-AC3C-88BB3B773909}" dt="2025-07-25T09:08:53.156" v="1159" actId="1076"/>
          <ac:picMkLst>
            <pc:docMk/>
            <pc:sldMk cId="2133075054" sldId="2145707494"/>
            <ac:picMk id="22" creationId="{22209A57-7D38-9F2A-1800-E9F144B1DADB}"/>
          </ac:picMkLst>
        </pc:picChg>
        <pc:picChg chg="mod">
          <ac:chgData name="Sujin Raj M" userId="aa6ef335-b067-4fff-b690-aef428560e6a" providerId="ADAL" clId="{1ABA4D12-48EA-4819-AC3C-88BB3B773909}" dt="2025-07-25T09:08:53.156" v="1159" actId="1076"/>
          <ac:picMkLst>
            <pc:docMk/>
            <pc:sldMk cId="2133075054" sldId="2145707494"/>
            <ac:picMk id="23" creationId="{627FA24E-48BA-5995-1EBE-6E1CDBC5A5E6}"/>
          </ac:picMkLst>
        </pc:picChg>
        <pc:picChg chg="mod">
          <ac:chgData name="Sujin Raj M" userId="aa6ef335-b067-4fff-b690-aef428560e6a" providerId="ADAL" clId="{1ABA4D12-48EA-4819-AC3C-88BB3B773909}" dt="2025-07-25T09:08:53.156" v="1159" actId="1076"/>
          <ac:picMkLst>
            <pc:docMk/>
            <pc:sldMk cId="2133075054" sldId="2145707494"/>
            <ac:picMk id="28" creationId="{BAC85748-B571-4799-B275-02C63018E577}"/>
          </ac:picMkLst>
        </pc:picChg>
        <pc:cxnChg chg="add mod">
          <ac:chgData name="Sujin Raj M" userId="aa6ef335-b067-4fff-b690-aef428560e6a" providerId="ADAL" clId="{1ABA4D12-48EA-4819-AC3C-88BB3B773909}" dt="2025-07-25T09:06:31.024" v="1114" actId="1035"/>
          <ac:cxnSpMkLst>
            <pc:docMk/>
            <pc:sldMk cId="2133075054" sldId="2145707494"/>
            <ac:cxnSpMk id="5" creationId="{43D28D87-3435-C6FD-5359-9FCFAB31D193}"/>
          </ac:cxnSpMkLst>
        </pc:cxnChg>
        <pc:cxnChg chg="add mod">
          <ac:chgData name="Sujin Raj M" userId="aa6ef335-b067-4fff-b690-aef428560e6a" providerId="ADAL" clId="{1ABA4D12-48EA-4819-AC3C-88BB3B773909}" dt="2025-07-25T09:06:34.308" v="1115" actId="571"/>
          <ac:cxnSpMkLst>
            <pc:docMk/>
            <pc:sldMk cId="2133075054" sldId="2145707494"/>
            <ac:cxnSpMk id="17" creationId="{FF89A5CC-AFAC-93DC-E154-DFAB059D6A40}"/>
          </ac:cxnSpMkLst>
        </pc:cxnChg>
        <pc:cxnChg chg="add mod">
          <ac:chgData name="Sujin Raj M" userId="aa6ef335-b067-4fff-b690-aef428560e6a" providerId="ADAL" clId="{1ABA4D12-48EA-4819-AC3C-88BB3B773909}" dt="2025-07-25T09:06:36.546" v="1116" actId="571"/>
          <ac:cxnSpMkLst>
            <pc:docMk/>
            <pc:sldMk cId="2133075054" sldId="2145707494"/>
            <ac:cxnSpMk id="21" creationId="{4E178027-12F1-3F47-8293-44C3E4B594C7}"/>
          </ac:cxnSpMkLst>
        </pc:cxnChg>
        <pc:cxnChg chg="add mod">
          <ac:chgData name="Sujin Raj M" userId="aa6ef335-b067-4fff-b690-aef428560e6a" providerId="ADAL" clId="{1ABA4D12-48EA-4819-AC3C-88BB3B773909}" dt="2025-07-25T09:06:52.809" v="1126" actId="1076"/>
          <ac:cxnSpMkLst>
            <pc:docMk/>
            <pc:sldMk cId="2133075054" sldId="2145707494"/>
            <ac:cxnSpMk id="24" creationId="{F5AFAA32-7476-3A2A-0153-B45214261BEC}"/>
          </ac:cxnSpMkLst>
        </pc:cxnChg>
      </pc:sldChg>
      <pc:sldChg chg="addSp modSp mod">
        <pc:chgData name="Sujin Raj M" userId="aa6ef335-b067-4fff-b690-aef428560e6a" providerId="ADAL" clId="{1ABA4D12-48EA-4819-AC3C-88BB3B773909}" dt="2025-07-24T10:50:27.406" v="210" actId="14100"/>
        <pc:sldMkLst>
          <pc:docMk/>
          <pc:sldMk cId="3327281229" sldId="2145707498"/>
        </pc:sldMkLst>
        <pc:spChg chg="add mod ord">
          <ac:chgData name="Sujin Raj M" userId="aa6ef335-b067-4fff-b690-aef428560e6a" providerId="ADAL" clId="{1ABA4D12-48EA-4819-AC3C-88BB3B773909}" dt="2025-07-24T10:50:20.450" v="208" actId="14100"/>
          <ac:spMkLst>
            <pc:docMk/>
            <pc:sldMk cId="3327281229" sldId="2145707498"/>
            <ac:spMk id="5" creationId="{245750C6-2A89-A3B2-F4B3-FB9BED1D82DC}"/>
          </ac:spMkLst>
        </pc:spChg>
        <pc:spChg chg="mod">
          <ac:chgData name="Sujin Raj M" userId="aa6ef335-b067-4fff-b690-aef428560e6a" providerId="ADAL" clId="{1ABA4D12-48EA-4819-AC3C-88BB3B773909}" dt="2025-07-24T10:50:27.406" v="210" actId="14100"/>
          <ac:spMkLst>
            <pc:docMk/>
            <pc:sldMk cId="3327281229" sldId="2145707498"/>
            <ac:spMk id="14" creationId="{6885BF13-86BB-357E-99B0-19DA3C42F779}"/>
          </ac:spMkLst>
        </pc:spChg>
        <pc:spChg chg="mod">
          <ac:chgData name="Sujin Raj M" userId="aa6ef335-b067-4fff-b690-aef428560e6a" providerId="ADAL" clId="{1ABA4D12-48EA-4819-AC3C-88BB3B773909}" dt="2025-07-24T10:49:54.240" v="205" actId="1076"/>
          <ac:spMkLst>
            <pc:docMk/>
            <pc:sldMk cId="3327281229" sldId="2145707498"/>
            <ac:spMk id="15" creationId="{C7C0C719-2351-CA00-3C5E-46344EFFC571}"/>
          </ac:spMkLst>
        </pc:spChg>
        <pc:grpChg chg="mod">
          <ac:chgData name="Sujin Raj M" userId="aa6ef335-b067-4fff-b690-aef428560e6a" providerId="ADAL" clId="{1ABA4D12-48EA-4819-AC3C-88BB3B773909}" dt="2025-07-24T10:49:02.914" v="192" actId="1076"/>
          <ac:grpSpMkLst>
            <pc:docMk/>
            <pc:sldMk cId="3327281229" sldId="2145707498"/>
            <ac:grpSpMk id="13" creationId="{93057D51-70DA-D7B3-221B-2B810C2C214E}"/>
          </ac:grpSpMkLst>
        </pc:grpChg>
        <pc:picChg chg="mod">
          <ac:chgData name="Sujin Raj M" userId="aa6ef335-b067-4fff-b690-aef428560e6a" providerId="ADAL" clId="{1ABA4D12-48EA-4819-AC3C-88BB3B773909}" dt="2025-07-24T10:49:21.134" v="197" actId="1076"/>
          <ac:picMkLst>
            <pc:docMk/>
            <pc:sldMk cId="3327281229" sldId="2145707498"/>
            <ac:picMk id="8" creationId="{55A54FAF-2FB2-78C2-B2A5-3A4567C90BE0}"/>
          </ac:picMkLst>
        </pc:picChg>
        <pc:picChg chg="mod">
          <ac:chgData name="Sujin Raj M" userId="aa6ef335-b067-4fff-b690-aef428560e6a" providerId="ADAL" clId="{1ABA4D12-48EA-4819-AC3C-88BB3B773909}" dt="2025-07-24T10:49:26.105" v="199" actId="1076"/>
          <ac:picMkLst>
            <pc:docMk/>
            <pc:sldMk cId="3327281229" sldId="2145707498"/>
            <ac:picMk id="9" creationId="{B611CA9C-7FB8-2F10-66A3-74684F5F8FB6}"/>
          </ac:picMkLst>
        </pc:picChg>
        <pc:picChg chg="mod">
          <ac:chgData name="Sujin Raj M" userId="aa6ef335-b067-4fff-b690-aef428560e6a" providerId="ADAL" clId="{1ABA4D12-48EA-4819-AC3C-88BB3B773909}" dt="2025-07-24T10:49:26.105" v="199" actId="1076"/>
          <ac:picMkLst>
            <pc:docMk/>
            <pc:sldMk cId="3327281229" sldId="2145707498"/>
            <ac:picMk id="10" creationId="{32FBA40C-76B2-5ADF-2902-BCE6746BFFEB}"/>
          </ac:picMkLst>
        </pc:picChg>
        <pc:picChg chg="mod">
          <ac:chgData name="Sujin Raj M" userId="aa6ef335-b067-4fff-b690-aef428560e6a" providerId="ADAL" clId="{1ABA4D12-48EA-4819-AC3C-88BB3B773909}" dt="2025-07-24T10:49:21.134" v="197" actId="1076"/>
          <ac:picMkLst>
            <pc:docMk/>
            <pc:sldMk cId="3327281229" sldId="2145707498"/>
            <ac:picMk id="11" creationId="{8E7B6074-3335-2692-1444-DD618F9C59AD}"/>
          </ac:picMkLst>
        </pc:picChg>
      </pc:sldChg>
      <pc:sldChg chg="addSp delSp modSp mod">
        <pc:chgData name="Sujin Raj M" userId="aa6ef335-b067-4fff-b690-aef428560e6a" providerId="ADAL" clId="{1ABA4D12-48EA-4819-AC3C-88BB3B773909}" dt="2025-07-25T05:04:38.721" v="593" actId="1035"/>
        <pc:sldMkLst>
          <pc:docMk/>
          <pc:sldMk cId="2269860235" sldId="2145707499"/>
        </pc:sldMkLst>
        <pc:spChg chg="mod">
          <ac:chgData name="Sujin Raj M" userId="aa6ef335-b067-4fff-b690-aef428560e6a" providerId="ADAL" clId="{1ABA4D12-48EA-4819-AC3C-88BB3B773909}" dt="2025-07-25T04:51:46.646" v="500" actId="14100"/>
          <ac:spMkLst>
            <pc:docMk/>
            <pc:sldMk cId="2269860235" sldId="2145707499"/>
            <ac:spMk id="6" creationId="{FABBF39D-32CB-DB4E-339C-BF4E4A9C6D3B}"/>
          </ac:spMkLst>
        </pc:spChg>
        <pc:spChg chg="mod">
          <ac:chgData name="Sujin Raj M" userId="aa6ef335-b067-4fff-b690-aef428560e6a" providerId="ADAL" clId="{1ABA4D12-48EA-4819-AC3C-88BB3B773909}" dt="2025-07-25T04:50:34.180" v="483"/>
          <ac:spMkLst>
            <pc:docMk/>
            <pc:sldMk cId="2269860235" sldId="2145707499"/>
            <ac:spMk id="7" creationId="{4C081A10-4465-524F-16BA-788F82E3FE0E}"/>
          </ac:spMkLst>
        </pc:spChg>
        <pc:spChg chg="add mod ord">
          <ac:chgData name="Sujin Raj M" userId="aa6ef335-b067-4fff-b690-aef428560e6a" providerId="ADAL" clId="{1ABA4D12-48EA-4819-AC3C-88BB3B773909}" dt="2025-07-25T05:04:31.818" v="589" actId="14100"/>
          <ac:spMkLst>
            <pc:docMk/>
            <pc:sldMk cId="2269860235" sldId="2145707499"/>
            <ac:spMk id="8" creationId="{5D95A874-4920-C2EE-D545-B2B1E86F7660}"/>
          </ac:spMkLst>
        </pc:spChg>
        <pc:grpChg chg="add mod">
          <ac:chgData name="Sujin Raj M" userId="aa6ef335-b067-4fff-b690-aef428560e6a" providerId="ADAL" clId="{1ABA4D12-48EA-4819-AC3C-88BB3B773909}" dt="2025-07-25T04:50:53.925" v="488" actId="1076"/>
          <ac:grpSpMkLst>
            <pc:docMk/>
            <pc:sldMk cId="2269860235" sldId="2145707499"/>
            <ac:grpSpMk id="5" creationId="{2D57CF1D-DF17-6A60-EE44-376AE711EFEE}"/>
          </ac:grpSpMkLst>
        </pc:grpChg>
        <pc:picChg chg="mod">
          <ac:chgData name="Sujin Raj M" userId="aa6ef335-b067-4fff-b690-aef428560e6a" providerId="ADAL" clId="{1ABA4D12-48EA-4819-AC3C-88BB3B773909}" dt="2025-07-25T05:04:38.721" v="593" actId="1035"/>
          <ac:picMkLst>
            <pc:docMk/>
            <pc:sldMk cId="2269860235" sldId="2145707499"/>
            <ac:picMk id="3" creationId="{12A70B03-00DB-E9ED-A027-A713983DC82F}"/>
          </ac:picMkLst>
        </pc:picChg>
        <pc:picChg chg="mod">
          <ac:chgData name="Sujin Raj M" userId="aa6ef335-b067-4fff-b690-aef428560e6a" providerId="ADAL" clId="{1ABA4D12-48EA-4819-AC3C-88BB3B773909}" dt="2025-07-25T05:04:38.721" v="593" actId="1035"/>
          <ac:picMkLst>
            <pc:docMk/>
            <pc:sldMk cId="2269860235" sldId="2145707499"/>
            <ac:picMk id="9" creationId="{C3F9B9FF-68DD-592B-75A2-C1D2935A0CB7}"/>
          </ac:picMkLst>
        </pc:picChg>
      </pc:sldChg>
      <pc:sldChg chg="addSp delSp modSp mod">
        <pc:chgData name="Sujin Raj M" userId="aa6ef335-b067-4fff-b690-aef428560e6a" providerId="ADAL" clId="{1ABA4D12-48EA-4819-AC3C-88BB3B773909}" dt="2025-07-25T04:48:57.591" v="466" actId="207"/>
        <pc:sldMkLst>
          <pc:docMk/>
          <pc:sldMk cId="3676967194" sldId="2145707635"/>
        </pc:sldMkLst>
        <pc:spChg chg="mod">
          <ac:chgData name="Sujin Raj M" userId="aa6ef335-b067-4fff-b690-aef428560e6a" providerId="ADAL" clId="{1ABA4D12-48EA-4819-AC3C-88BB3B773909}" dt="2025-07-25T04:48:50.811" v="464" actId="207"/>
          <ac:spMkLst>
            <pc:docMk/>
            <pc:sldMk cId="3676967194" sldId="2145707635"/>
            <ac:spMk id="3" creationId="{A8F82F9B-1F88-180B-FEDC-DEF4D9346301}"/>
          </ac:spMkLst>
        </pc:spChg>
        <pc:spChg chg="mod">
          <ac:chgData name="Sujin Raj M" userId="aa6ef335-b067-4fff-b690-aef428560e6a" providerId="ADAL" clId="{1ABA4D12-48EA-4819-AC3C-88BB3B773909}" dt="2025-07-25T04:38:26.478" v="366" actId="1076"/>
          <ac:spMkLst>
            <pc:docMk/>
            <pc:sldMk cId="3676967194" sldId="2145707635"/>
            <ac:spMk id="4" creationId="{58E16D3E-A254-41CB-4B09-55468A0183D7}"/>
          </ac:spMkLst>
        </pc:spChg>
        <pc:spChg chg="mod">
          <ac:chgData name="Sujin Raj M" userId="aa6ef335-b067-4fff-b690-aef428560e6a" providerId="ADAL" clId="{1ABA4D12-48EA-4819-AC3C-88BB3B773909}" dt="2025-07-25T04:48:54.088" v="465" actId="207"/>
          <ac:spMkLst>
            <pc:docMk/>
            <pc:sldMk cId="3676967194" sldId="2145707635"/>
            <ac:spMk id="16" creationId="{5F683BB3-EFB1-F8A6-52E1-1CD3973525AB}"/>
          </ac:spMkLst>
        </pc:spChg>
        <pc:spChg chg="add mod ord">
          <ac:chgData name="Sujin Raj M" userId="aa6ef335-b067-4fff-b690-aef428560e6a" providerId="ADAL" clId="{1ABA4D12-48EA-4819-AC3C-88BB3B773909}" dt="2025-07-25T04:43:39.185" v="394" actId="167"/>
          <ac:spMkLst>
            <pc:docMk/>
            <pc:sldMk cId="3676967194" sldId="2145707635"/>
            <ac:spMk id="18" creationId="{22848FA1-E98A-0F3B-369F-58533AE70EBB}"/>
          </ac:spMkLst>
        </pc:spChg>
        <pc:spChg chg="mod">
          <ac:chgData name="Sujin Raj M" userId="aa6ef335-b067-4fff-b690-aef428560e6a" providerId="ADAL" clId="{1ABA4D12-48EA-4819-AC3C-88BB3B773909}" dt="2025-07-25T04:48:57.591" v="466" actId="207"/>
          <ac:spMkLst>
            <pc:docMk/>
            <pc:sldMk cId="3676967194" sldId="2145707635"/>
            <ac:spMk id="43" creationId="{CAF65E4D-D7E5-EFD3-71C7-D5259144B044}"/>
          </ac:spMkLst>
        </pc:spChg>
        <pc:spChg chg="mod">
          <ac:chgData name="Sujin Raj M" userId="aa6ef335-b067-4fff-b690-aef428560e6a" providerId="ADAL" clId="{1ABA4D12-48EA-4819-AC3C-88BB3B773909}" dt="2025-07-25T04:38:33.112" v="368" actId="1076"/>
          <ac:spMkLst>
            <pc:docMk/>
            <pc:sldMk cId="3676967194" sldId="2145707635"/>
            <ac:spMk id="62" creationId="{461D1EAD-AE89-C0D8-2CFB-3E4572196EF8}"/>
          </ac:spMkLst>
        </pc:spChg>
        <pc:grpChg chg="mod">
          <ac:chgData name="Sujin Raj M" userId="aa6ef335-b067-4fff-b690-aef428560e6a" providerId="ADAL" clId="{1ABA4D12-48EA-4819-AC3C-88BB3B773909}" dt="2025-07-25T04:43:53.878" v="396" actId="1076"/>
          <ac:grpSpMkLst>
            <pc:docMk/>
            <pc:sldMk cId="3676967194" sldId="2145707635"/>
            <ac:grpSpMk id="17" creationId="{5748BFC6-408A-6603-3C86-C71D671049CA}"/>
          </ac:grpSpMkLst>
        </pc:grpChg>
        <pc:grpChg chg="mod">
          <ac:chgData name="Sujin Raj M" userId="aa6ef335-b067-4fff-b690-aef428560e6a" providerId="ADAL" clId="{1ABA4D12-48EA-4819-AC3C-88BB3B773909}" dt="2025-07-25T04:43:34.808" v="393" actId="1076"/>
          <ac:grpSpMkLst>
            <pc:docMk/>
            <pc:sldMk cId="3676967194" sldId="2145707635"/>
            <ac:grpSpMk id="19" creationId="{D4BB928D-D8D8-B454-7482-B9CD4F0625D6}"/>
          </ac:grpSpMkLst>
        </pc:grpChg>
        <pc:cxnChg chg="add del mod">
          <ac:chgData name="Sujin Raj M" userId="aa6ef335-b067-4fff-b690-aef428560e6a" providerId="ADAL" clId="{1ABA4D12-48EA-4819-AC3C-88BB3B773909}" dt="2025-07-25T04:45:16.756" v="410" actId="14100"/>
          <ac:cxnSpMkLst>
            <pc:docMk/>
            <pc:sldMk cId="3676967194" sldId="2145707635"/>
            <ac:cxnSpMk id="2" creationId="{4D7D12EE-7C32-74EC-D26F-03F7BAAE9541}"/>
          </ac:cxnSpMkLst>
        </pc:cxnChg>
        <pc:cxnChg chg="add mod">
          <ac:chgData name="Sujin Raj M" userId="aa6ef335-b067-4fff-b690-aef428560e6a" providerId="ADAL" clId="{1ABA4D12-48EA-4819-AC3C-88BB3B773909}" dt="2025-07-25T04:45:27.292" v="414" actId="1037"/>
          <ac:cxnSpMkLst>
            <pc:docMk/>
            <pc:sldMk cId="3676967194" sldId="2145707635"/>
            <ac:cxnSpMk id="27" creationId="{B19DF837-5DC3-F8C6-FEBE-69349D23E769}"/>
          </ac:cxnSpMkLst>
        </pc:cxnChg>
      </pc:sldChg>
      <pc:sldChg chg="addSp modSp mod">
        <pc:chgData name="Sujin Raj M" userId="aa6ef335-b067-4fff-b690-aef428560e6a" providerId="ADAL" clId="{1ABA4D12-48EA-4819-AC3C-88BB3B773909}" dt="2025-07-25T08:44:51.484" v="950" actId="1036"/>
        <pc:sldMkLst>
          <pc:docMk/>
          <pc:sldMk cId="2124966403" sldId="2145707636"/>
        </pc:sldMkLst>
        <pc:grpChg chg="mod">
          <ac:chgData name="Sujin Raj M" userId="aa6ef335-b067-4fff-b690-aef428560e6a" providerId="ADAL" clId="{1ABA4D12-48EA-4819-AC3C-88BB3B773909}" dt="2025-07-24T11:27:13.079" v="269" actId="1076"/>
          <ac:grpSpMkLst>
            <pc:docMk/>
            <pc:sldMk cId="2124966403" sldId="2145707636"/>
            <ac:grpSpMk id="23" creationId="{88BAF5A2-5543-AE73-C4A8-D00076C13754}"/>
          </ac:grpSpMkLst>
        </pc:grpChg>
        <pc:grpChg chg="mod">
          <ac:chgData name="Sujin Raj M" userId="aa6ef335-b067-4fff-b690-aef428560e6a" providerId="ADAL" clId="{1ABA4D12-48EA-4819-AC3C-88BB3B773909}" dt="2025-07-24T11:27:13.079" v="269" actId="1076"/>
          <ac:grpSpMkLst>
            <pc:docMk/>
            <pc:sldMk cId="2124966403" sldId="2145707636"/>
            <ac:grpSpMk id="26" creationId="{58FC8B32-9822-4692-829F-B52B24A8383C}"/>
          </ac:grpSpMkLst>
        </pc:grpChg>
        <pc:graphicFrameChg chg="mod modGraphic">
          <ac:chgData name="Sujin Raj M" userId="aa6ef335-b067-4fff-b690-aef428560e6a" providerId="ADAL" clId="{1ABA4D12-48EA-4819-AC3C-88BB3B773909}" dt="2025-07-25T08:44:44.113" v="948"/>
          <ac:graphicFrameMkLst>
            <pc:docMk/>
            <pc:sldMk cId="2124966403" sldId="2145707636"/>
            <ac:graphicFrameMk id="3" creationId="{FBA60330-F4B1-76DE-2962-AE633FFF6C87}"/>
          </ac:graphicFrameMkLst>
        </pc:graphicFrameChg>
        <pc:picChg chg="mod">
          <ac:chgData name="Sujin Raj M" userId="aa6ef335-b067-4fff-b690-aef428560e6a" providerId="ADAL" clId="{1ABA4D12-48EA-4819-AC3C-88BB3B773909}" dt="2025-07-24T11:27:24.901" v="272" actId="1076"/>
          <ac:picMkLst>
            <pc:docMk/>
            <pc:sldMk cId="2124966403" sldId="2145707636"/>
            <ac:picMk id="5" creationId="{B2C57441-C0AD-2EF0-1AE9-2A519D602178}"/>
          </ac:picMkLst>
        </pc:picChg>
        <pc:picChg chg="mod">
          <ac:chgData name="Sujin Raj M" userId="aa6ef335-b067-4fff-b690-aef428560e6a" providerId="ADAL" clId="{1ABA4D12-48EA-4819-AC3C-88BB3B773909}" dt="2025-07-24T10:53:29.136" v="237" actId="1076"/>
          <ac:picMkLst>
            <pc:docMk/>
            <pc:sldMk cId="2124966403" sldId="2145707636"/>
            <ac:picMk id="6" creationId="{16B5D802-F66A-3644-B093-A874C07E85EB}"/>
          </ac:picMkLst>
        </pc:picChg>
        <pc:picChg chg="mod">
          <ac:chgData name="Sujin Raj M" userId="aa6ef335-b067-4fff-b690-aef428560e6a" providerId="ADAL" clId="{1ABA4D12-48EA-4819-AC3C-88BB3B773909}" dt="2025-07-24T10:53:27.566" v="236" actId="1076"/>
          <ac:picMkLst>
            <pc:docMk/>
            <pc:sldMk cId="2124966403" sldId="2145707636"/>
            <ac:picMk id="7" creationId="{72FA5C2F-FEAE-E6EE-D44F-B45CCE98E861}"/>
          </ac:picMkLst>
        </pc:picChg>
        <pc:picChg chg="mod">
          <ac:chgData name="Sujin Raj M" userId="aa6ef335-b067-4fff-b690-aef428560e6a" providerId="ADAL" clId="{1ABA4D12-48EA-4819-AC3C-88BB3B773909}" dt="2025-07-24T10:53:26.762" v="235" actId="1076"/>
          <ac:picMkLst>
            <pc:docMk/>
            <pc:sldMk cId="2124966403" sldId="2145707636"/>
            <ac:picMk id="8" creationId="{56B2EE50-9E85-8A31-3DD1-EC8BF97E89AB}"/>
          </ac:picMkLst>
        </pc:picChg>
        <pc:picChg chg="mod">
          <ac:chgData name="Sujin Raj M" userId="aa6ef335-b067-4fff-b690-aef428560e6a" providerId="ADAL" clId="{1ABA4D12-48EA-4819-AC3C-88BB3B773909}" dt="2025-07-24T10:53:25.731" v="234" actId="1076"/>
          <ac:picMkLst>
            <pc:docMk/>
            <pc:sldMk cId="2124966403" sldId="2145707636"/>
            <ac:picMk id="9" creationId="{4E8A5C90-34EF-1BDF-2947-FFA2F7A18597}"/>
          </ac:picMkLst>
        </pc:picChg>
        <pc:picChg chg="mod">
          <ac:chgData name="Sujin Raj M" userId="aa6ef335-b067-4fff-b690-aef428560e6a" providerId="ADAL" clId="{1ABA4D12-48EA-4819-AC3C-88BB3B773909}" dt="2025-07-24T11:27:24.901" v="272" actId="1076"/>
          <ac:picMkLst>
            <pc:docMk/>
            <pc:sldMk cId="2124966403" sldId="2145707636"/>
            <ac:picMk id="10" creationId="{1D038369-B406-86A2-B5CE-04F562F4E07F}"/>
          </ac:picMkLst>
        </pc:picChg>
        <pc:picChg chg="mod">
          <ac:chgData name="Sujin Raj M" userId="aa6ef335-b067-4fff-b690-aef428560e6a" providerId="ADAL" clId="{1ABA4D12-48EA-4819-AC3C-88BB3B773909}" dt="2025-07-24T10:53:24.510" v="233" actId="1076"/>
          <ac:picMkLst>
            <pc:docMk/>
            <pc:sldMk cId="2124966403" sldId="2145707636"/>
            <ac:picMk id="11" creationId="{5687F2AF-98E8-CD46-3E3A-4C6701A6F97D}"/>
          </ac:picMkLst>
        </pc:picChg>
        <pc:picChg chg="mod">
          <ac:chgData name="Sujin Raj M" userId="aa6ef335-b067-4fff-b690-aef428560e6a" providerId="ADAL" clId="{1ABA4D12-48EA-4819-AC3C-88BB3B773909}" dt="2025-07-24T11:27:24.901" v="272" actId="1076"/>
          <ac:picMkLst>
            <pc:docMk/>
            <pc:sldMk cId="2124966403" sldId="2145707636"/>
            <ac:picMk id="12" creationId="{DFCFEDD6-527D-A117-F277-A52488E8310F}"/>
          </ac:picMkLst>
        </pc:picChg>
        <pc:picChg chg="mod">
          <ac:chgData name="Sujin Raj M" userId="aa6ef335-b067-4fff-b690-aef428560e6a" providerId="ADAL" clId="{1ABA4D12-48EA-4819-AC3C-88BB3B773909}" dt="2025-07-24T10:53:23.317" v="232" actId="1076"/>
          <ac:picMkLst>
            <pc:docMk/>
            <pc:sldMk cId="2124966403" sldId="2145707636"/>
            <ac:picMk id="13" creationId="{78508148-F11B-DBB4-25E4-E4AA4B8FE650}"/>
          </ac:picMkLst>
        </pc:picChg>
        <pc:picChg chg="mod">
          <ac:chgData name="Sujin Raj M" userId="aa6ef335-b067-4fff-b690-aef428560e6a" providerId="ADAL" clId="{1ABA4D12-48EA-4819-AC3C-88BB3B773909}" dt="2025-07-25T08:44:20.851" v="946" actId="1036"/>
          <ac:picMkLst>
            <pc:docMk/>
            <pc:sldMk cId="2124966403" sldId="2145707636"/>
            <ac:picMk id="14" creationId="{EF95DFA0-7821-321A-0361-30C3DF8DF24D}"/>
          </ac:picMkLst>
        </pc:picChg>
        <pc:picChg chg="mod">
          <ac:chgData name="Sujin Raj M" userId="aa6ef335-b067-4fff-b690-aef428560e6a" providerId="ADAL" clId="{1ABA4D12-48EA-4819-AC3C-88BB3B773909}" dt="2025-07-24T11:27:24.901" v="272" actId="1076"/>
          <ac:picMkLst>
            <pc:docMk/>
            <pc:sldMk cId="2124966403" sldId="2145707636"/>
            <ac:picMk id="16" creationId="{E7780515-F9F6-9263-9FD1-A7B9966668C9}"/>
          </ac:picMkLst>
        </pc:picChg>
        <pc:picChg chg="mod">
          <ac:chgData name="Sujin Raj M" userId="aa6ef335-b067-4fff-b690-aef428560e6a" providerId="ADAL" clId="{1ABA4D12-48EA-4819-AC3C-88BB3B773909}" dt="2025-07-24T10:55:19.287" v="257" actId="1076"/>
          <ac:picMkLst>
            <pc:docMk/>
            <pc:sldMk cId="2124966403" sldId="2145707636"/>
            <ac:picMk id="17" creationId="{31DD0812-C6A0-136F-BE43-051D5035F81D}"/>
          </ac:picMkLst>
        </pc:picChg>
        <pc:picChg chg="mod">
          <ac:chgData name="Sujin Raj M" userId="aa6ef335-b067-4fff-b690-aef428560e6a" providerId="ADAL" clId="{1ABA4D12-48EA-4819-AC3C-88BB3B773909}" dt="2025-07-24T10:55:19.287" v="257" actId="1076"/>
          <ac:picMkLst>
            <pc:docMk/>
            <pc:sldMk cId="2124966403" sldId="2145707636"/>
            <ac:picMk id="19" creationId="{6458C49A-2D6C-66C1-FDE8-A92F3760DDFB}"/>
          </ac:picMkLst>
        </pc:picChg>
        <pc:picChg chg="mod">
          <ac:chgData name="Sujin Raj M" userId="aa6ef335-b067-4fff-b690-aef428560e6a" providerId="ADAL" clId="{1ABA4D12-48EA-4819-AC3C-88BB3B773909}" dt="2025-07-24T10:55:19.287" v="257" actId="1076"/>
          <ac:picMkLst>
            <pc:docMk/>
            <pc:sldMk cId="2124966403" sldId="2145707636"/>
            <ac:picMk id="20" creationId="{F1723738-E63E-CBF9-38B9-039241B5A28B}"/>
          </ac:picMkLst>
        </pc:picChg>
        <pc:picChg chg="mod">
          <ac:chgData name="Sujin Raj M" userId="aa6ef335-b067-4fff-b690-aef428560e6a" providerId="ADAL" clId="{1ABA4D12-48EA-4819-AC3C-88BB3B773909}" dt="2025-07-24T10:55:19.287" v="257" actId="1076"/>
          <ac:picMkLst>
            <pc:docMk/>
            <pc:sldMk cId="2124966403" sldId="2145707636"/>
            <ac:picMk id="21" creationId="{3A5F6095-0E18-E312-62C1-CA409FC86462}"/>
          </ac:picMkLst>
        </pc:picChg>
        <pc:picChg chg="mod">
          <ac:chgData name="Sujin Raj M" userId="aa6ef335-b067-4fff-b690-aef428560e6a" providerId="ADAL" clId="{1ABA4D12-48EA-4819-AC3C-88BB3B773909}" dt="2025-07-24T11:27:24.901" v="272" actId="1076"/>
          <ac:picMkLst>
            <pc:docMk/>
            <pc:sldMk cId="2124966403" sldId="2145707636"/>
            <ac:picMk id="22" creationId="{0D26E208-B912-AB51-AF2A-5314279266DE}"/>
          </ac:picMkLst>
        </pc:picChg>
        <pc:picChg chg="mod">
          <ac:chgData name="Sujin Raj M" userId="aa6ef335-b067-4fff-b690-aef428560e6a" providerId="ADAL" clId="{1ABA4D12-48EA-4819-AC3C-88BB3B773909}" dt="2025-07-25T08:44:06.544" v="936" actId="1036"/>
          <ac:picMkLst>
            <pc:docMk/>
            <pc:sldMk cId="2124966403" sldId="2145707636"/>
            <ac:picMk id="30" creationId="{0D18EE05-5431-EE6B-65E2-6FACFC50E571}"/>
          </ac:picMkLst>
        </pc:picChg>
        <pc:picChg chg="mod">
          <ac:chgData name="Sujin Raj M" userId="aa6ef335-b067-4fff-b690-aef428560e6a" providerId="ADAL" clId="{1ABA4D12-48EA-4819-AC3C-88BB3B773909}" dt="2025-07-24T10:55:54.347" v="261" actId="1076"/>
          <ac:picMkLst>
            <pc:docMk/>
            <pc:sldMk cId="2124966403" sldId="2145707636"/>
            <ac:picMk id="31" creationId="{1BB9E1EC-6884-B978-134C-AEECC8F38ECE}"/>
          </ac:picMkLst>
        </pc:picChg>
        <pc:picChg chg="mod">
          <ac:chgData name="Sujin Raj M" userId="aa6ef335-b067-4fff-b690-aef428560e6a" providerId="ADAL" clId="{1ABA4D12-48EA-4819-AC3C-88BB3B773909}" dt="2025-07-24T11:27:29.399" v="273" actId="1076"/>
          <ac:picMkLst>
            <pc:docMk/>
            <pc:sldMk cId="2124966403" sldId="2145707636"/>
            <ac:picMk id="32" creationId="{CDABBEEC-55AA-4984-18A7-3FD0E5025BBE}"/>
          </ac:picMkLst>
        </pc:picChg>
        <pc:picChg chg="mod">
          <ac:chgData name="Sujin Raj M" userId="aa6ef335-b067-4fff-b690-aef428560e6a" providerId="ADAL" clId="{1ABA4D12-48EA-4819-AC3C-88BB3B773909}" dt="2025-07-24T10:55:19.287" v="257" actId="1076"/>
          <ac:picMkLst>
            <pc:docMk/>
            <pc:sldMk cId="2124966403" sldId="2145707636"/>
            <ac:picMk id="33" creationId="{6D57967B-B6A3-998B-8E52-3FA62392A4EF}"/>
          </ac:picMkLst>
        </pc:picChg>
        <pc:picChg chg="mod modCrop">
          <ac:chgData name="Sujin Raj M" userId="aa6ef335-b067-4fff-b690-aef428560e6a" providerId="ADAL" clId="{1ABA4D12-48EA-4819-AC3C-88BB3B773909}" dt="2025-07-24T10:56:01.731" v="262" actId="732"/>
          <ac:picMkLst>
            <pc:docMk/>
            <pc:sldMk cId="2124966403" sldId="2145707636"/>
            <ac:picMk id="34" creationId="{EDF4F555-A562-E5E4-A286-54DE9D3580AF}"/>
          </ac:picMkLst>
        </pc:picChg>
        <pc:picChg chg="mod modCrop">
          <ac:chgData name="Sujin Raj M" userId="aa6ef335-b067-4fff-b690-aef428560e6a" providerId="ADAL" clId="{1ABA4D12-48EA-4819-AC3C-88BB3B773909}" dt="2025-07-24T10:56:12.717" v="264" actId="732"/>
          <ac:picMkLst>
            <pc:docMk/>
            <pc:sldMk cId="2124966403" sldId="2145707636"/>
            <ac:picMk id="35" creationId="{2705D48C-6DE8-15DD-04E2-B03915E504CB}"/>
          </ac:picMkLst>
        </pc:picChg>
        <pc:picChg chg="mod">
          <ac:chgData name="Sujin Raj M" userId="aa6ef335-b067-4fff-b690-aef428560e6a" providerId="ADAL" clId="{1ABA4D12-48EA-4819-AC3C-88BB3B773909}" dt="2025-07-24T10:55:39.653" v="259" actId="14100"/>
          <ac:picMkLst>
            <pc:docMk/>
            <pc:sldMk cId="2124966403" sldId="2145707636"/>
            <ac:picMk id="38" creationId="{A9AC3EA7-A290-10D0-174A-606DA52889C6}"/>
          </ac:picMkLst>
        </pc:picChg>
        <pc:cxnChg chg="add mod">
          <ac:chgData name="Sujin Raj M" userId="aa6ef335-b067-4fff-b690-aef428560e6a" providerId="ADAL" clId="{1ABA4D12-48EA-4819-AC3C-88BB3B773909}" dt="2025-07-25T08:43:46.600" v="920" actId="14100"/>
          <ac:cxnSpMkLst>
            <pc:docMk/>
            <pc:sldMk cId="2124966403" sldId="2145707636"/>
            <ac:cxnSpMk id="2" creationId="{5BADFEF4-FE05-1B30-EA1B-4B4DE2BB51B4}"/>
          </ac:cxnSpMkLst>
        </pc:cxnChg>
        <pc:cxnChg chg="add mod">
          <ac:chgData name="Sujin Raj M" userId="aa6ef335-b067-4fff-b690-aef428560e6a" providerId="ADAL" clId="{1ABA4D12-48EA-4819-AC3C-88BB3B773909}" dt="2025-07-25T08:43:53.508" v="925" actId="1035"/>
          <ac:cxnSpMkLst>
            <pc:docMk/>
            <pc:sldMk cId="2124966403" sldId="2145707636"/>
            <ac:cxnSpMk id="39" creationId="{9E5B3DC7-8AE3-DB70-FB76-46F99454A8B4}"/>
          </ac:cxnSpMkLst>
        </pc:cxnChg>
        <pc:cxnChg chg="add mod">
          <ac:chgData name="Sujin Raj M" userId="aa6ef335-b067-4fff-b690-aef428560e6a" providerId="ADAL" clId="{1ABA4D12-48EA-4819-AC3C-88BB3B773909}" dt="2025-07-25T08:44:00.600" v="932" actId="1036"/>
          <ac:cxnSpMkLst>
            <pc:docMk/>
            <pc:sldMk cId="2124966403" sldId="2145707636"/>
            <ac:cxnSpMk id="40" creationId="{CA977FA2-36CE-24CD-DB2B-B2C116670E36}"/>
          </ac:cxnSpMkLst>
        </pc:cxnChg>
        <pc:cxnChg chg="add mod">
          <ac:chgData name="Sujin Raj M" userId="aa6ef335-b067-4fff-b690-aef428560e6a" providerId="ADAL" clId="{1ABA4D12-48EA-4819-AC3C-88BB3B773909}" dt="2025-07-25T08:44:15.025" v="940" actId="1036"/>
          <ac:cxnSpMkLst>
            <pc:docMk/>
            <pc:sldMk cId="2124966403" sldId="2145707636"/>
            <ac:cxnSpMk id="41" creationId="{B4C7A067-36E9-5888-1460-53B6512294BA}"/>
          </ac:cxnSpMkLst>
        </pc:cxnChg>
        <pc:cxnChg chg="add mod">
          <ac:chgData name="Sujin Raj M" userId="aa6ef335-b067-4fff-b690-aef428560e6a" providerId="ADAL" clId="{1ABA4D12-48EA-4819-AC3C-88BB3B773909}" dt="2025-07-25T08:44:51.484" v="950" actId="1036"/>
          <ac:cxnSpMkLst>
            <pc:docMk/>
            <pc:sldMk cId="2124966403" sldId="2145707636"/>
            <ac:cxnSpMk id="42" creationId="{FBA9B192-DB8F-B7DA-5ACE-649038D4F48B}"/>
          </ac:cxnSpMkLst>
        </pc:cxnChg>
      </pc:sldChg>
      <pc:sldChg chg="modSp mod">
        <pc:chgData name="Sujin Raj M" userId="aa6ef335-b067-4fff-b690-aef428560e6a" providerId="ADAL" clId="{1ABA4D12-48EA-4819-AC3C-88BB3B773909}" dt="2025-07-25T04:48:39.599" v="461" actId="207"/>
        <pc:sldMkLst>
          <pc:docMk/>
          <pc:sldMk cId="4250619240" sldId="2145707637"/>
        </pc:sldMkLst>
        <pc:spChg chg="mod">
          <ac:chgData name="Sujin Raj M" userId="aa6ef335-b067-4fff-b690-aef428560e6a" providerId="ADAL" clId="{1ABA4D12-48EA-4819-AC3C-88BB3B773909}" dt="2025-07-25T04:48:39.599" v="461" actId="207"/>
          <ac:spMkLst>
            <pc:docMk/>
            <pc:sldMk cId="4250619240" sldId="2145707637"/>
            <ac:spMk id="15" creationId="{47223B0A-DF25-12DC-F2DE-2DF4A4AD8403}"/>
          </ac:spMkLst>
        </pc:spChg>
        <pc:spChg chg="mod">
          <ac:chgData name="Sujin Raj M" userId="aa6ef335-b067-4fff-b690-aef428560e6a" providerId="ADAL" clId="{1ABA4D12-48EA-4819-AC3C-88BB3B773909}" dt="2025-07-25T04:48:39.599" v="461" actId="207"/>
          <ac:spMkLst>
            <pc:docMk/>
            <pc:sldMk cId="4250619240" sldId="2145707637"/>
            <ac:spMk id="31" creationId="{ED335B64-58A4-AE25-D3E2-FD705C072C15}"/>
          </ac:spMkLst>
        </pc:spChg>
        <pc:spChg chg="mod">
          <ac:chgData name="Sujin Raj M" userId="aa6ef335-b067-4fff-b690-aef428560e6a" providerId="ADAL" clId="{1ABA4D12-48EA-4819-AC3C-88BB3B773909}" dt="2025-07-25T04:48:39.599" v="461" actId="207"/>
          <ac:spMkLst>
            <pc:docMk/>
            <pc:sldMk cId="4250619240" sldId="2145707637"/>
            <ac:spMk id="32" creationId="{8B8687C4-F576-84D7-DE15-C86C3E1FF2A0}"/>
          </ac:spMkLst>
        </pc:spChg>
        <pc:spChg chg="mod">
          <ac:chgData name="Sujin Raj M" userId="aa6ef335-b067-4fff-b690-aef428560e6a" providerId="ADAL" clId="{1ABA4D12-48EA-4819-AC3C-88BB3B773909}" dt="2025-07-25T04:48:39.599" v="461" actId="207"/>
          <ac:spMkLst>
            <pc:docMk/>
            <pc:sldMk cId="4250619240" sldId="2145707637"/>
            <ac:spMk id="33" creationId="{6DDC0CF0-B52D-BA6B-A7B2-2FAE1A07D8A7}"/>
          </ac:spMkLst>
        </pc:spChg>
        <pc:spChg chg="mod">
          <ac:chgData name="Sujin Raj M" userId="aa6ef335-b067-4fff-b690-aef428560e6a" providerId="ADAL" clId="{1ABA4D12-48EA-4819-AC3C-88BB3B773909}" dt="2025-07-25T04:48:39.599" v="461" actId="207"/>
          <ac:spMkLst>
            <pc:docMk/>
            <pc:sldMk cId="4250619240" sldId="2145707637"/>
            <ac:spMk id="45" creationId="{F526352D-F648-4C03-E5F6-0EA7A9296F5C}"/>
          </ac:spMkLst>
        </pc:spChg>
        <pc:spChg chg="mod">
          <ac:chgData name="Sujin Raj M" userId="aa6ef335-b067-4fff-b690-aef428560e6a" providerId="ADAL" clId="{1ABA4D12-48EA-4819-AC3C-88BB3B773909}" dt="2025-07-25T04:48:39.599" v="461" actId="207"/>
          <ac:spMkLst>
            <pc:docMk/>
            <pc:sldMk cId="4250619240" sldId="2145707637"/>
            <ac:spMk id="46" creationId="{FE65B1D3-6E3B-30CB-1625-223A8FCFBEF1}"/>
          </ac:spMkLst>
        </pc:spChg>
        <pc:spChg chg="mod">
          <ac:chgData name="Sujin Raj M" userId="aa6ef335-b067-4fff-b690-aef428560e6a" providerId="ADAL" clId="{1ABA4D12-48EA-4819-AC3C-88BB3B773909}" dt="2025-07-25T04:48:39.599" v="461" actId="207"/>
          <ac:spMkLst>
            <pc:docMk/>
            <pc:sldMk cId="4250619240" sldId="2145707637"/>
            <ac:spMk id="47" creationId="{05A5F118-5899-9F2D-A9DF-15D1A9733DB8}"/>
          </ac:spMkLst>
        </pc:spChg>
        <pc:spChg chg="mod">
          <ac:chgData name="Sujin Raj M" userId="aa6ef335-b067-4fff-b690-aef428560e6a" providerId="ADAL" clId="{1ABA4D12-48EA-4819-AC3C-88BB3B773909}" dt="2025-07-25T04:48:39.599" v="461" actId="207"/>
          <ac:spMkLst>
            <pc:docMk/>
            <pc:sldMk cId="4250619240" sldId="2145707637"/>
            <ac:spMk id="48" creationId="{08609CE4-0966-D6A8-B83B-B0DD62BD598F}"/>
          </ac:spMkLst>
        </pc:spChg>
        <pc:spChg chg="mod">
          <ac:chgData name="Sujin Raj M" userId="aa6ef335-b067-4fff-b690-aef428560e6a" providerId="ADAL" clId="{1ABA4D12-48EA-4819-AC3C-88BB3B773909}" dt="2025-07-25T04:48:39.599" v="461" actId="207"/>
          <ac:spMkLst>
            <pc:docMk/>
            <pc:sldMk cId="4250619240" sldId="2145707637"/>
            <ac:spMk id="61" creationId="{3CE52A3F-D440-A076-99A1-2C4FDCBA1B1A}"/>
          </ac:spMkLst>
        </pc:spChg>
        <pc:spChg chg="mod">
          <ac:chgData name="Sujin Raj M" userId="aa6ef335-b067-4fff-b690-aef428560e6a" providerId="ADAL" clId="{1ABA4D12-48EA-4819-AC3C-88BB3B773909}" dt="2025-07-25T04:48:39.599" v="461" actId="207"/>
          <ac:spMkLst>
            <pc:docMk/>
            <pc:sldMk cId="4250619240" sldId="2145707637"/>
            <ac:spMk id="62" creationId="{358A29B8-4D45-3A23-AA9F-72FEE077DCA1}"/>
          </ac:spMkLst>
        </pc:spChg>
      </pc:sldChg>
      <pc:sldChg chg="add del">
        <pc:chgData name="Sujin Raj M" userId="aa6ef335-b067-4fff-b690-aef428560e6a" providerId="ADAL" clId="{1ABA4D12-48EA-4819-AC3C-88BB3B773909}" dt="2025-07-24T08:43:28.239" v="4" actId="2890"/>
        <pc:sldMkLst>
          <pc:docMk/>
          <pc:sldMk cId="2258348708" sldId="2145707638"/>
        </pc:sldMkLst>
      </pc:sldChg>
      <pc:sldChg chg="addSp delSp modSp add mod">
        <pc:chgData name="Sujin Raj M" userId="aa6ef335-b067-4fff-b690-aef428560e6a" providerId="ADAL" clId="{1ABA4D12-48EA-4819-AC3C-88BB3B773909}" dt="2025-07-25T04:49:05.858" v="468" actId="207"/>
        <pc:sldMkLst>
          <pc:docMk/>
          <pc:sldMk cId="2884057969" sldId="2145707638"/>
        </pc:sldMkLst>
        <pc:spChg chg="mod topLvl">
          <ac:chgData name="Sujin Raj M" userId="aa6ef335-b067-4fff-b690-aef428560e6a" providerId="ADAL" clId="{1ABA4D12-48EA-4819-AC3C-88BB3B773909}" dt="2025-07-24T09:19:08.888" v="169" actId="1076"/>
          <ac:spMkLst>
            <pc:docMk/>
            <pc:sldMk cId="2884057969" sldId="2145707638"/>
            <ac:spMk id="14" creationId="{CDCBDD69-7A07-BB03-7EE8-BC1FBEFEF9E2}"/>
          </ac:spMkLst>
        </pc:spChg>
        <pc:spChg chg="mod">
          <ac:chgData name="Sujin Raj M" userId="aa6ef335-b067-4fff-b690-aef428560e6a" providerId="ADAL" clId="{1ABA4D12-48EA-4819-AC3C-88BB3B773909}" dt="2025-07-24T09:19:08.888" v="169" actId="1076"/>
          <ac:spMkLst>
            <pc:docMk/>
            <pc:sldMk cId="2884057969" sldId="2145707638"/>
            <ac:spMk id="23" creationId="{E65EDB77-B44C-A501-F424-677BD43A709A}"/>
          </ac:spMkLst>
        </pc:spChg>
        <pc:spChg chg="mod">
          <ac:chgData name="Sujin Raj M" userId="aa6ef335-b067-4fff-b690-aef428560e6a" providerId="ADAL" clId="{1ABA4D12-48EA-4819-AC3C-88BB3B773909}" dt="2025-07-24T09:19:08.888" v="169" actId="1076"/>
          <ac:spMkLst>
            <pc:docMk/>
            <pc:sldMk cId="2884057969" sldId="2145707638"/>
            <ac:spMk id="27" creationId="{22373653-D7A6-2C9A-4D99-A99E1331EABB}"/>
          </ac:spMkLst>
        </pc:spChg>
        <pc:spChg chg="mod">
          <ac:chgData name="Sujin Raj M" userId="aa6ef335-b067-4fff-b690-aef428560e6a" providerId="ADAL" clId="{1ABA4D12-48EA-4819-AC3C-88BB3B773909}" dt="2025-07-24T09:19:08.888" v="169" actId="1076"/>
          <ac:spMkLst>
            <pc:docMk/>
            <pc:sldMk cId="2884057969" sldId="2145707638"/>
            <ac:spMk id="31" creationId="{CF06C73E-DF31-238B-5B63-0F2FD2DD57FD}"/>
          </ac:spMkLst>
        </pc:spChg>
        <pc:spChg chg="add mod">
          <ac:chgData name="Sujin Raj M" userId="aa6ef335-b067-4fff-b690-aef428560e6a" providerId="ADAL" clId="{1ABA4D12-48EA-4819-AC3C-88BB3B773909}" dt="2025-07-24T09:19:42.785" v="175" actId="1076"/>
          <ac:spMkLst>
            <pc:docMk/>
            <pc:sldMk cId="2884057969" sldId="2145707638"/>
            <ac:spMk id="34" creationId="{F63AE345-35D1-E588-B498-923445BFD467}"/>
          </ac:spMkLst>
        </pc:spChg>
        <pc:spChg chg="add mod">
          <ac:chgData name="Sujin Raj M" userId="aa6ef335-b067-4fff-b690-aef428560e6a" providerId="ADAL" clId="{1ABA4D12-48EA-4819-AC3C-88BB3B773909}" dt="2025-07-25T04:49:05.858" v="468" actId="207"/>
          <ac:spMkLst>
            <pc:docMk/>
            <pc:sldMk cId="2884057969" sldId="2145707638"/>
            <ac:spMk id="35" creationId="{11BCE5A9-0B77-153C-1EFD-9A600C3423A6}"/>
          </ac:spMkLst>
        </pc:spChg>
        <pc:spChg chg="mod">
          <ac:chgData name="Sujin Raj M" userId="aa6ef335-b067-4fff-b690-aef428560e6a" providerId="ADAL" clId="{1ABA4D12-48EA-4819-AC3C-88BB3B773909}" dt="2025-07-24T09:19:08.445" v="168" actId="1076"/>
          <ac:spMkLst>
            <pc:docMk/>
            <pc:sldMk cId="2884057969" sldId="2145707638"/>
            <ac:spMk id="39" creationId="{79A39B04-0DC0-389C-80A4-07D2F8E12C4D}"/>
          </ac:spMkLst>
        </pc:spChg>
        <pc:spChg chg="mod">
          <ac:chgData name="Sujin Raj M" userId="aa6ef335-b067-4fff-b690-aef428560e6a" providerId="ADAL" clId="{1ABA4D12-48EA-4819-AC3C-88BB3B773909}" dt="2025-07-24T09:19:08.445" v="168" actId="1076"/>
          <ac:spMkLst>
            <pc:docMk/>
            <pc:sldMk cId="2884057969" sldId="2145707638"/>
            <ac:spMk id="43" creationId="{EEAD4449-D63E-1DD4-8098-35637F076A4F}"/>
          </ac:spMkLst>
        </pc:spChg>
        <pc:spChg chg="mod">
          <ac:chgData name="Sujin Raj M" userId="aa6ef335-b067-4fff-b690-aef428560e6a" providerId="ADAL" clId="{1ABA4D12-48EA-4819-AC3C-88BB3B773909}" dt="2025-07-24T09:18:30.125" v="152" actId="1076"/>
          <ac:spMkLst>
            <pc:docMk/>
            <pc:sldMk cId="2884057969" sldId="2145707638"/>
            <ac:spMk id="47" creationId="{27754A2D-F553-E471-61F1-8F22B9D8CC92}"/>
          </ac:spMkLst>
        </pc:spChg>
        <pc:spChg chg="mod">
          <ac:chgData name="Sujin Raj M" userId="aa6ef335-b067-4fff-b690-aef428560e6a" providerId="ADAL" clId="{1ABA4D12-48EA-4819-AC3C-88BB3B773909}" dt="2025-07-24T09:18:21.038" v="148" actId="14100"/>
          <ac:spMkLst>
            <pc:docMk/>
            <pc:sldMk cId="2884057969" sldId="2145707638"/>
            <ac:spMk id="51" creationId="{BC7AF920-FF9F-E59A-2287-57E010732943}"/>
          </ac:spMkLst>
        </pc:spChg>
        <pc:spChg chg="mod">
          <ac:chgData name="Sujin Raj M" userId="aa6ef335-b067-4fff-b690-aef428560e6a" providerId="ADAL" clId="{1ABA4D12-48EA-4819-AC3C-88BB3B773909}" dt="2025-07-24T09:19:06.310" v="164" actId="1076"/>
          <ac:spMkLst>
            <pc:docMk/>
            <pc:sldMk cId="2884057969" sldId="2145707638"/>
            <ac:spMk id="71" creationId="{268BFB87-C0D9-67D7-0700-A018FE779A9C}"/>
          </ac:spMkLst>
        </pc:spChg>
        <pc:spChg chg="mod">
          <ac:chgData name="Sujin Raj M" userId="aa6ef335-b067-4fff-b690-aef428560e6a" providerId="ADAL" clId="{1ABA4D12-48EA-4819-AC3C-88BB3B773909}" dt="2025-07-24T09:19:06.179" v="163" actId="1076"/>
          <ac:spMkLst>
            <pc:docMk/>
            <pc:sldMk cId="2884057969" sldId="2145707638"/>
            <ac:spMk id="75" creationId="{B88DE808-BF26-85E8-9606-20BCCB13B084}"/>
          </ac:spMkLst>
        </pc:spChg>
        <pc:spChg chg="mod">
          <ac:chgData name="Sujin Raj M" userId="aa6ef335-b067-4fff-b690-aef428560e6a" providerId="ADAL" clId="{1ABA4D12-48EA-4819-AC3C-88BB3B773909}" dt="2025-07-24T09:17:17.430" v="132" actId="164"/>
          <ac:spMkLst>
            <pc:docMk/>
            <pc:sldMk cId="2884057969" sldId="2145707638"/>
            <ac:spMk id="79" creationId="{3F138A0D-1688-305D-3940-BC3585DDBAC4}"/>
          </ac:spMkLst>
        </pc:spChg>
        <pc:spChg chg="mod">
          <ac:chgData name="Sujin Raj M" userId="aa6ef335-b067-4fff-b690-aef428560e6a" providerId="ADAL" clId="{1ABA4D12-48EA-4819-AC3C-88BB3B773909}" dt="2025-07-24T09:19:05.841" v="161" actId="1076"/>
          <ac:spMkLst>
            <pc:docMk/>
            <pc:sldMk cId="2884057969" sldId="2145707638"/>
            <ac:spMk id="83" creationId="{DA882E3C-663F-9344-284D-8D5E72FF3320}"/>
          </ac:spMkLst>
        </pc:spChg>
        <pc:spChg chg="mod">
          <ac:chgData name="Sujin Raj M" userId="aa6ef335-b067-4fff-b690-aef428560e6a" providerId="ADAL" clId="{1ABA4D12-48EA-4819-AC3C-88BB3B773909}" dt="2025-07-24T09:18:21.038" v="148" actId="14100"/>
          <ac:spMkLst>
            <pc:docMk/>
            <pc:sldMk cId="2884057969" sldId="2145707638"/>
            <ac:spMk id="87" creationId="{7E6C44BC-4FA2-D3A7-FEE2-E4D4F026CC5B}"/>
          </ac:spMkLst>
        </pc:spChg>
        <pc:spChg chg="mod">
          <ac:chgData name="Sujin Raj M" userId="aa6ef335-b067-4fff-b690-aef428560e6a" providerId="ADAL" clId="{1ABA4D12-48EA-4819-AC3C-88BB3B773909}" dt="2025-07-24T09:18:21.038" v="148" actId="14100"/>
          <ac:spMkLst>
            <pc:docMk/>
            <pc:sldMk cId="2884057969" sldId="2145707638"/>
            <ac:spMk id="91" creationId="{6FAA5E58-BA08-CA2E-3416-3D68DCA4070F}"/>
          </ac:spMkLst>
        </pc:spChg>
        <pc:spChg chg="mod">
          <ac:chgData name="Sujin Raj M" userId="aa6ef335-b067-4fff-b690-aef428560e6a" providerId="ADAL" clId="{1ABA4D12-48EA-4819-AC3C-88BB3B773909}" dt="2025-07-24T09:18:21.038" v="148" actId="14100"/>
          <ac:spMkLst>
            <pc:docMk/>
            <pc:sldMk cId="2884057969" sldId="2145707638"/>
            <ac:spMk id="95" creationId="{F990CDDB-BCBB-7122-BD5D-4E368BBF4673}"/>
          </ac:spMkLst>
        </pc:spChg>
        <pc:spChg chg="mod">
          <ac:chgData name="Sujin Raj M" userId="aa6ef335-b067-4fff-b690-aef428560e6a" providerId="ADAL" clId="{1ABA4D12-48EA-4819-AC3C-88BB3B773909}" dt="2025-07-24T09:18:21.038" v="148" actId="14100"/>
          <ac:spMkLst>
            <pc:docMk/>
            <pc:sldMk cId="2884057969" sldId="2145707638"/>
            <ac:spMk id="99" creationId="{56ABF34A-26F0-543E-7951-5AD47F990CD4}"/>
          </ac:spMkLst>
        </pc:spChg>
        <pc:grpChg chg="add mod">
          <ac:chgData name="Sujin Raj M" userId="aa6ef335-b067-4fff-b690-aef428560e6a" providerId="ADAL" clId="{1ABA4D12-48EA-4819-AC3C-88BB3B773909}" dt="2025-07-24T09:18:04.231" v="145" actId="1076"/>
          <ac:grpSpMkLst>
            <pc:docMk/>
            <pc:sldMk cId="2884057969" sldId="2145707638"/>
            <ac:grpSpMk id="2" creationId="{F2A13EBF-FA2E-9165-9112-0E8B5508E8B9}"/>
          </ac:grpSpMkLst>
        </pc:grpChg>
        <pc:grpChg chg="add mod">
          <ac:chgData name="Sujin Raj M" userId="aa6ef335-b067-4fff-b690-aef428560e6a" providerId="ADAL" clId="{1ABA4D12-48EA-4819-AC3C-88BB3B773909}" dt="2025-07-24T09:19:08.888" v="169" actId="1076"/>
          <ac:grpSpMkLst>
            <pc:docMk/>
            <pc:sldMk cId="2884057969" sldId="2145707638"/>
            <ac:grpSpMk id="8" creationId="{C6845B0C-16B0-BF2E-7C07-7C368E2A8BFA}"/>
          </ac:grpSpMkLst>
        </pc:grpChg>
        <pc:grpChg chg="add mod">
          <ac:chgData name="Sujin Raj M" userId="aa6ef335-b067-4fff-b690-aef428560e6a" providerId="ADAL" clId="{1ABA4D12-48EA-4819-AC3C-88BB3B773909}" dt="2025-07-24T09:15:57.477" v="118" actId="164"/>
          <ac:grpSpMkLst>
            <pc:docMk/>
            <pc:sldMk cId="2884057969" sldId="2145707638"/>
            <ac:grpSpMk id="9" creationId="{E7E27575-E44B-4A50-DD18-854ABD3C08B2}"/>
          </ac:grpSpMkLst>
        </pc:grpChg>
        <pc:grpChg chg="add mod">
          <ac:chgData name="Sujin Raj M" userId="aa6ef335-b067-4fff-b690-aef428560e6a" providerId="ADAL" clId="{1ABA4D12-48EA-4819-AC3C-88BB3B773909}" dt="2025-07-24T09:19:08.888" v="169" actId="1076"/>
          <ac:grpSpMkLst>
            <pc:docMk/>
            <pc:sldMk cId="2884057969" sldId="2145707638"/>
            <ac:grpSpMk id="10" creationId="{3338A9D6-7385-0BDB-FD30-3C37B00A2513}"/>
          </ac:grpSpMkLst>
        </pc:grpChg>
        <pc:grpChg chg="add mod">
          <ac:chgData name="Sujin Raj M" userId="aa6ef335-b067-4fff-b690-aef428560e6a" providerId="ADAL" clId="{1ABA4D12-48EA-4819-AC3C-88BB3B773909}" dt="2025-07-24T09:19:06.446" v="165" actId="1076"/>
          <ac:grpSpMkLst>
            <pc:docMk/>
            <pc:sldMk cId="2884057969" sldId="2145707638"/>
            <ac:grpSpMk id="12" creationId="{3A44C735-DEE7-7EEE-4877-612D4C1EFF23}"/>
          </ac:grpSpMkLst>
        </pc:grpChg>
        <pc:grpChg chg="add mod">
          <ac:chgData name="Sujin Raj M" userId="aa6ef335-b067-4fff-b690-aef428560e6a" providerId="ADAL" clId="{1ABA4D12-48EA-4819-AC3C-88BB3B773909}" dt="2025-07-24T09:19:06.623" v="166" actId="1076"/>
          <ac:grpSpMkLst>
            <pc:docMk/>
            <pc:sldMk cId="2884057969" sldId="2145707638"/>
            <ac:grpSpMk id="15" creationId="{E6C479C2-F34B-50FC-7127-F776C09F9A21}"/>
          </ac:grpSpMkLst>
        </pc:grpChg>
        <pc:grpChg chg="add mod">
          <ac:chgData name="Sujin Raj M" userId="aa6ef335-b067-4fff-b690-aef428560e6a" providerId="ADAL" clId="{1ABA4D12-48EA-4819-AC3C-88BB3B773909}" dt="2025-07-24T09:19:08.445" v="168" actId="1076"/>
          <ac:grpSpMkLst>
            <pc:docMk/>
            <pc:sldMk cId="2884057969" sldId="2145707638"/>
            <ac:grpSpMk id="16" creationId="{528BAABC-23BD-DC64-5127-876F95328275}"/>
          </ac:grpSpMkLst>
        </pc:grpChg>
        <pc:grpChg chg="add mod">
          <ac:chgData name="Sujin Raj M" userId="aa6ef335-b067-4fff-b690-aef428560e6a" providerId="ADAL" clId="{1ABA4D12-48EA-4819-AC3C-88BB3B773909}" dt="2025-07-24T09:19:08.445" v="168" actId="1076"/>
          <ac:grpSpMkLst>
            <pc:docMk/>
            <pc:sldMk cId="2884057969" sldId="2145707638"/>
            <ac:grpSpMk id="17" creationId="{64E5B98A-D00B-5B4B-9540-EFD828FDAA4B}"/>
          </ac:grpSpMkLst>
        </pc:grpChg>
        <pc:grpChg chg="add mod">
          <ac:chgData name="Sujin Raj M" userId="aa6ef335-b067-4fff-b690-aef428560e6a" providerId="ADAL" clId="{1ABA4D12-48EA-4819-AC3C-88BB3B773909}" dt="2025-07-24T09:19:06.310" v="164" actId="1076"/>
          <ac:grpSpMkLst>
            <pc:docMk/>
            <pc:sldMk cId="2884057969" sldId="2145707638"/>
            <ac:grpSpMk id="18" creationId="{4E4D727D-2AAE-9BC9-C561-8549ACF557DB}"/>
          </ac:grpSpMkLst>
        </pc:grpChg>
        <pc:grpChg chg="add mod">
          <ac:chgData name="Sujin Raj M" userId="aa6ef335-b067-4fff-b690-aef428560e6a" providerId="ADAL" clId="{1ABA4D12-48EA-4819-AC3C-88BB3B773909}" dt="2025-07-24T09:19:06.179" v="163" actId="1076"/>
          <ac:grpSpMkLst>
            <pc:docMk/>
            <pc:sldMk cId="2884057969" sldId="2145707638"/>
            <ac:grpSpMk id="21" creationId="{04F02890-5AE5-02B3-7BA2-B31D170DC4ED}"/>
          </ac:grpSpMkLst>
        </pc:grpChg>
        <pc:grpChg chg="add mod">
          <ac:chgData name="Sujin Raj M" userId="aa6ef335-b067-4fff-b690-aef428560e6a" providerId="ADAL" clId="{1ABA4D12-48EA-4819-AC3C-88BB3B773909}" dt="2025-07-24T09:19:06.027" v="162" actId="1076"/>
          <ac:grpSpMkLst>
            <pc:docMk/>
            <pc:sldMk cId="2884057969" sldId="2145707638"/>
            <ac:grpSpMk id="24" creationId="{9B0201CA-F74F-F335-38FE-D080FF0F63A9}"/>
          </ac:grpSpMkLst>
        </pc:grpChg>
        <pc:grpChg chg="add mod">
          <ac:chgData name="Sujin Raj M" userId="aa6ef335-b067-4fff-b690-aef428560e6a" providerId="ADAL" clId="{1ABA4D12-48EA-4819-AC3C-88BB3B773909}" dt="2025-07-24T09:19:05.841" v="161" actId="1076"/>
          <ac:grpSpMkLst>
            <pc:docMk/>
            <pc:sldMk cId="2884057969" sldId="2145707638"/>
            <ac:grpSpMk id="25" creationId="{D8DF3FED-F667-7ECF-130F-7C2F6CD7B68D}"/>
          </ac:grpSpMkLst>
        </pc:grpChg>
        <pc:grpChg chg="add mod">
          <ac:chgData name="Sujin Raj M" userId="aa6ef335-b067-4fff-b690-aef428560e6a" providerId="ADAL" clId="{1ABA4D12-48EA-4819-AC3C-88BB3B773909}" dt="2025-07-24T09:17:53.701" v="140" actId="164"/>
          <ac:grpSpMkLst>
            <pc:docMk/>
            <pc:sldMk cId="2884057969" sldId="2145707638"/>
            <ac:grpSpMk id="28" creationId="{F1F4382A-0A98-3978-3025-2C92D9754D5E}"/>
          </ac:grpSpMkLst>
        </pc:grpChg>
        <pc:grpChg chg="add mod">
          <ac:chgData name="Sujin Raj M" userId="aa6ef335-b067-4fff-b690-aef428560e6a" providerId="ADAL" clId="{1ABA4D12-48EA-4819-AC3C-88BB3B773909}" dt="2025-07-24T09:17:55.829" v="141" actId="164"/>
          <ac:grpSpMkLst>
            <pc:docMk/>
            <pc:sldMk cId="2884057969" sldId="2145707638"/>
            <ac:grpSpMk id="29" creationId="{1C02F123-CC98-99E5-C965-086C223CE170}"/>
          </ac:grpSpMkLst>
        </pc:grpChg>
        <pc:grpChg chg="add mod">
          <ac:chgData name="Sujin Raj M" userId="aa6ef335-b067-4fff-b690-aef428560e6a" providerId="ADAL" clId="{1ABA4D12-48EA-4819-AC3C-88BB3B773909}" dt="2025-07-24T09:17:57.430" v="142" actId="164"/>
          <ac:grpSpMkLst>
            <pc:docMk/>
            <pc:sldMk cId="2884057969" sldId="2145707638"/>
            <ac:grpSpMk id="32" creationId="{A90B7A41-E151-3EED-2CEE-089D32F5188D}"/>
          </ac:grpSpMkLst>
        </pc:grpChg>
        <pc:grpChg chg="add mod">
          <ac:chgData name="Sujin Raj M" userId="aa6ef335-b067-4fff-b690-aef428560e6a" providerId="ADAL" clId="{1ABA4D12-48EA-4819-AC3C-88BB3B773909}" dt="2025-07-24T09:17:59.375" v="143" actId="164"/>
          <ac:grpSpMkLst>
            <pc:docMk/>
            <pc:sldMk cId="2884057969" sldId="2145707638"/>
            <ac:grpSpMk id="33" creationId="{99FA1EBB-99D9-1630-EC8A-899ACC449BD1}"/>
          </ac:grpSpMkLst>
        </pc:grpChg>
        <pc:picChg chg="mod">
          <ac:chgData name="Sujin Raj M" userId="aa6ef335-b067-4fff-b690-aef428560e6a" providerId="ADAL" clId="{1ABA4D12-48EA-4819-AC3C-88BB3B773909}" dt="2025-07-24T09:18:30.125" v="152" actId="1076"/>
          <ac:picMkLst>
            <pc:docMk/>
            <pc:sldMk cId="2884057969" sldId="2145707638"/>
            <ac:picMk id="5" creationId="{2F71B211-9E4C-CF89-AB10-3E1BDE21717C}"/>
          </ac:picMkLst>
        </pc:picChg>
        <pc:picChg chg="mod">
          <ac:chgData name="Sujin Raj M" userId="aa6ef335-b067-4fff-b690-aef428560e6a" providerId="ADAL" clId="{1ABA4D12-48EA-4819-AC3C-88BB3B773909}" dt="2025-07-24T09:17:01.484" v="126" actId="164"/>
          <ac:picMkLst>
            <pc:docMk/>
            <pc:sldMk cId="2884057969" sldId="2145707638"/>
            <ac:picMk id="6" creationId="{B89680A9-E133-89FE-88EC-C614A9D15E5E}"/>
          </ac:picMkLst>
        </pc:picChg>
        <pc:picChg chg="mod topLvl">
          <ac:chgData name="Sujin Raj M" userId="aa6ef335-b067-4fff-b690-aef428560e6a" providerId="ADAL" clId="{1ABA4D12-48EA-4819-AC3C-88BB3B773909}" dt="2025-07-24T09:19:08.888" v="169" actId="1076"/>
          <ac:picMkLst>
            <pc:docMk/>
            <pc:sldMk cId="2884057969" sldId="2145707638"/>
            <ac:picMk id="19" creationId="{6E5DD261-1271-4C47-8992-C0573D48A659}"/>
          </ac:picMkLst>
        </pc:picChg>
        <pc:picChg chg="mod">
          <ac:chgData name="Sujin Raj M" userId="aa6ef335-b067-4fff-b690-aef428560e6a" providerId="ADAL" clId="{1ABA4D12-48EA-4819-AC3C-88BB3B773909}" dt="2025-07-24T09:19:08.888" v="169" actId="1076"/>
          <ac:picMkLst>
            <pc:docMk/>
            <pc:sldMk cId="2884057969" sldId="2145707638"/>
            <ac:picMk id="105" creationId="{77D333B1-D604-331A-8FA6-2A852BA6530B}"/>
          </ac:picMkLst>
        </pc:picChg>
        <pc:picChg chg="mod">
          <ac:chgData name="Sujin Raj M" userId="aa6ef335-b067-4fff-b690-aef428560e6a" providerId="ADAL" clId="{1ABA4D12-48EA-4819-AC3C-88BB3B773909}" dt="2025-07-24T09:19:08.888" v="169" actId="1076"/>
          <ac:picMkLst>
            <pc:docMk/>
            <pc:sldMk cId="2884057969" sldId="2145707638"/>
            <ac:picMk id="110" creationId="{EA95CBF8-1654-0E76-0498-35121BF965C7}"/>
          </ac:picMkLst>
        </pc:picChg>
        <pc:picChg chg="add del mod">
          <ac:chgData name="Sujin Raj M" userId="aa6ef335-b067-4fff-b690-aef428560e6a" providerId="ADAL" clId="{1ABA4D12-48EA-4819-AC3C-88BB3B773909}" dt="2025-07-24T09:19:08.445" v="168" actId="1076"/>
          <ac:picMkLst>
            <pc:docMk/>
            <pc:sldMk cId="2884057969" sldId="2145707638"/>
            <ac:picMk id="121" creationId="{0CDBEFDF-632B-CF43-31EC-BF4BED69E55E}"/>
          </ac:picMkLst>
        </pc:picChg>
        <pc:picChg chg="mod">
          <ac:chgData name="Sujin Raj M" userId="aa6ef335-b067-4fff-b690-aef428560e6a" providerId="ADAL" clId="{1ABA4D12-48EA-4819-AC3C-88BB3B773909}" dt="2025-07-24T09:17:17.430" v="132" actId="164"/>
          <ac:picMkLst>
            <pc:docMk/>
            <pc:sldMk cId="2884057969" sldId="2145707638"/>
            <ac:picMk id="134" creationId="{0B623955-9B00-B0F2-B3A7-A77395B18C19}"/>
          </ac:picMkLst>
        </pc:picChg>
        <pc:picChg chg="mod">
          <ac:chgData name="Sujin Raj M" userId="aa6ef335-b067-4fff-b690-aef428560e6a" providerId="ADAL" clId="{1ABA4D12-48EA-4819-AC3C-88BB3B773909}" dt="2025-07-24T09:19:08.888" v="169" actId="1076"/>
          <ac:picMkLst>
            <pc:docMk/>
            <pc:sldMk cId="2884057969" sldId="2145707638"/>
            <ac:picMk id="1028" creationId="{22F489AD-7368-8400-63DB-560556ADEC49}"/>
          </ac:picMkLst>
        </pc:picChg>
        <pc:picChg chg="mod">
          <ac:chgData name="Sujin Raj M" userId="aa6ef335-b067-4fff-b690-aef428560e6a" providerId="ADAL" clId="{1ABA4D12-48EA-4819-AC3C-88BB3B773909}" dt="2025-07-24T09:19:08.445" v="168" actId="1076"/>
          <ac:picMkLst>
            <pc:docMk/>
            <pc:sldMk cId="2884057969" sldId="2145707638"/>
            <ac:picMk id="1030" creationId="{30E01AE6-A28A-707A-01EC-110B6E3CA72C}"/>
          </ac:picMkLst>
        </pc:picChg>
        <pc:picChg chg="mod">
          <ac:chgData name="Sujin Raj M" userId="aa6ef335-b067-4fff-b690-aef428560e6a" providerId="ADAL" clId="{1ABA4D12-48EA-4819-AC3C-88BB3B773909}" dt="2025-07-24T09:19:06.310" v="164" actId="1076"/>
          <ac:picMkLst>
            <pc:docMk/>
            <pc:sldMk cId="2884057969" sldId="2145707638"/>
            <ac:picMk id="1032" creationId="{905164E0-32D4-9EB8-17C0-2E98C52C8158}"/>
          </ac:picMkLst>
        </pc:picChg>
        <pc:picChg chg="mod">
          <ac:chgData name="Sujin Raj M" userId="aa6ef335-b067-4fff-b690-aef428560e6a" providerId="ADAL" clId="{1ABA4D12-48EA-4819-AC3C-88BB3B773909}" dt="2025-07-24T09:19:06.179" v="163" actId="1076"/>
          <ac:picMkLst>
            <pc:docMk/>
            <pc:sldMk cId="2884057969" sldId="2145707638"/>
            <ac:picMk id="1034" creationId="{749F85E0-D90A-9D88-7855-3D086A6E771F}"/>
          </ac:picMkLst>
        </pc:picChg>
        <pc:picChg chg="mod">
          <ac:chgData name="Sujin Raj M" userId="aa6ef335-b067-4fff-b690-aef428560e6a" providerId="ADAL" clId="{1ABA4D12-48EA-4819-AC3C-88BB3B773909}" dt="2025-07-24T09:19:05.841" v="161" actId="1076"/>
          <ac:picMkLst>
            <pc:docMk/>
            <pc:sldMk cId="2884057969" sldId="2145707638"/>
            <ac:picMk id="1036" creationId="{7789D702-E09C-2795-2933-46EA7FB30B11}"/>
          </ac:picMkLst>
        </pc:picChg>
        <pc:picChg chg="mod">
          <ac:chgData name="Sujin Raj M" userId="aa6ef335-b067-4fff-b690-aef428560e6a" providerId="ADAL" clId="{1ABA4D12-48EA-4819-AC3C-88BB3B773909}" dt="2025-07-24T09:17:53.701" v="140" actId="164"/>
          <ac:picMkLst>
            <pc:docMk/>
            <pc:sldMk cId="2884057969" sldId="2145707638"/>
            <ac:picMk id="1038" creationId="{6057ADF4-6398-5A24-54E5-9B2CDCF5DCE0}"/>
          </ac:picMkLst>
        </pc:picChg>
        <pc:picChg chg="mod">
          <ac:chgData name="Sujin Raj M" userId="aa6ef335-b067-4fff-b690-aef428560e6a" providerId="ADAL" clId="{1ABA4D12-48EA-4819-AC3C-88BB3B773909}" dt="2025-07-24T09:17:55.829" v="141" actId="164"/>
          <ac:picMkLst>
            <pc:docMk/>
            <pc:sldMk cId="2884057969" sldId="2145707638"/>
            <ac:picMk id="1040" creationId="{DAF1D7AA-A43E-0AEB-2D87-92BC5DEBD733}"/>
          </ac:picMkLst>
        </pc:picChg>
        <pc:picChg chg="mod">
          <ac:chgData name="Sujin Raj M" userId="aa6ef335-b067-4fff-b690-aef428560e6a" providerId="ADAL" clId="{1ABA4D12-48EA-4819-AC3C-88BB3B773909}" dt="2025-07-24T09:17:57.430" v="142" actId="164"/>
          <ac:picMkLst>
            <pc:docMk/>
            <pc:sldMk cId="2884057969" sldId="2145707638"/>
            <ac:picMk id="1042" creationId="{53C11EF4-7B18-C54A-1AA3-6549A948DC91}"/>
          </ac:picMkLst>
        </pc:picChg>
        <pc:picChg chg="mod">
          <ac:chgData name="Sujin Raj M" userId="aa6ef335-b067-4fff-b690-aef428560e6a" providerId="ADAL" clId="{1ABA4D12-48EA-4819-AC3C-88BB3B773909}" dt="2025-07-24T09:17:59.375" v="143" actId="164"/>
          <ac:picMkLst>
            <pc:docMk/>
            <pc:sldMk cId="2884057969" sldId="2145707638"/>
            <ac:picMk id="1044" creationId="{6382D785-2B84-5B7F-85CA-53A875AADE97}"/>
          </ac:picMkLst>
        </pc:picChg>
      </pc:sldChg>
      <pc:sldChg chg="addSp delSp modSp add mod">
        <pc:chgData name="Sujin Raj M" userId="aa6ef335-b067-4fff-b690-aef428560e6a" providerId="ADAL" clId="{1ABA4D12-48EA-4819-AC3C-88BB3B773909}" dt="2025-07-25T08:46:11.454" v="964" actId="1035"/>
        <pc:sldMkLst>
          <pc:docMk/>
          <pc:sldMk cId="2582618808" sldId="2145707639"/>
        </pc:sldMkLst>
        <pc:spChg chg="mod">
          <ac:chgData name="Sujin Raj M" userId="aa6ef335-b067-4fff-b690-aef428560e6a" providerId="ADAL" clId="{1ABA4D12-48EA-4819-AC3C-88BB3B773909}" dt="2025-07-25T06:53:01.594" v="822" actId="14100"/>
          <ac:spMkLst>
            <pc:docMk/>
            <pc:sldMk cId="2582618808" sldId="2145707639"/>
            <ac:spMk id="8" creationId="{B5F2122D-DFBD-D96E-A634-CB2C2CD6B73E}"/>
          </ac:spMkLst>
        </pc:spChg>
        <pc:spChg chg="mod">
          <ac:chgData name="Sujin Raj M" userId="aa6ef335-b067-4fff-b690-aef428560e6a" providerId="ADAL" clId="{1ABA4D12-48EA-4819-AC3C-88BB3B773909}" dt="2025-07-25T08:45:10.156" v="951" actId="207"/>
          <ac:spMkLst>
            <pc:docMk/>
            <pc:sldMk cId="2582618808" sldId="2145707639"/>
            <ac:spMk id="18" creationId="{96BEEE7A-A615-A8D6-1F6A-2662CA3D1601}"/>
          </ac:spMkLst>
        </pc:spChg>
        <pc:spChg chg="mod">
          <ac:chgData name="Sujin Raj M" userId="aa6ef335-b067-4fff-b690-aef428560e6a" providerId="ADAL" clId="{1ABA4D12-48EA-4819-AC3C-88BB3B773909}" dt="2025-07-25T08:38:37.928" v="855" actId="14100"/>
          <ac:spMkLst>
            <pc:docMk/>
            <pc:sldMk cId="2582618808" sldId="2145707639"/>
            <ac:spMk id="20" creationId="{537C3C7F-4071-3092-69DE-2921490D60E8}"/>
          </ac:spMkLst>
        </pc:spChg>
        <pc:spChg chg="add mod">
          <ac:chgData name="Sujin Raj M" userId="aa6ef335-b067-4fff-b690-aef428560e6a" providerId="ADAL" clId="{1ABA4D12-48EA-4819-AC3C-88BB3B773909}" dt="2025-07-25T08:36:51.341" v="844" actId="207"/>
          <ac:spMkLst>
            <pc:docMk/>
            <pc:sldMk cId="2582618808" sldId="2145707639"/>
            <ac:spMk id="22" creationId="{3812887D-B059-2F08-8C6F-DDC30FE7C6B5}"/>
          </ac:spMkLst>
        </pc:spChg>
        <pc:spChg chg="add mod">
          <ac:chgData name="Sujin Raj M" userId="aa6ef335-b067-4fff-b690-aef428560e6a" providerId="ADAL" clId="{1ABA4D12-48EA-4819-AC3C-88BB3B773909}" dt="2025-07-25T08:41:30.629" v="896"/>
          <ac:spMkLst>
            <pc:docMk/>
            <pc:sldMk cId="2582618808" sldId="2145707639"/>
            <ac:spMk id="23" creationId="{024FB9EB-02FA-4B48-A0D9-3FE33A24189D}"/>
          </ac:spMkLst>
        </pc:spChg>
        <pc:spChg chg="add mod">
          <ac:chgData name="Sujin Raj M" userId="aa6ef335-b067-4fff-b690-aef428560e6a" providerId="ADAL" clId="{1ABA4D12-48EA-4819-AC3C-88BB3B773909}" dt="2025-07-25T08:45:13.594" v="952" actId="207"/>
          <ac:spMkLst>
            <pc:docMk/>
            <pc:sldMk cId="2582618808" sldId="2145707639"/>
            <ac:spMk id="24" creationId="{8F9A1A0D-84A4-32A4-D7CD-448B506DFCE4}"/>
          </ac:spMkLst>
        </pc:spChg>
        <pc:spChg chg="add mod">
          <ac:chgData name="Sujin Raj M" userId="aa6ef335-b067-4fff-b690-aef428560e6a" providerId="ADAL" clId="{1ABA4D12-48EA-4819-AC3C-88BB3B773909}" dt="2025-07-25T08:40:30.929" v="883" actId="207"/>
          <ac:spMkLst>
            <pc:docMk/>
            <pc:sldMk cId="2582618808" sldId="2145707639"/>
            <ac:spMk id="25" creationId="{1E96FE03-0E08-3A7A-491C-E078698320C8}"/>
          </ac:spMkLst>
        </pc:spChg>
        <pc:spChg chg="add mod">
          <ac:chgData name="Sujin Raj M" userId="aa6ef335-b067-4fff-b690-aef428560e6a" providerId="ADAL" clId="{1ABA4D12-48EA-4819-AC3C-88BB3B773909}" dt="2025-07-25T08:39:30.135" v="870" actId="1076"/>
          <ac:spMkLst>
            <pc:docMk/>
            <pc:sldMk cId="2582618808" sldId="2145707639"/>
            <ac:spMk id="26" creationId="{8073D931-83BE-B4A6-8793-5799D46ACD34}"/>
          </ac:spMkLst>
        </pc:spChg>
        <pc:spChg chg="add mod">
          <ac:chgData name="Sujin Raj M" userId="aa6ef335-b067-4fff-b690-aef428560e6a" providerId="ADAL" clId="{1ABA4D12-48EA-4819-AC3C-88BB3B773909}" dt="2025-07-25T08:39:45.483" v="873" actId="1076"/>
          <ac:spMkLst>
            <pc:docMk/>
            <pc:sldMk cId="2582618808" sldId="2145707639"/>
            <ac:spMk id="27" creationId="{FEF08352-A349-AC74-D447-2D590B5A1D3E}"/>
          </ac:spMkLst>
        </pc:spChg>
        <pc:spChg chg="add mod">
          <ac:chgData name="Sujin Raj M" userId="aa6ef335-b067-4fff-b690-aef428560e6a" providerId="ADAL" clId="{1ABA4D12-48EA-4819-AC3C-88BB3B773909}" dt="2025-07-25T08:40:18.587" v="882" actId="1076"/>
          <ac:spMkLst>
            <pc:docMk/>
            <pc:sldMk cId="2582618808" sldId="2145707639"/>
            <ac:spMk id="28" creationId="{AC41BA4D-C973-1A21-0482-C896A5E19CB0}"/>
          </ac:spMkLst>
        </pc:spChg>
        <pc:spChg chg="add mod ord">
          <ac:chgData name="Sujin Raj M" userId="aa6ef335-b067-4fff-b690-aef428560e6a" providerId="ADAL" clId="{1ABA4D12-48EA-4819-AC3C-88BB3B773909}" dt="2025-07-25T08:41:35.739" v="897" actId="14100"/>
          <ac:spMkLst>
            <pc:docMk/>
            <pc:sldMk cId="2582618808" sldId="2145707639"/>
            <ac:spMk id="30" creationId="{BEB5DFD6-8B7F-C598-C7F7-A08559DC1348}"/>
          </ac:spMkLst>
        </pc:spChg>
        <pc:spChg chg="add mod">
          <ac:chgData name="Sujin Raj M" userId="aa6ef335-b067-4fff-b690-aef428560e6a" providerId="ADAL" clId="{1ABA4D12-48EA-4819-AC3C-88BB3B773909}" dt="2025-07-25T08:41:54.047" v="900" actId="14100"/>
          <ac:spMkLst>
            <pc:docMk/>
            <pc:sldMk cId="2582618808" sldId="2145707639"/>
            <ac:spMk id="31" creationId="{09E42F72-7F81-65EF-75E0-152E27EE8E80}"/>
          </ac:spMkLst>
        </pc:spChg>
        <pc:spChg chg="add mod">
          <ac:chgData name="Sujin Raj M" userId="aa6ef335-b067-4fff-b690-aef428560e6a" providerId="ADAL" clId="{1ABA4D12-48EA-4819-AC3C-88BB3B773909}" dt="2025-07-25T08:42:18.852" v="903" actId="14100"/>
          <ac:spMkLst>
            <pc:docMk/>
            <pc:sldMk cId="2582618808" sldId="2145707639"/>
            <ac:spMk id="32" creationId="{2B9345AE-F83D-97C4-8FE4-965B012250DB}"/>
          </ac:spMkLst>
        </pc:spChg>
        <pc:picChg chg="mod">
          <ac:chgData name="Sujin Raj M" userId="aa6ef335-b067-4fff-b690-aef428560e6a" providerId="ADAL" clId="{1ABA4D12-48EA-4819-AC3C-88BB3B773909}" dt="2025-07-25T08:46:11.454" v="964" actId="1035"/>
          <ac:picMkLst>
            <pc:docMk/>
            <pc:sldMk cId="2582618808" sldId="2145707639"/>
            <ac:picMk id="9" creationId="{6822E13F-80C1-0593-AD7F-428B24527EF1}"/>
          </ac:picMkLst>
        </pc:picChg>
        <pc:picChg chg="mod">
          <ac:chgData name="Sujin Raj M" userId="aa6ef335-b067-4fff-b690-aef428560e6a" providerId="ADAL" clId="{1ABA4D12-48EA-4819-AC3C-88BB3B773909}" dt="2025-07-25T08:46:11.454" v="964" actId="1035"/>
          <ac:picMkLst>
            <pc:docMk/>
            <pc:sldMk cId="2582618808" sldId="2145707639"/>
            <ac:picMk id="10" creationId="{5CABAD4D-0DE2-C963-49AC-84EA3566EC13}"/>
          </ac:picMkLst>
        </pc:picChg>
        <pc:picChg chg="mod">
          <ac:chgData name="Sujin Raj M" userId="aa6ef335-b067-4fff-b690-aef428560e6a" providerId="ADAL" clId="{1ABA4D12-48EA-4819-AC3C-88BB3B773909}" dt="2025-07-25T08:46:11.454" v="964" actId="1035"/>
          <ac:picMkLst>
            <pc:docMk/>
            <pc:sldMk cId="2582618808" sldId="2145707639"/>
            <ac:picMk id="11" creationId="{253E6252-9207-DC07-5DDC-6812C10C36F2}"/>
          </ac:picMkLst>
        </pc:picChg>
        <pc:picChg chg="mod">
          <ac:chgData name="Sujin Raj M" userId="aa6ef335-b067-4fff-b690-aef428560e6a" providerId="ADAL" clId="{1ABA4D12-48EA-4819-AC3C-88BB3B773909}" dt="2025-07-25T08:46:11.454" v="964" actId="1035"/>
          <ac:picMkLst>
            <pc:docMk/>
            <pc:sldMk cId="2582618808" sldId="2145707639"/>
            <ac:picMk id="12" creationId="{00672005-2FBB-9C9E-EC0F-9F3AF2A410B6}"/>
          </ac:picMkLst>
        </pc:picChg>
        <pc:picChg chg="mod">
          <ac:chgData name="Sujin Raj M" userId="aa6ef335-b067-4fff-b690-aef428560e6a" providerId="ADAL" clId="{1ABA4D12-48EA-4819-AC3C-88BB3B773909}" dt="2025-07-25T08:42:29.625" v="906" actId="14100"/>
          <ac:picMkLst>
            <pc:docMk/>
            <pc:sldMk cId="2582618808" sldId="2145707639"/>
            <ac:picMk id="13" creationId="{F0937E85-5A32-78A4-A87B-8FD6EA0B5872}"/>
          </ac:picMkLst>
        </pc:picChg>
        <pc:picChg chg="mod">
          <ac:chgData name="Sujin Raj M" userId="aa6ef335-b067-4fff-b690-aef428560e6a" providerId="ADAL" clId="{1ABA4D12-48EA-4819-AC3C-88BB3B773909}" dt="2025-07-25T08:46:11.454" v="964" actId="1035"/>
          <ac:picMkLst>
            <pc:docMk/>
            <pc:sldMk cId="2582618808" sldId="2145707639"/>
            <ac:picMk id="14" creationId="{E4C11942-E79A-9DC5-7CD9-2F480858BC8E}"/>
          </ac:picMkLst>
        </pc:picChg>
        <pc:cxnChg chg="add mod">
          <ac:chgData name="Sujin Raj M" userId="aa6ef335-b067-4fff-b690-aef428560e6a" providerId="ADAL" clId="{1ABA4D12-48EA-4819-AC3C-88BB3B773909}" dt="2025-07-25T08:43:11.840" v="911" actId="1076"/>
          <ac:cxnSpMkLst>
            <pc:docMk/>
            <pc:sldMk cId="2582618808" sldId="2145707639"/>
            <ac:cxnSpMk id="33" creationId="{0E979649-9151-3882-2635-68E2209F06B2}"/>
          </ac:cxnSpMkLst>
        </pc:cxnChg>
      </pc:sldChg>
    </pc:docChg>
  </pc:docChgLst>
  <pc:docChgLst>
    <pc:chgData name="Sujin Raj M" userId="S::sujinraj.mariaraj@hindujatech.com::aa6ef335-b067-4fff-b690-aef428560e6a" providerId="AD" clId="Web-{0BF105F7-D223-3983-EA18-BB36612A1E40}"/>
    <pc:docChg chg="modSld">
      <pc:chgData name="Sujin Raj M" userId="S::sujinraj.mariaraj@hindujatech.com::aa6ef335-b067-4fff-b690-aef428560e6a" providerId="AD" clId="Web-{0BF105F7-D223-3983-EA18-BB36612A1E40}" dt="2025-07-24T08:39:24.433" v="13"/>
      <pc:docMkLst>
        <pc:docMk/>
      </pc:docMkLst>
      <pc:sldChg chg="delSp">
        <pc:chgData name="Sujin Raj M" userId="S::sujinraj.mariaraj@hindujatech.com::aa6ef335-b067-4fff-b690-aef428560e6a" providerId="AD" clId="Web-{0BF105F7-D223-3983-EA18-BB36612A1E40}" dt="2025-07-24T08:39:24.433" v="13"/>
        <pc:sldMkLst>
          <pc:docMk/>
          <pc:sldMk cId="775815947" sldId="268"/>
        </pc:sldMkLst>
      </pc:sldChg>
      <pc:sldChg chg="modSp">
        <pc:chgData name="Sujin Raj M" userId="S::sujinraj.mariaraj@hindujatech.com::aa6ef335-b067-4fff-b690-aef428560e6a" providerId="AD" clId="Web-{0BF105F7-D223-3983-EA18-BB36612A1E40}" dt="2025-07-24T08:38:42.354" v="12" actId="1076"/>
        <pc:sldMkLst>
          <pc:docMk/>
          <pc:sldMk cId="4250619240" sldId="2145707637"/>
        </pc:sldMkLst>
        <pc:spChg chg="mod">
          <ac:chgData name="Sujin Raj M" userId="S::sujinraj.mariaraj@hindujatech.com::aa6ef335-b067-4fff-b690-aef428560e6a" providerId="AD" clId="Web-{0BF105F7-D223-3983-EA18-BB36612A1E40}" dt="2025-07-24T08:38:42.354" v="12" actId="1076"/>
          <ac:spMkLst>
            <pc:docMk/>
            <pc:sldMk cId="4250619240" sldId="2145707637"/>
            <ac:spMk id="7" creationId="{2AE51D04-32DA-307C-02F0-EC41CD5B5866}"/>
          </ac:spMkLst>
        </pc:spChg>
        <pc:spChg chg="mod">
          <ac:chgData name="Sujin Raj M" userId="S::sujinraj.mariaraj@hindujatech.com::aa6ef335-b067-4fff-b690-aef428560e6a" providerId="AD" clId="Web-{0BF105F7-D223-3983-EA18-BB36612A1E40}" dt="2025-07-24T08:38:29.651" v="6" actId="1076"/>
          <ac:spMkLst>
            <pc:docMk/>
            <pc:sldMk cId="4250619240" sldId="2145707637"/>
            <ac:spMk id="35" creationId="{1C2AAB42-EE8B-13DE-F2A3-367748C76CA5}"/>
          </ac:spMkLst>
        </pc:spChg>
        <pc:spChg chg="mod">
          <ac:chgData name="Sujin Raj M" userId="S::sujinraj.mariaraj@hindujatech.com::aa6ef335-b067-4fff-b690-aef428560e6a" providerId="AD" clId="Web-{0BF105F7-D223-3983-EA18-BB36612A1E40}" dt="2025-07-24T08:38:29.698" v="7" actId="1076"/>
          <ac:spMkLst>
            <pc:docMk/>
            <pc:sldMk cId="4250619240" sldId="2145707637"/>
            <ac:spMk id="38" creationId="{383CC5C1-1ABD-DE0F-C896-EC7511F9474A}"/>
          </ac:spMkLst>
        </pc:spChg>
        <pc:spChg chg="mod">
          <ac:chgData name="Sujin Raj M" userId="S::sujinraj.mariaraj@hindujatech.com::aa6ef335-b067-4fff-b690-aef428560e6a" providerId="AD" clId="Web-{0BF105F7-D223-3983-EA18-BB36612A1E40}" dt="2025-07-24T08:38:35.885" v="10" actId="1076"/>
          <ac:spMkLst>
            <pc:docMk/>
            <pc:sldMk cId="4250619240" sldId="2145707637"/>
            <ac:spMk id="41" creationId="{B7A1093A-6113-BA0B-89A1-E98DB8CF5B1A}"/>
          </ac:spMkLst>
        </pc:spChg>
        <pc:spChg chg="mod">
          <ac:chgData name="Sujin Raj M" userId="S::sujinraj.mariaraj@hindujatech.com::aa6ef335-b067-4fff-b690-aef428560e6a" providerId="AD" clId="Web-{0BF105F7-D223-3983-EA18-BB36612A1E40}" dt="2025-07-24T08:38:29.776" v="9" actId="1076"/>
          <ac:spMkLst>
            <pc:docMk/>
            <pc:sldMk cId="4250619240" sldId="2145707637"/>
            <ac:spMk id="44" creationId="{DDF7E4EC-B8C7-C096-09C7-0FD438995BFB}"/>
          </ac:spMkLst>
        </pc:spChg>
        <pc:spChg chg="mod">
          <ac:chgData name="Sujin Raj M" userId="S::sujinraj.mariaraj@hindujatech.com::aa6ef335-b067-4fff-b690-aef428560e6a" providerId="AD" clId="Web-{0BF105F7-D223-3983-EA18-BB36612A1E40}" dt="2025-07-24T08:38:09.838" v="0" actId="1076"/>
          <ac:spMkLst>
            <pc:docMk/>
            <pc:sldMk cId="4250619240" sldId="2145707637"/>
            <ac:spMk id="50" creationId="{16E7A0DB-3F78-579E-88E9-FB1A3E75885C}"/>
          </ac:spMkLst>
        </pc:spChg>
        <pc:spChg chg="mod">
          <ac:chgData name="Sujin Raj M" userId="S::sujinraj.mariaraj@hindujatech.com::aa6ef335-b067-4fff-b690-aef428560e6a" providerId="AD" clId="Web-{0BF105F7-D223-3983-EA18-BB36612A1E40}" dt="2025-07-24T08:38:17.900" v="3" actId="1076"/>
          <ac:spMkLst>
            <pc:docMk/>
            <pc:sldMk cId="4250619240" sldId="2145707637"/>
            <ac:spMk id="53" creationId="{50B7F448-16A2-8E61-FC3A-3CD93C199976}"/>
          </ac:spMkLst>
        </pc:spChg>
        <pc:spChg chg="mod">
          <ac:chgData name="Sujin Raj M" userId="S::sujinraj.mariaraj@hindujatech.com::aa6ef335-b067-4fff-b690-aef428560e6a" providerId="AD" clId="Web-{0BF105F7-D223-3983-EA18-BB36612A1E40}" dt="2025-07-24T08:38:17.947" v="4" actId="1076"/>
          <ac:spMkLst>
            <pc:docMk/>
            <pc:sldMk cId="4250619240" sldId="2145707637"/>
            <ac:spMk id="56" creationId="{5047BEE5-1AB7-EC84-8448-ADA3A6F72159}"/>
          </ac:spMkLst>
        </pc:spChg>
        <pc:spChg chg="mod">
          <ac:chgData name="Sujin Raj M" userId="S::sujinraj.mariaraj@hindujatech.com::aa6ef335-b067-4fff-b690-aef428560e6a" providerId="AD" clId="Web-{0BF105F7-D223-3983-EA18-BB36612A1E40}" dt="2025-07-24T08:38:17.994" v="5" actId="1076"/>
          <ac:spMkLst>
            <pc:docMk/>
            <pc:sldMk cId="4250619240" sldId="2145707637"/>
            <ac:spMk id="59" creationId="{1E7C4119-E419-C4D9-CCB6-0EBC1B6EAB0C}"/>
          </ac:spMkLst>
        </pc:spChg>
      </pc:sldChg>
    </pc:docChg>
  </pc:docChgLst>
  <pc:docChgLst>
    <pc:chgData name="Sujin Raj M" userId="aa6ef335-b067-4fff-b690-aef428560e6a" providerId="ADAL" clId="{5D72A8D5-B86B-4502-8757-692635F6A20B}"/>
    <pc:docChg chg="undo custSel addSld delSld modSld modMainMaster">
      <pc:chgData name="Sujin Raj M" userId="aa6ef335-b067-4fff-b690-aef428560e6a" providerId="ADAL" clId="{5D72A8D5-B86B-4502-8757-692635F6A20B}" dt="2025-07-14T10:18:42.412" v="843" actId="478"/>
      <pc:docMkLst>
        <pc:docMk/>
      </pc:docMkLst>
      <pc:sldChg chg="addSp delSp modSp mod modClrScheme chgLayout">
        <pc:chgData name="Sujin Raj M" userId="aa6ef335-b067-4fff-b690-aef428560e6a" providerId="ADAL" clId="{5D72A8D5-B86B-4502-8757-692635F6A20B}" dt="2025-07-14T10:16:54.096" v="811" actId="478"/>
        <pc:sldMkLst>
          <pc:docMk/>
          <pc:sldMk cId="3208702445" sldId="265"/>
        </pc:sldMkLst>
        <pc:spChg chg="add mod ord">
          <ac:chgData name="Sujin Raj M" userId="aa6ef335-b067-4fff-b690-aef428560e6a" providerId="ADAL" clId="{5D72A8D5-B86B-4502-8757-692635F6A20B}" dt="2025-07-14T10:16:50.746" v="810" actId="20577"/>
          <ac:spMkLst>
            <pc:docMk/>
            <pc:sldMk cId="3208702445" sldId="265"/>
            <ac:spMk id="5" creationId="{C1A20DE2-8CA7-E27E-3857-96060DE8BDC5}"/>
          </ac:spMkLst>
        </pc:spChg>
      </pc:sldChg>
      <pc:sldChg chg="addSp modSp mod modClrScheme chgLayout">
        <pc:chgData name="Sujin Raj M" userId="aa6ef335-b067-4fff-b690-aef428560e6a" providerId="ADAL" clId="{5D72A8D5-B86B-4502-8757-692635F6A20B}" dt="2025-07-14T08:52:04.040" v="4" actId="700"/>
        <pc:sldMkLst>
          <pc:docMk/>
          <pc:sldMk cId="775815947" sldId="268"/>
        </pc:sldMkLst>
        <pc:spChg chg="mod ord">
          <ac:chgData name="Sujin Raj M" userId="aa6ef335-b067-4fff-b690-aef428560e6a" providerId="ADAL" clId="{5D72A8D5-B86B-4502-8757-692635F6A20B}" dt="2025-07-14T08:52:04.040" v="4" actId="700"/>
          <ac:spMkLst>
            <pc:docMk/>
            <pc:sldMk cId="775815947" sldId="268"/>
            <ac:spMk id="10" creationId="{A3410745-4C84-841B-AB24-DC9391A37CB9}"/>
          </ac:spMkLst>
        </pc:spChg>
      </pc:sldChg>
      <pc:sldChg chg="addSp delSp modSp mod modClrScheme chgLayout">
        <pc:chgData name="Sujin Raj M" userId="aa6ef335-b067-4fff-b690-aef428560e6a" providerId="ADAL" clId="{5D72A8D5-B86B-4502-8757-692635F6A20B}" dt="2025-07-14T10:17:36.131" v="826" actId="478"/>
        <pc:sldMkLst>
          <pc:docMk/>
          <pc:sldMk cId="2936448857" sldId="278"/>
        </pc:sldMkLst>
        <pc:spChg chg="add mod ord">
          <ac:chgData name="Sujin Raj M" userId="aa6ef335-b067-4fff-b690-aef428560e6a" providerId="ADAL" clId="{5D72A8D5-B86B-4502-8757-692635F6A20B}" dt="2025-07-14T10:17:33.572" v="825" actId="20577"/>
          <ac:spMkLst>
            <pc:docMk/>
            <pc:sldMk cId="2936448857" sldId="278"/>
            <ac:spMk id="5" creationId="{4C5617A8-6B60-DD3D-6667-FEFA96C273CB}"/>
          </ac:spMkLst>
        </pc:spChg>
      </pc:sldChg>
      <pc:sldChg chg="addSp delSp modSp del mod modClrScheme chgLayout">
        <pc:chgData name="Sujin Raj M" userId="aa6ef335-b067-4fff-b690-aef428560e6a" providerId="ADAL" clId="{5D72A8D5-B86B-4502-8757-692635F6A20B}" dt="2025-07-14T10:04:35.176" v="623" actId="47"/>
        <pc:sldMkLst>
          <pc:docMk/>
          <pc:sldMk cId="2463622591" sldId="291"/>
        </pc:sldMkLst>
      </pc:sldChg>
      <pc:sldChg chg="addSp delSp modSp mod modClrScheme chgLayout">
        <pc:chgData name="Sujin Raj M" userId="aa6ef335-b067-4fff-b690-aef428560e6a" providerId="ADAL" clId="{5D72A8D5-B86B-4502-8757-692635F6A20B}" dt="2025-07-14T10:04:53.432" v="626" actId="14100"/>
        <pc:sldMkLst>
          <pc:docMk/>
          <pc:sldMk cId="3290108520" sldId="292"/>
        </pc:sldMkLst>
      </pc:sldChg>
      <pc:sldChg chg="addSp delSp modSp mod modClrScheme chgLayout">
        <pc:chgData name="Sujin Raj M" userId="aa6ef335-b067-4fff-b690-aef428560e6a" providerId="ADAL" clId="{5D72A8D5-B86B-4502-8757-692635F6A20B}" dt="2025-07-14T10:06:03.528" v="640" actId="1076"/>
        <pc:sldMkLst>
          <pc:docMk/>
          <pc:sldMk cId="4171040276" sldId="293"/>
        </pc:sldMkLst>
        <pc:spChg chg="mod">
          <ac:chgData name="Sujin Raj M" userId="aa6ef335-b067-4fff-b690-aef428560e6a" providerId="ADAL" clId="{5D72A8D5-B86B-4502-8757-692635F6A20B}" dt="2025-07-14T10:05:45.958" v="636" actId="1076"/>
          <ac:spMkLst>
            <pc:docMk/>
            <pc:sldMk cId="4171040276" sldId="293"/>
            <ac:spMk id="3" creationId="{07A82B7F-94CE-9441-6D09-A75F0D12A010}"/>
          </ac:spMkLst>
        </pc:spChg>
        <pc:spChg chg="add mod ord">
          <ac:chgData name="Sujin Raj M" userId="aa6ef335-b067-4fff-b690-aef428560e6a" providerId="ADAL" clId="{5D72A8D5-B86B-4502-8757-692635F6A20B}" dt="2025-07-14T10:05:11.221" v="630" actId="20577"/>
          <ac:spMkLst>
            <pc:docMk/>
            <pc:sldMk cId="4171040276" sldId="293"/>
            <ac:spMk id="5" creationId="{012B29F4-360B-0E66-31BD-60717742FC38}"/>
          </ac:spMkLst>
        </pc:spChg>
        <pc:spChg chg="mod">
          <ac:chgData name="Sujin Raj M" userId="aa6ef335-b067-4fff-b690-aef428560e6a" providerId="ADAL" clId="{5D72A8D5-B86B-4502-8757-692635F6A20B}" dt="2025-07-14T10:05:45.958" v="636" actId="1076"/>
          <ac:spMkLst>
            <pc:docMk/>
            <pc:sldMk cId="4171040276" sldId="293"/>
            <ac:spMk id="8" creationId="{4316FD02-063D-A500-1077-DFBB27E7D749}"/>
          </ac:spMkLst>
        </pc:spChg>
        <pc:spChg chg="mod">
          <ac:chgData name="Sujin Raj M" userId="aa6ef335-b067-4fff-b690-aef428560e6a" providerId="ADAL" clId="{5D72A8D5-B86B-4502-8757-692635F6A20B}" dt="2025-07-14T10:05:49.269" v="637" actId="1076"/>
          <ac:spMkLst>
            <pc:docMk/>
            <pc:sldMk cId="4171040276" sldId="293"/>
            <ac:spMk id="9" creationId="{CB0E213B-1B20-052A-A5FD-183B8CEFCDB0}"/>
          </ac:spMkLst>
        </pc:spChg>
        <pc:spChg chg="mod">
          <ac:chgData name="Sujin Raj M" userId="aa6ef335-b067-4fff-b690-aef428560e6a" providerId="ADAL" clId="{5D72A8D5-B86B-4502-8757-692635F6A20B}" dt="2025-07-14T10:05:51.378" v="638" actId="1076"/>
          <ac:spMkLst>
            <pc:docMk/>
            <pc:sldMk cId="4171040276" sldId="293"/>
            <ac:spMk id="10" creationId="{FA99DE62-1734-5FC0-444C-F94517E43A50}"/>
          </ac:spMkLst>
        </pc:spChg>
        <pc:graphicFrameChg chg="mod">
          <ac:chgData name="Sujin Raj M" userId="aa6ef335-b067-4fff-b690-aef428560e6a" providerId="ADAL" clId="{5D72A8D5-B86B-4502-8757-692635F6A20B}" dt="2025-07-14T10:06:03.528" v="640" actId="1076"/>
          <ac:graphicFrameMkLst>
            <pc:docMk/>
            <pc:sldMk cId="4171040276" sldId="293"/>
            <ac:graphicFrameMk id="7" creationId="{BA8C2F3E-68FF-6BD7-63EA-477B7D542F95}"/>
          </ac:graphicFrameMkLst>
        </pc:graphicFrameChg>
        <pc:picChg chg="mod">
          <ac:chgData name="Sujin Raj M" userId="aa6ef335-b067-4fff-b690-aef428560e6a" providerId="ADAL" clId="{5D72A8D5-B86B-4502-8757-692635F6A20B}" dt="2025-07-14T10:05:45.958" v="636" actId="1076"/>
          <ac:picMkLst>
            <pc:docMk/>
            <pc:sldMk cId="4171040276" sldId="293"/>
            <ac:picMk id="6" creationId="{C9EA6355-F72D-DD55-38D5-92B091DBFF5A}"/>
          </ac:picMkLst>
        </pc:picChg>
      </pc:sldChg>
      <pc:sldChg chg="addSp delSp modSp mod modClrScheme chgLayout">
        <pc:chgData name="Sujin Raj M" userId="aa6ef335-b067-4fff-b690-aef428560e6a" providerId="ADAL" clId="{5D72A8D5-B86B-4502-8757-692635F6A20B}" dt="2025-07-14T10:14:51.851" v="777" actId="14100"/>
        <pc:sldMkLst>
          <pc:docMk/>
          <pc:sldMk cId="2001000692" sldId="296"/>
        </pc:sldMkLst>
        <pc:spChg chg="mod">
          <ac:chgData name="Sujin Raj M" userId="aa6ef335-b067-4fff-b690-aef428560e6a" providerId="ADAL" clId="{5D72A8D5-B86B-4502-8757-692635F6A20B}" dt="2025-07-14T10:14:51.851" v="777" actId="14100"/>
          <ac:spMkLst>
            <pc:docMk/>
            <pc:sldMk cId="2001000692" sldId="296"/>
            <ac:spMk id="6" creationId="{4A1BE138-40C2-1A33-95C5-D8B436B1203D}"/>
          </ac:spMkLst>
        </pc:spChg>
        <pc:spChg chg="mod">
          <ac:chgData name="Sujin Raj M" userId="aa6ef335-b067-4fff-b690-aef428560e6a" providerId="ADAL" clId="{5D72A8D5-B86B-4502-8757-692635F6A20B}" dt="2025-07-14T10:12:50.997" v="735" actId="165"/>
          <ac:spMkLst>
            <pc:docMk/>
            <pc:sldMk cId="2001000692" sldId="296"/>
            <ac:spMk id="7" creationId="{B68697C1-812D-8825-5C0C-24ED8ACC52F6}"/>
          </ac:spMkLst>
        </pc:spChg>
        <pc:spChg chg="add mod ord">
          <ac:chgData name="Sujin Raj M" userId="aa6ef335-b067-4fff-b690-aef428560e6a" providerId="ADAL" clId="{5D72A8D5-B86B-4502-8757-692635F6A20B}" dt="2025-07-14T10:11:04.468" v="718" actId="14100"/>
          <ac:spMkLst>
            <pc:docMk/>
            <pc:sldMk cId="2001000692" sldId="296"/>
            <ac:spMk id="8" creationId="{6095DBEB-946D-5C1C-8388-A9E474CD5B85}"/>
          </ac:spMkLst>
        </pc:spChg>
        <pc:spChg chg="add mod ord">
          <ac:chgData name="Sujin Raj M" userId="aa6ef335-b067-4fff-b690-aef428560e6a" providerId="ADAL" clId="{5D72A8D5-B86B-4502-8757-692635F6A20B}" dt="2025-07-14T10:14:06.415" v="759" actId="14100"/>
          <ac:spMkLst>
            <pc:docMk/>
            <pc:sldMk cId="2001000692" sldId="296"/>
            <ac:spMk id="12" creationId="{8A9154B0-3F73-1A91-E675-3F2B92FA0583}"/>
          </ac:spMkLst>
        </pc:spChg>
        <pc:spChg chg="add mod ord">
          <ac:chgData name="Sujin Raj M" userId="aa6ef335-b067-4fff-b690-aef428560e6a" providerId="ADAL" clId="{5D72A8D5-B86B-4502-8757-692635F6A20B}" dt="2025-07-14T10:14:28.595" v="770" actId="167"/>
          <ac:spMkLst>
            <pc:docMk/>
            <pc:sldMk cId="2001000692" sldId="296"/>
            <ac:spMk id="13" creationId="{77E15852-A3BF-EDA3-868E-BB33BC0B5C45}"/>
          </ac:spMkLst>
        </pc:spChg>
        <pc:grpChg chg="mod topLvl">
          <ac:chgData name="Sujin Raj M" userId="aa6ef335-b067-4fff-b690-aef428560e6a" providerId="ADAL" clId="{5D72A8D5-B86B-4502-8757-692635F6A20B}" dt="2025-07-14T10:13:15.853" v="739" actId="1076"/>
          <ac:grpSpMkLst>
            <pc:docMk/>
            <pc:sldMk cId="2001000692" sldId="296"/>
            <ac:grpSpMk id="3" creationId="{005BB782-0963-3F7E-A38E-3343D00493CC}"/>
          </ac:grpSpMkLst>
        </pc:grpChg>
        <pc:picChg chg="mod topLvl">
          <ac:chgData name="Sujin Raj M" userId="aa6ef335-b067-4fff-b690-aef428560e6a" providerId="ADAL" clId="{5D72A8D5-B86B-4502-8757-692635F6A20B}" dt="2025-07-14T10:14:02.244" v="757" actId="1076"/>
          <ac:picMkLst>
            <pc:docMk/>
            <pc:sldMk cId="2001000692" sldId="296"/>
            <ac:picMk id="4" creationId="{C88D4D19-81F1-C0CC-AC56-17A9EC7B3E24}"/>
          </ac:picMkLst>
        </pc:picChg>
        <pc:picChg chg="mod topLvl">
          <ac:chgData name="Sujin Raj M" userId="aa6ef335-b067-4fff-b690-aef428560e6a" providerId="ADAL" clId="{5D72A8D5-B86B-4502-8757-692635F6A20B}" dt="2025-07-14T10:14:04.621" v="758" actId="1076"/>
          <ac:picMkLst>
            <pc:docMk/>
            <pc:sldMk cId="2001000692" sldId="296"/>
            <ac:picMk id="5" creationId="{B8930843-4C51-B03F-494D-9F87E45D4DD6}"/>
          </ac:picMkLst>
        </pc:picChg>
        <pc:picChg chg="mod topLvl">
          <ac:chgData name="Sujin Raj M" userId="aa6ef335-b067-4fff-b690-aef428560e6a" providerId="ADAL" clId="{5D72A8D5-B86B-4502-8757-692635F6A20B}" dt="2025-07-14T10:14:39.976" v="774" actId="1076"/>
          <ac:picMkLst>
            <pc:docMk/>
            <pc:sldMk cId="2001000692" sldId="296"/>
            <ac:picMk id="14" creationId="{408B0FE3-B3D5-B9F6-1A46-2B32BE512B44}"/>
          </ac:picMkLst>
        </pc:picChg>
        <pc:picChg chg="mod topLvl">
          <ac:chgData name="Sujin Raj M" userId="aa6ef335-b067-4fff-b690-aef428560e6a" providerId="ADAL" clId="{5D72A8D5-B86B-4502-8757-692635F6A20B}" dt="2025-07-14T10:14:46.233" v="776" actId="1076"/>
          <ac:picMkLst>
            <pc:docMk/>
            <pc:sldMk cId="2001000692" sldId="296"/>
            <ac:picMk id="15" creationId="{CD9BEA81-453F-1598-BCF6-92BBB903039F}"/>
          </ac:picMkLst>
        </pc:picChg>
        <pc:picChg chg="mod topLvl">
          <ac:chgData name="Sujin Raj M" userId="aa6ef335-b067-4fff-b690-aef428560e6a" providerId="ADAL" clId="{5D72A8D5-B86B-4502-8757-692635F6A20B}" dt="2025-07-14T10:14:10.152" v="760" actId="1076"/>
          <ac:picMkLst>
            <pc:docMk/>
            <pc:sldMk cId="2001000692" sldId="296"/>
            <ac:picMk id="17" creationId="{180101C8-8198-F55E-C523-803DAD5FA1E5}"/>
          </ac:picMkLst>
        </pc:picChg>
      </pc:sldChg>
      <pc:sldChg chg="addSp delSp modSp mod modClrScheme chgLayout">
        <pc:chgData name="Sujin Raj M" userId="aa6ef335-b067-4fff-b690-aef428560e6a" providerId="ADAL" clId="{5D72A8D5-B86B-4502-8757-692635F6A20B}" dt="2025-07-14T10:18:07.376" v="835" actId="478"/>
        <pc:sldMkLst>
          <pc:docMk/>
          <pc:sldMk cId="1682337049" sldId="884"/>
        </pc:sldMkLst>
      </pc:sldChg>
      <pc:sldChg chg="addSp delSp modSp mod modClrScheme chgLayout">
        <pc:chgData name="Sujin Raj M" userId="aa6ef335-b067-4fff-b690-aef428560e6a" providerId="ADAL" clId="{5D72A8D5-B86B-4502-8757-692635F6A20B}" dt="2025-07-14T10:18:15.608" v="836" actId="478"/>
        <pc:sldMkLst>
          <pc:docMk/>
          <pc:sldMk cId="3049705067" sldId="1019"/>
        </pc:sldMkLst>
        <pc:spChg chg="add mod ord">
          <ac:chgData name="Sujin Raj M" userId="aa6ef335-b067-4fff-b690-aef428560e6a" providerId="ADAL" clId="{5D72A8D5-B86B-4502-8757-692635F6A20B}" dt="2025-07-14T10:17:46.699" v="830" actId="20577"/>
          <ac:spMkLst>
            <pc:docMk/>
            <pc:sldMk cId="3049705067" sldId="1019"/>
            <ac:spMk id="5" creationId="{4EBFEA52-497F-3A4E-4570-F21539AEC618}"/>
          </ac:spMkLst>
        </pc:spChg>
      </pc:sldChg>
      <pc:sldChg chg="addSp delSp modSp mod modClrScheme chgLayout">
        <pc:chgData name="Sujin Raj M" userId="aa6ef335-b067-4fff-b690-aef428560e6a" providerId="ADAL" clId="{5D72A8D5-B86B-4502-8757-692635F6A20B}" dt="2025-07-14T10:15:07.953" v="782" actId="20577"/>
        <pc:sldMkLst>
          <pc:docMk/>
          <pc:sldMk cId="1720689664" sldId="2030"/>
        </pc:sldMkLst>
        <pc:spChg chg="add mod ord">
          <ac:chgData name="Sujin Raj M" userId="aa6ef335-b067-4fff-b690-aef428560e6a" providerId="ADAL" clId="{5D72A8D5-B86B-4502-8757-692635F6A20B}" dt="2025-07-14T10:15:07.953" v="782" actId="20577"/>
          <ac:spMkLst>
            <pc:docMk/>
            <pc:sldMk cId="1720689664" sldId="2030"/>
            <ac:spMk id="2" creationId="{DD49DD87-0BCA-9629-2F31-97E5C837D67C}"/>
          </ac:spMkLst>
        </pc:spChg>
      </pc:sldChg>
      <pc:sldChg chg="addSp delSp modSp mod modClrScheme chgLayout">
        <pc:chgData name="Sujin Raj M" userId="aa6ef335-b067-4fff-b690-aef428560e6a" providerId="ADAL" clId="{5D72A8D5-B86B-4502-8757-692635F6A20B}" dt="2025-07-14T10:18:42.412" v="843" actId="478"/>
        <pc:sldMkLst>
          <pc:docMk/>
          <pc:sldMk cId="3375770874" sldId="2145707207"/>
        </pc:sldMkLst>
        <pc:spChg chg="mod ord">
          <ac:chgData name="Sujin Raj M" userId="aa6ef335-b067-4fff-b690-aef428560e6a" providerId="ADAL" clId="{5D72A8D5-B86B-4502-8757-692635F6A20B}" dt="2025-07-14T08:52:04.040" v="4" actId="700"/>
          <ac:spMkLst>
            <pc:docMk/>
            <pc:sldMk cId="3375770874" sldId="2145707207"/>
            <ac:spMk id="2" creationId="{385F9DB3-4044-C5A3-1EC6-16F53DBC2B33}"/>
          </ac:spMkLst>
        </pc:spChg>
      </pc:sldChg>
      <pc:sldChg chg="addSp delSp modSp mod modClrScheme chgLayout">
        <pc:chgData name="Sujin Raj M" userId="aa6ef335-b067-4fff-b690-aef428560e6a" providerId="ADAL" clId="{5D72A8D5-B86B-4502-8757-692635F6A20B}" dt="2025-07-14T10:08:47.849" v="683" actId="1076"/>
        <pc:sldMkLst>
          <pc:docMk/>
          <pc:sldMk cId="2382514698" sldId="2145707212"/>
        </pc:sldMkLst>
        <pc:spChg chg="mod ord">
          <ac:chgData name="Sujin Raj M" userId="aa6ef335-b067-4fff-b690-aef428560e6a" providerId="ADAL" clId="{5D72A8D5-B86B-4502-8757-692635F6A20B}" dt="2025-07-14T08:52:04.040" v="4" actId="700"/>
          <ac:spMkLst>
            <pc:docMk/>
            <pc:sldMk cId="2382514698" sldId="2145707212"/>
            <ac:spMk id="2" creationId="{26AA4A0D-3DC5-6FCD-AB47-6222F5A87F0E}"/>
          </ac:spMkLst>
        </pc:spChg>
        <pc:spChg chg="mod">
          <ac:chgData name="Sujin Raj M" userId="aa6ef335-b067-4fff-b690-aef428560e6a" providerId="ADAL" clId="{5D72A8D5-B86B-4502-8757-692635F6A20B}" dt="2025-07-14T10:06:24.033" v="645" actId="1076"/>
          <ac:spMkLst>
            <pc:docMk/>
            <pc:sldMk cId="2382514698" sldId="2145707212"/>
            <ac:spMk id="3" creationId="{00000000-0000-0000-0000-000000000000}"/>
          </ac:spMkLst>
        </pc:spChg>
        <pc:spChg chg="add mod ord">
          <ac:chgData name="Sujin Raj M" userId="aa6ef335-b067-4fff-b690-aef428560e6a" providerId="ADAL" clId="{5D72A8D5-B86B-4502-8757-692635F6A20B}" dt="2025-07-14T10:08:47.849" v="683" actId="1076"/>
          <ac:spMkLst>
            <pc:docMk/>
            <pc:sldMk cId="2382514698" sldId="2145707212"/>
            <ac:spMk id="6" creationId="{043ED2D6-6B3C-3D04-C0F6-33A8E1930D4F}"/>
          </ac:spMkLst>
        </pc:spChg>
        <pc:spChg chg="add mod ord">
          <ac:chgData name="Sujin Raj M" userId="aa6ef335-b067-4fff-b690-aef428560e6a" providerId="ADAL" clId="{5D72A8D5-B86B-4502-8757-692635F6A20B}" dt="2025-07-14T10:07:40.623" v="669" actId="14100"/>
          <ac:spMkLst>
            <pc:docMk/>
            <pc:sldMk cId="2382514698" sldId="2145707212"/>
            <ac:spMk id="8" creationId="{F11AC091-A75B-6798-842C-17DF99AD1E63}"/>
          </ac:spMkLst>
        </pc:spChg>
        <pc:spChg chg="mod">
          <ac:chgData name="Sujin Raj M" userId="aa6ef335-b067-4fff-b690-aef428560e6a" providerId="ADAL" clId="{5D72A8D5-B86B-4502-8757-692635F6A20B}" dt="2025-07-14T10:06:17.786" v="642" actId="207"/>
          <ac:spMkLst>
            <pc:docMk/>
            <pc:sldMk cId="2382514698" sldId="2145707212"/>
            <ac:spMk id="21" creationId="{F81D2003-F2D3-69F0-22FB-81009AC6CB0E}"/>
          </ac:spMkLst>
        </pc:spChg>
        <pc:graphicFrameChg chg="mod">
          <ac:chgData name="Sujin Raj M" userId="aa6ef335-b067-4fff-b690-aef428560e6a" providerId="ADAL" clId="{5D72A8D5-B86B-4502-8757-692635F6A20B}" dt="2025-07-14T10:08:47.849" v="683" actId="1076"/>
          <ac:graphicFrameMkLst>
            <pc:docMk/>
            <pc:sldMk cId="2382514698" sldId="2145707212"/>
            <ac:graphicFrameMk id="7" creationId="{6F33925D-B685-63FC-79F9-8E966733D5FC}"/>
          </ac:graphicFrameMkLst>
        </pc:graphicFrameChg>
        <pc:graphicFrameChg chg="mod">
          <ac:chgData name="Sujin Raj M" userId="aa6ef335-b067-4fff-b690-aef428560e6a" providerId="ADAL" clId="{5D72A8D5-B86B-4502-8757-692635F6A20B}" dt="2025-07-14T10:08:47.849" v="683" actId="1076"/>
          <ac:graphicFrameMkLst>
            <pc:docMk/>
            <pc:sldMk cId="2382514698" sldId="2145707212"/>
            <ac:graphicFrameMk id="19" creationId="{D63F94CF-E1A2-48CA-6BE8-257193C3E55E}"/>
          </ac:graphicFrameMkLst>
        </pc:graphicFrameChg>
        <pc:picChg chg="mod">
          <ac:chgData name="Sujin Raj M" userId="aa6ef335-b067-4fff-b690-aef428560e6a" providerId="ADAL" clId="{5D72A8D5-B86B-4502-8757-692635F6A20B}" dt="2025-07-14T10:08:47.849" v="683" actId="1076"/>
          <ac:picMkLst>
            <pc:docMk/>
            <pc:sldMk cId="2382514698" sldId="2145707212"/>
            <ac:picMk id="10" creationId="{00000000-0000-0000-0000-000000000000}"/>
          </ac:picMkLst>
        </pc:picChg>
        <pc:picChg chg="mod">
          <ac:chgData name="Sujin Raj M" userId="aa6ef335-b067-4fff-b690-aef428560e6a" providerId="ADAL" clId="{5D72A8D5-B86B-4502-8757-692635F6A20B}" dt="2025-07-14T10:07:03.145" v="658" actId="1076"/>
          <ac:picMkLst>
            <pc:docMk/>
            <pc:sldMk cId="2382514698" sldId="2145707212"/>
            <ac:picMk id="18" creationId="{ACCBF950-AAD1-AD34-3D82-8EBA2E41A1D8}"/>
          </ac:picMkLst>
        </pc:picChg>
        <pc:picChg chg="mod">
          <ac:chgData name="Sujin Raj M" userId="aa6ef335-b067-4fff-b690-aef428560e6a" providerId="ADAL" clId="{5D72A8D5-B86B-4502-8757-692635F6A20B}" dt="2025-07-14T10:08:47.849" v="683" actId="1076"/>
          <ac:picMkLst>
            <pc:docMk/>
            <pc:sldMk cId="2382514698" sldId="2145707212"/>
            <ac:picMk id="20" creationId="{3D4BF77E-AB14-39EB-2CF1-20CCF0BC8817}"/>
          </ac:picMkLst>
        </pc:picChg>
        <pc:picChg chg="mod">
          <ac:chgData name="Sujin Raj M" userId="aa6ef335-b067-4fff-b690-aef428560e6a" providerId="ADAL" clId="{5D72A8D5-B86B-4502-8757-692635F6A20B}" dt="2025-07-14T10:07:34.346" v="667" actId="1076"/>
          <ac:picMkLst>
            <pc:docMk/>
            <pc:sldMk cId="2382514698" sldId="2145707212"/>
            <ac:picMk id="22" creationId="{E34D8CC3-8683-9D31-22AA-A8A118D38B89}"/>
          </ac:picMkLst>
        </pc:picChg>
        <pc:picChg chg="mod">
          <ac:chgData name="Sujin Raj M" userId="aa6ef335-b067-4fff-b690-aef428560e6a" providerId="ADAL" clId="{5D72A8D5-B86B-4502-8757-692635F6A20B}" dt="2025-07-14T10:07:03.145" v="658" actId="1076"/>
          <ac:picMkLst>
            <pc:docMk/>
            <pc:sldMk cId="2382514698" sldId="2145707212"/>
            <ac:picMk id="23" creationId="{5F1F1593-1E36-B8DD-2A5D-485729E8B406}"/>
          </ac:picMkLst>
        </pc:picChg>
      </pc:sldChg>
      <pc:sldChg chg="addSp delSp modSp mod modClrScheme chgLayout">
        <pc:chgData name="Sujin Raj M" userId="aa6ef335-b067-4fff-b690-aef428560e6a" providerId="ADAL" clId="{5D72A8D5-B86B-4502-8757-692635F6A20B}" dt="2025-07-14T10:12:39.277" v="734" actId="1076"/>
        <pc:sldMkLst>
          <pc:docMk/>
          <pc:sldMk cId="4131006620" sldId="2145707213"/>
        </pc:sldMkLst>
        <pc:spChg chg="mod ord">
          <ac:chgData name="Sujin Raj M" userId="aa6ef335-b067-4fff-b690-aef428560e6a" providerId="ADAL" clId="{5D72A8D5-B86B-4502-8757-692635F6A20B}" dt="2025-07-14T08:52:04.040" v="4" actId="700"/>
          <ac:spMkLst>
            <pc:docMk/>
            <pc:sldMk cId="4131006620" sldId="2145707213"/>
            <ac:spMk id="5" creationId="{F8BE94BB-3F60-9110-1A4D-E73BE7C9A0A7}"/>
          </ac:spMkLst>
        </pc:spChg>
        <pc:spChg chg="mod">
          <ac:chgData name="Sujin Raj M" userId="aa6ef335-b067-4fff-b690-aef428560e6a" providerId="ADAL" clId="{5D72A8D5-B86B-4502-8757-692635F6A20B}" dt="2025-07-14T10:12:39.277" v="734" actId="1076"/>
          <ac:spMkLst>
            <pc:docMk/>
            <pc:sldMk cId="4131006620" sldId="2145707213"/>
            <ac:spMk id="23" creationId="{00000000-0000-0000-0000-000000000000}"/>
          </ac:spMkLst>
        </pc:spChg>
      </pc:sldChg>
      <pc:sldChg chg="addSp delSp modSp mod modClrScheme chgLayout">
        <pc:chgData name="Sujin Raj M" userId="aa6ef335-b067-4fff-b690-aef428560e6a" providerId="ADAL" clId="{5D72A8D5-B86B-4502-8757-692635F6A20B}" dt="2025-07-14T10:15:15.696" v="783" actId="478"/>
        <pc:sldMkLst>
          <pc:docMk/>
          <pc:sldMk cId="1711682484" sldId="2145707215"/>
        </pc:sldMkLst>
        <pc:spChg chg="mod ord">
          <ac:chgData name="Sujin Raj M" userId="aa6ef335-b067-4fff-b690-aef428560e6a" providerId="ADAL" clId="{5D72A8D5-B86B-4502-8757-692635F6A20B}" dt="2025-07-14T08:52:04.040" v="4" actId="700"/>
          <ac:spMkLst>
            <pc:docMk/>
            <pc:sldMk cId="1711682484" sldId="2145707215"/>
            <ac:spMk id="7" creationId="{AA3696D2-0943-05B1-A433-16B65708E4C2}"/>
          </ac:spMkLst>
        </pc:spChg>
      </pc:sldChg>
      <pc:sldChg chg="addSp delSp modSp mod modClrScheme chgLayout">
        <pc:chgData name="Sujin Raj M" userId="aa6ef335-b067-4fff-b690-aef428560e6a" providerId="ADAL" clId="{5D72A8D5-B86B-4502-8757-692635F6A20B}" dt="2025-07-14T10:17:01.616" v="813" actId="478"/>
        <pc:sldMkLst>
          <pc:docMk/>
          <pc:sldMk cId="3774796765" sldId="2145707217"/>
        </pc:sldMkLst>
        <pc:spChg chg="mod ord">
          <ac:chgData name="Sujin Raj M" userId="aa6ef335-b067-4fff-b690-aef428560e6a" providerId="ADAL" clId="{5D72A8D5-B86B-4502-8757-692635F6A20B}" dt="2025-07-14T10:16:58.453" v="812" actId="14100"/>
          <ac:spMkLst>
            <pc:docMk/>
            <pc:sldMk cId="3774796765" sldId="2145707217"/>
            <ac:spMk id="2" creationId="{9C46D08E-B1D6-DF88-84FC-ED90508DB1D4}"/>
          </ac:spMkLst>
        </pc:spChg>
      </pc:sldChg>
      <pc:sldChg chg="addSp delSp modSp mod modClrScheme chgLayout">
        <pc:chgData name="Sujin Raj M" userId="aa6ef335-b067-4fff-b690-aef428560e6a" providerId="ADAL" clId="{5D72A8D5-B86B-4502-8757-692635F6A20B}" dt="2025-07-14T10:10:37.463" v="712" actId="14100"/>
        <pc:sldMkLst>
          <pc:docMk/>
          <pc:sldMk cId="3572173459" sldId="2145707221"/>
        </pc:sldMkLst>
        <pc:spChg chg="mod ord">
          <ac:chgData name="Sujin Raj M" userId="aa6ef335-b067-4fff-b690-aef428560e6a" providerId="ADAL" clId="{5D72A8D5-B86B-4502-8757-692635F6A20B}" dt="2025-07-14T08:52:04.040" v="4" actId="700"/>
          <ac:spMkLst>
            <pc:docMk/>
            <pc:sldMk cId="3572173459" sldId="2145707221"/>
            <ac:spMk id="3" creationId="{F666D4E7-552F-6534-45E2-D4045DF3D9E1}"/>
          </ac:spMkLst>
        </pc:spChg>
        <pc:spChg chg="add mod ord">
          <ac:chgData name="Sujin Raj M" userId="aa6ef335-b067-4fff-b690-aef428560e6a" providerId="ADAL" clId="{5D72A8D5-B86B-4502-8757-692635F6A20B}" dt="2025-07-14T10:10:01.095" v="702" actId="14100"/>
          <ac:spMkLst>
            <pc:docMk/>
            <pc:sldMk cId="3572173459" sldId="2145707221"/>
            <ac:spMk id="6" creationId="{BF017500-7AB1-7823-6660-92F51026AEE3}"/>
          </ac:spMkLst>
        </pc:spChg>
        <pc:spChg chg="add mod ord">
          <ac:chgData name="Sujin Raj M" userId="aa6ef335-b067-4fff-b690-aef428560e6a" providerId="ADAL" clId="{5D72A8D5-B86B-4502-8757-692635F6A20B}" dt="2025-07-14T10:10:37.463" v="712" actId="14100"/>
          <ac:spMkLst>
            <pc:docMk/>
            <pc:sldMk cId="3572173459" sldId="2145707221"/>
            <ac:spMk id="8" creationId="{D84E9937-43DF-C38F-CB60-27BA72A9CC72}"/>
          </ac:spMkLst>
        </pc:spChg>
        <pc:spChg chg="mod">
          <ac:chgData name="Sujin Raj M" userId="aa6ef335-b067-4fff-b690-aef428560e6a" providerId="ADAL" clId="{5D72A8D5-B86B-4502-8757-692635F6A20B}" dt="2025-07-14T10:09:30.966" v="692" actId="108"/>
          <ac:spMkLst>
            <pc:docMk/>
            <pc:sldMk cId="3572173459" sldId="2145707221"/>
            <ac:spMk id="9" creationId="{00000000-0000-0000-0000-000000000000}"/>
          </ac:spMkLst>
        </pc:spChg>
        <pc:picChg chg="mod">
          <ac:chgData name="Sujin Raj M" userId="aa6ef335-b067-4fff-b690-aef428560e6a" providerId="ADAL" clId="{5D72A8D5-B86B-4502-8757-692635F6A20B}" dt="2025-07-14T10:10:27.486" v="710" actId="1076"/>
          <ac:picMkLst>
            <pc:docMk/>
            <pc:sldMk cId="3572173459" sldId="2145707221"/>
            <ac:picMk id="2" creationId="{4037EB02-9EC9-13F5-C0A7-607A34023DC5}"/>
          </ac:picMkLst>
        </pc:picChg>
        <pc:picChg chg="mod">
          <ac:chgData name="Sujin Raj M" userId="aa6ef335-b067-4fff-b690-aef428560e6a" providerId="ADAL" clId="{5D72A8D5-B86B-4502-8757-692635F6A20B}" dt="2025-07-14T10:10:25.820" v="709" actId="1076"/>
          <ac:picMkLst>
            <pc:docMk/>
            <pc:sldMk cId="3572173459" sldId="2145707221"/>
            <ac:picMk id="4" creationId="{24F0654A-1C3E-3D69-3825-B046CBFB9F4F}"/>
          </ac:picMkLst>
        </pc:picChg>
        <pc:picChg chg="mod">
          <ac:chgData name="Sujin Raj M" userId="aa6ef335-b067-4fff-b690-aef428560e6a" providerId="ADAL" clId="{5D72A8D5-B86B-4502-8757-692635F6A20B}" dt="2025-07-14T10:09:57.761" v="701" actId="1036"/>
          <ac:picMkLst>
            <pc:docMk/>
            <pc:sldMk cId="3572173459" sldId="2145707221"/>
            <ac:picMk id="7" creationId="{00000000-0000-0000-0000-000000000000}"/>
          </ac:picMkLst>
        </pc:picChg>
      </pc:sldChg>
      <pc:sldChg chg="addSp delSp modSp mod modClrScheme chgLayout">
        <pc:chgData name="Sujin Raj M" userId="aa6ef335-b067-4fff-b690-aef428560e6a" providerId="ADAL" clId="{5D72A8D5-B86B-4502-8757-692635F6A20B}" dt="2025-07-14T10:15:57.825" v="793" actId="478"/>
        <pc:sldMkLst>
          <pc:docMk/>
          <pc:sldMk cId="1169608228" sldId="2145707222"/>
        </pc:sldMkLst>
        <pc:spChg chg="mod ord">
          <ac:chgData name="Sujin Raj M" userId="aa6ef335-b067-4fff-b690-aef428560e6a" providerId="ADAL" clId="{5D72A8D5-B86B-4502-8757-692635F6A20B}" dt="2025-07-14T08:52:04.040" v="4" actId="700"/>
          <ac:spMkLst>
            <pc:docMk/>
            <pc:sldMk cId="1169608228" sldId="2145707222"/>
            <ac:spMk id="3" creationId="{753475A5-5C3E-879B-A389-8B39E2AD0073}"/>
          </ac:spMkLst>
        </pc:spChg>
      </pc:sldChg>
      <pc:sldChg chg="addSp delSp modSp mod modClrScheme chgLayout">
        <pc:chgData name="Sujin Raj M" userId="aa6ef335-b067-4fff-b690-aef428560e6a" providerId="ADAL" clId="{5D72A8D5-B86B-4502-8757-692635F6A20B}" dt="2025-07-14T10:18:28.540" v="841" actId="20577"/>
        <pc:sldMkLst>
          <pc:docMk/>
          <pc:sldMk cId="1280791468" sldId="2145707493"/>
        </pc:sldMkLst>
        <pc:spChg chg="add mod ord">
          <ac:chgData name="Sujin Raj M" userId="aa6ef335-b067-4fff-b690-aef428560e6a" providerId="ADAL" clId="{5D72A8D5-B86B-4502-8757-692635F6A20B}" dt="2025-07-14T10:18:28.540" v="841" actId="20577"/>
          <ac:spMkLst>
            <pc:docMk/>
            <pc:sldMk cId="1280791468" sldId="2145707493"/>
            <ac:spMk id="15" creationId="{E0DDCAB6-D538-2805-D9F2-D7264AAE3BCD}"/>
          </ac:spMkLst>
        </pc:spChg>
      </pc:sldChg>
      <pc:sldChg chg="addSp delSp modSp mod modClrScheme chgLayout">
        <pc:chgData name="Sujin Raj M" userId="aa6ef335-b067-4fff-b690-aef428560e6a" providerId="ADAL" clId="{5D72A8D5-B86B-4502-8757-692635F6A20B}" dt="2025-07-14T10:18:37.779" v="842" actId="478"/>
        <pc:sldMkLst>
          <pc:docMk/>
          <pc:sldMk cId="2133075054" sldId="2145707494"/>
        </pc:sldMkLst>
        <pc:spChg chg="mod ord">
          <ac:chgData name="Sujin Raj M" userId="aa6ef335-b067-4fff-b690-aef428560e6a" providerId="ADAL" clId="{5D72A8D5-B86B-4502-8757-692635F6A20B}" dt="2025-07-14T08:52:04.040" v="4" actId="700"/>
          <ac:spMkLst>
            <pc:docMk/>
            <pc:sldMk cId="2133075054" sldId="2145707494"/>
            <ac:spMk id="2" creationId="{55629CBE-4921-C4E4-B0A2-0F24BA7ED5DC}"/>
          </ac:spMkLst>
        </pc:spChg>
      </pc:sldChg>
      <pc:sldChg chg="addSp delSp modSp mod modClrScheme modAnim chgLayout">
        <pc:chgData name="Sujin Raj M" userId="aa6ef335-b067-4fff-b690-aef428560e6a" providerId="ADAL" clId="{5D72A8D5-B86B-4502-8757-692635F6A20B}" dt="2025-07-14T10:15:49.036" v="792" actId="404"/>
        <pc:sldMkLst>
          <pc:docMk/>
          <pc:sldMk cId="3327281229" sldId="2145707498"/>
        </pc:sldMkLst>
        <pc:spChg chg="add mod ord">
          <ac:chgData name="Sujin Raj M" userId="aa6ef335-b067-4fff-b690-aef428560e6a" providerId="ADAL" clId="{5D72A8D5-B86B-4502-8757-692635F6A20B}" dt="2025-07-14T10:15:24.252" v="788" actId="20577"/>
          <ac:spMkLst>
            <pc:docMk/>
            <pc:sldMk cId="3327281229" sldId="2145707498"/>
            <ac:spMk id="6" creationId="{9E5BCD21-689D-D61A-3D96-510AA94ED925}"/>
          </ac:spMkLst>
        </pc:spChg>
        <pc:spChg chg="mod">
          <ac:chgData name="Sujin Raj M" userId="aa6ef335-b067-4fff-b690-aef428560e6a" providerId="ADAL" clId="{5D72A8D5-B86B-4502-8757-692635F6A20B}" dt="2025-07-14T10:15:49.036" v="792" actId="404"/>
          <ac:spMkLst>
            <pc:docMk/>
            <pc:sldMk cId="3327281229" sldId="2145707498"/>
            <ac:spMk id="14" creationId="{6885BF13-86BB-357E-99B0-19DA3C42F779}"/>
          </ac:spMkLst>
        </pc:spChg>
        <pc:grpChg chg="add mod">
          <ac:chgData name="Sujin Raj M" userId="aa6ef335-b067-4fff-b690-aef428560e6a" providerId="ADAL" clId="{5D72A8D5-B86B-4502-8757-692635F6A20B}" dt="2025-07-14T10:15:46.744" v="791" actId="14100"/>
          <ac:grpSpMkLst>
            <pc:docMk/>
            <pc:sldMk cId="3327281229" sldId="2145707498"/>
            <ac:grpSpMk id="12" creationId="{89C15D21-2795-1C91-AB83-FF50E0C10003}"/>
          </ac:grpSpMkLst>
        </pc:grpChg>
        <pc:picChg chg="mod">
          <ac:chgData name="Sujin Raj M" userId="aa6ef335-b067-4fff-b690-aef428560e6a" providerId="ADAL" clId="{5D72A8D5-B86B-4502-8757-692635F6A20B}" dt="2025-07-14T10:15:46.744" v="791" actId="14100"/>
          <ac:picMkLst>
            <pc:docMk/>
            <pc:sldMk cId="3327281229" sldId="2145707498"/>
            <ac:picMk id="2" creationId="{00000000-0000-0000-0000-000000000000}"/>
          </ac:picMkLst>
        </pc:picChg>
        <pc:picChg chg="mod">
          <ac:chgData name="Sujin Raj M" userId="aa6ef335-b067-4fff-b690-aef428560e6a" providerId="ADAL" clId="{5D72A8D5-B86B-4502-8757-692635F6A20B}" dt="2025-07-14T10:15:46.744" v="791" actId="14100"/>
          <ac:picMkLst>
            <pc:docMk/>
            <pc:sldMk cId="3327281229" sldId="2145707498"/>
            <ac:picMk id="3" creationId="{00000000-0000-0000-0000-000000000000}"/>
          </ac:picMkLst>
        </pc:picChg>
        <pc:picChg chg="mod">
          <ac:chgData name="Sujin Raj M" userId="aa6ef335-b067-4fff-b690-aef428560e6a" providerId="ADAL" clId="{5D72A8D5-B86B-4502-8757-692635F6A20B}" dt="2025-07-14T10:15:46.744" v="791" actId="14100"/>
          <ac:picMkLst>
            <pc:docMk/>
            <pc:sldMk cId="3327281229" sldId="2145707498"/>
            <ac:picMk id="4" creationId="{00000000-0000-0000-0000-000000000000}"/>
          </ac:picMkLst>
        </pc:picChg>
        <pc:picChg chg="mod">
          <ac:chgData name="Sujin Raj M" userId="aa6ef335-b067-4fff-b690-aef428560e6a" providerId="ADAL" clId="{5D72A8D5-B86B-4502-8757-692635F6A20B}" dt="2025-07-14T10:15:46.744" v="791" actId="14100"/>
          <ac:picMkLst>
            <pc:docMk/>
            <pc:sldMk cId="3327281229" sldId="2145707498"/>
            <ac:picMk id="8" creationId="{55A54FAF-2FB2-78C2-B2A5-3A4567C90BE0}"/>
          </ac:picMkLst>
        </pc:picChg>
        <pc:picChg chg="mod">
          <ac:chgData name="Sujin Raj M" userId="aa6ef335-b067-4fff-b690-aef428560e6a" providerId="ADAL" clId="{5D72A8D5-B86B-4502-8757-692635F6A20B}" dt="2025-07-14T10:15:46.744" v="791" actId="14100"/>
          <ac:picMkLst>
            <pc:docMk/>
            <pc:sldMk cId="3327281229" sldId="2145707498"/>
            <ac:picMk id="9" creationId="{B611CA9C-7FB8-2F10-66A3-74684F5F8FB6}"/>
          </ac:picMkLst>
        </pc:picChg>
        <pc:picChg chg="mod">
          <ac:chgData name="Sujin Raj M" userId="aa6ef335-b067-4fff-b690-aef428560e6a" providerId="ADAL" clId="{5D72A8D5-B86B-4502-8757-692635F6A20B}" dt="2025-07-14T10:15:46.744" v="791" actId="14100"/>
          <ac:picMkLst>
            <pc:docMk/>
            <pc:sldMk cId="3327281229" sldId="2145707498"/>
            <ac:picMk id="10" creationId="{32FBA40C-76B2-5ADF-2902-BCE6746BFFEB}"/>
          </ac:picMkLst>
        </pc:picChg>
        <pc:picChg chg="mod">
          <ac:chgData name="Sujin Raj M" userId="aa6ef335-b067-4fff-b690-aef428560e6a" providerId="ADAL" clId="{5D72A8D5-B86B-4502-8757-692635F6A20B}" dt="2025-07-14T10:15:46.744" v="791" actId="14100"/>
          <ac:picMkLst>
            <pc:docMk/>
            <pc:sldMk cId="3327281229" sldId="2145707498"/>
            <ac:picMk id="11" creationId="{8E7B6074-3335-2692-1444-DD618F9C59AD}"/>
          </ac:picMkLst>
        </pc:picChg>
      </pc:sldChg>
      <pc:sldChg chg="addSp delSp modSp mod modClrScheme chgLayout">
        <pc:chgData name="Sujin Raj M" userId="aa6ef335-b067-4fff-b690-aef428560e6a" providerId="ADAL" clId="{5D72A8D5-B86B-4502-8757-692635F6A20B}" dt="2025-07-14T10:17:23.835" v="821" actId="478"/>
        <pc:sldMkLst>
          <pc:docMk/>
          <pc:sldMk cId="2269860235" sldId="2145707499"/>
        </pc:sldMkLst>
        <pc:spChg chg="add mod ord">
          <ac:chgData name="Sujin Raj M" userId="aa6ef335-b067-4fff-b690-aef428560e6a" providerId="ADAL" clId="{5D72A8D5-B86B-4502-8757-692635F6A20B}" dt="2025-07-14T10:17:18.419" v="820"/>
          <ac:spMkLst>
            <pc:docMk/>
            <pc:sldMk cId="2269860235" sldId="2145707499"/>
            <ac:spMk id="2" creationId="{04B24F4E-ED22-6FA7-2D9A-CAFC0BD56647}"/>
          </ac:spMkLst>
        </pc:spChg>
      </pc:sldChg>
      <pc:sldChg chg="addSp delSp modSp mod modClrScheme chgLayout">
        <pc:chgData name="Sujin Raj M" userId="aa6ef335-b067-4fff-b690-aef428560e6a" providerId="ADAL" clId="{5D72A8D5-B86B-4502-8757-692635F6A20B}" dt="2025-07-14T09:20:09.915" v="196" actId="21"/>
        <pc:sldMkLst>
          <pc:docMk/>
          <pc:sldMk cId="3676967194" sldId="2145707635"/>
        </pc:sldMkLst>
        <pc:spChg chg="mod">
          <ac:chgData name="Sujin Raj M" userId="aa6ef335-b067-4fff-b690-aef428560e6a" providerId="ADAL" clId="{5D72A8D5-B86B-4502-8757-692635F6A20B}" dt="2025-07-14T09:03:42.170" v="160" actId="1076"/>
          <ac:spMkLst>
            <pc:docMk/>
            <pc:sldMk cId="3676967194" sldId="2145707635"/>
            <ac:spMk id="3" creationId="{A8F82F9B-1F88-180B-FEDC-DEF4D9346301}"/>
          </ac:spMkLst>
        </pc:spChg>
        <pc:spChg chg="add mod">
          <ac:chgData name="Sujin Raj M" userId="aa6ef335-b067-4fff-b690-aef428560e6a" providerId="ADAL" clId="{5D72A8D5-B86B-4502-8757-692635F6A20B}" dt="2025-07-14T09:06:16.551" v="166" actId="1076"/>
          <ac:spMkLst>
            <pc:docMk/>
            <pc:sldMk cId="3676967194" sldId="2145707635"/>
            <ac:spMk id="4" creationId="{58E16D3E-A254-41CB-4B09-55468A0183D7}"/>
          </ac:spMkLst>
        </pc:spChg>
        <pc:spChg chg="mod ord">
          <ac:chgData name="Sujin Raj M" userId="aa6ef335-b067-4fff-b690-aef428560e6a" providerId="ADAL" clId="{5D72A8D5-B86B-4502-8757-692635F6A20B}" dt="2025-07-14T08:56:29.914" v="49" actId="1076"/>
          <ac:spMkLst>
            <pc:docMk/>
            <pc:sldMk cId="3676967194" sldId="2145707635"/>
            <ac:spMk id="10" creationId="{45A08F34-2ACA-DC03-CEB1-2C14CC2A68F9}"/>
          </ac:spMkLst>
        </pc:spChg>
        <pc:spChg chg="mod">
          <ac:chgData name="Sujin Raj M" userId="aa6ef335-b067-4fff-b690-aef428560e6a" providerId="ADAL" clId="{5D72A8D5-B86B-4502-8757-692635F6A20B}" dt="2025-07-14T09:03:42.170" v="160" actId="1076"/>
          <ac:spMkLst>
            <pc:docMk/>
            <pc:sldMk cId="3676967194" sldId="2145707635"/>
            <ac:spMk id="16" creationId="{5F683BB3-EFB1-F8A6-52E1-1CD3973525AB}"/>
          </ac:spMkLst>
        </pc:spChg>
        <pc:spChg chg="mod">
          <ac:chgData name="Sujin Raj M" userId="aa6ef335-b067-4fff-b690-aef428560e6a" providerId="ADAL" clId="{5D72A8D5-B86B-4502-8757-692635F6A20B}" dt="2025-07-14T09:06:47.477" v="175" actId="14100"/>
          <ac:spMkLst>
            <pc:docMk/>
            <pc:sldMk cId="3676967194" sldId="2145707635"/>
            <ac:spMk id="43" creationId="{CAF65E4D-D7E5-EFD3-71C7-D5259144B044}"/>
          </ac:spMkLst>
        </pc:spChg>
        <pc:spChg chg="mod">
          <ac:chgData name="Sujin Raj M" userId="aa6ef335-b067-4fff-b690-aef428560e6a" providerId="ADAL" clId="{5D72A8D5-B86B-4502-8757-692635F6A20B}" dt="2025-07-14T09:06:29.512" v="170" actId="1076"/>
          <ac:spMkLst>
            <pc:docMk/>
            <pc:sldMk cId="3676967194" sldId="2145707635"/>
            <ac:spMk id="45" creationId="{84B196B6-5658-C86F-6148-9849F93A954D}"/>
          </ac:spMkLst>
        </pc:spChg>
        <pc:spChg chg="mod">
          <ac:chgData name="Sujin Raj M" userId="aa6ef335-b067-4fff-b690-aef428560e6a" providerId="ADAL" clId="{5D72A8D5-B86B-4502-8757-692635F6A20B}" dt="2025-07-14T09:06:23.161" v="169" actId="403"/>
          <ac:spMkLst>
            <pc:docMk/>
            <pc:sldMk cId="3676967194" sldId="2145707635"/>
            <ac:spMk id="62" creationId="{461D1EAD-AE89-C0D8-2CFB-3E4572196EF8}"/>
          </ac:spMkLst>
        </pc:spChg>
        <pc:grpChg chg="add mod">
          <ac:chgData name="Sujin Raj M" userId="aa6ef335-b067-4fff-b690-aef428560e6a" providerId="ADAL" clId="{5D72A8D5-B86B-4502-8757-692635F6A20B}" dt="2025-07-14T09:04:00.189" v="163" actId="1076"/>
          <ac:grpSpMkLst>
            <pc:docMk/>
            <pc:sldMk cId="3676967194" sldId="2145707635"/>
            <ac:grpSpMk id="17" creationId="{5748BFC6-408A-6603-3C86-C71D671049CA}"/>
          </ac:grpSpMkLst>
        </pc:grpChg>
        <pc:grpChg chg="add mod">
          <ac:chgData name="Sujin Raj M" userId="aa6ef335-b067-4fff-b690-aef428560e6a" providerId="ADAL" clId="{5D72A8D5-B86B-4502-8757-692635F6A20B}" dt="2025-07-14T09:04:00.189" v="163" actId="1076"/>
          <ac:grpSpMkLst>
            <pc:docMk/>
            <pc:sldMk cId="3676967194" sldId="2145707635"/>
            <ac:grpSpMk id="19" creationId="{D4BB928D-D8D8-B454-7482-B9CD4F0625D6}"/>
          </ac:grpSpMkLst>
        </pc:grpChg>
        <pc:picChg chg="mod topLvl">
          <ac:chgData name="Sujin Raj M" userId="aa6ef335-b067-4fff-b690-aef428560e6a" providerId="ADAL" clId="{5D72A8D5-B86B-4502-8757-692635F6A20B}" dt="2025-07-14T08:58:42.995" v="86" actId="164"/>
          <ac:picMkLst>
            <pc:docMk/>
            <pc:sldMk cId="3676967194" sldId="2145707635"/>
            <ac:picMk id="7" creationId="{4E7D09CB-59D0-66D3-7371-13CFC85C06E4}"/>
          </ac:picMkLst>
        </pc:picChg>
        <pc:picChg chg="mod topLvl">
          <ac:chgData name="Sujin Raj M" userId="aa6ef335-b067-4fff-b690-aef428560e6a" providerId="ADAL" clId="{5D72A8D5-B86B-4502-8757-692635F6A20B}" dt="2025-07-14T08:58:42.995" v="86" actId="164"/>
          <ac:picMkLst>
            <pc:docMk/>
            <pc:sldMk cId="3676967194" sldId="2145707635"/>
            <ac:picMk id="8" creationId="{C3C3A4E9-C1A7-5D4B-4AE3-C27320A6D9D4}"/>
          </ac:picMkLst>
        </pc:picChg>
        <pc:picChg chg="mod topLvl">
          <ac:chgData name="Sujin Raj M" userId="aa6ef335-b067-4fff-b690-aef428560e6a" providerId="ADAL" clId="{5D72A8D5-B86B-4502-8757-692635F6A20B}" dt="2025-07-14T08:58:42.995" v="86" actId="164"/>
          <ac:picMkLst>
            <pc:docMk/>
            <pc:sldMk cId="3676967194" sldId="2145707635"/>
            <ac:picMk id="9" creationId="{07A3E16B-65BC-CA43-C5E8-45E52BBD765C}"/>
          </ac:picMkLst>
        </pc:picChg>
        <pc:picChg chg="mod topLvl">
          <ac:chgData name="Sujin Raj M" userId="aa6ef335-b067-4fff-b690-aef428560e6a" providerId="ADAL" clId="{5D72A8D5-B86B-4502-8757-692635F6A20B}" dt="2025-07-14T08:58:42.995" v="86" actId="164"/>
          <ac:picMkLst>
            <pc:docMk/>
            <pc:sldMk cId="3676967194" sldId="2145707635"/>
            <ac:picMk id="11" creationId="{5DA53632-78DC-13FC-5305-F5966F00FBCF}"/>
          </ac:picMkLst>
        </pc:picChg>
        <pc:picChg chg="mod topLvl">
          <ac:chgData name="Sujin Raj M" userId="aa6ef335-b067-4fff-b690-aef428560e6a" providerId="ADAL" clId="{5D72A8D5-B86B-4502-8757-692635F6A20B}" dt="2025-07-14T08:58:04.032" v="76" actId="164"/>
          <ac:picMkLst>
            <pc:docMk/>
            <pc:sldMk cId="3676967194" sldId="2145707635"/>
            <ac:picMk id="12" creationId="{EEB50058-62EF-397E-3C1F-8FE05259A1EF}"/>
          </ac:picMkLst>
        </pc:picChg>
        <pc:picChg chg="mod topLvl">
          <ac:chgData name="Sujin Raj M" userId="aa6ef335-b067-4fff-b690-aef428560e6a" providerId="ADAL" clId="{5D72A8D5-B86B-4502-8757-692635F6A20B}" dt="2025-07-14T08:58:04.032" v="76" actId="164"/>
          <ac:picMkLst>
            <pc:docMk/>
            <pc:sldMk cId="3676967194" sldId="2145707635"/>
            <ac:picMk id="13" creationId="{6488A7F8-00B6-E368-F2B6-AA2743FFCDE6}"/>
          </ac:picMkLst>
        </pc:picChg>
        <pc:picChg chg="mod topLvl">
          <ac:chgData name="Sujin Raj M" userId="aa6ef335-b067-4fff-b690-aef428560e6a" providerId="ADAL" clId="{5D72A8D5-B86B-4502-8757-692635F6A20B}" dt="2025-07-14T08:58:04.032" v="76" actId="164"/>
          <ac:picMkLst>
            <pc:docMk/>
            <pc:sldMk cId="3676967194" sldId="2145707635"/>
            <ac:picMk id="14" creationId="{EA823407-7FAB-3BCF-1059-0B60C3F28DBB}"/>
          </ac:picMkLst>
        </pc:picChg>
        <pc:picChg chg="mod topLvl">
          <ac:chgData name="Sujin Raj M" userId="aa6ef335-b067-4fff-b690-aef428560e6a" providerId="ADAL" clId="{5D72A8D5-B86B-4502-8757-692635F6A20B}" dt="2025-07-14T08:58:04.032" v="76" actId="164"/>
          <ac:picMkLst>
            <pc:docMk/>
            <pc:sldMk cId="3676967194" sldId="2145707635"/>
            <ac:picMk id="15" creationId="{FD72747D-B302-B929-7F5C-D335BD29DE13}"/>
          </ac:picMkLst>
        </pc:picChg>
        <pc:picChg chg="mod modCrop">
          <ac:chgData name="Sujin Raj M" userId="aa6ef335-b067-4fff-b690-aef428560e6a" providerId="ADAL" clId="{5D72A8D5-B86B-4502-8757-692635F6A20B}" dt="2025-07-14T09:06:40.378" v="174" actId="732"/>
          <ac:picMkLst>
            <pc:docMk/>
            <pc:sldMk cId="3676967194" sldId="2145707635"/>
            <ac:picMk id="44" creationId="{0805E804-57A8-3536-803A-5F656A41E918}"/>
          </ac:picMkLst>
        </pc:picChg>
      </pc:sldChg>
      <pc:sldChg chg="addSp delSp modSp mod modClrScheme chgLayout">
        <pc:chgData name="Sujin Raj M" userId="aa6ef335-b067-4fff-b690-aef428560e6a" providerId="ADAL" clId="{5D72A8D5-B86B-4502-8757-692635F6A20B}" dt="2025-07-14T10:16:36.889" v="806" actId="1076"/>
        <pc:sldMkLst>
          <pc:docMk/>
          <pc:sldMk cId="2124966403" sldId="2145707636"/>
        </pc:sldMkLst>
        <pc:spChg chg="add mod ord">
          <ac:chgData name="Sujin Raj M" userId="aa6ef335-b067-4fff-b690-aef428560e6a" providerId="ADAL" clId="{5D72A8D5-B86B-4502-8757-692635F6A20B}" dt="2025-07-14T10:16:07.843" v="797" actId="20577"/>
          <ac:spMkLst>
            <pc:docMk/>
            <pc:sldMk cId="2124966403" sldId="2145707636"/>
            <ac:spMk id="15" creationId="{98893B5F-E63D-7302-C127-52E3640E5EF7}"/>
          </ac:spMkLst>
        </pc:spChg>
        <pc:picChg chg="mod">
          <ac:chgData name="Sujin Raj M" userId="aa6ef335-b067-4fff-b690-aef428560e6a" providerId="ADAL" clId="{5D72A8D5-B86B-4502-8757-692635F6A20B}" dt="2025-07-14T10:16:32.363" v="802" actId="1076"/>
          <ac:picMkLst>
            <pc:docMk/>
            <pc:sldMk cId="2124966403" sldId="2145707636"/>
            <ac:picMk id="6" creationId="{16B5D802-F66A-3644-B093-A874C07E85EB}"/>
          </ac:picMkLst>
        </pc:picChg>
        <pc:picChg chg="mod">
          <ac:chgData name="Sujin Raj M" userId="aa6ef335-b067-4fff-b690-aef428560e6a" providerId="ADAL" clId="{5D72A8D5-B86B-4502-8757-692635F6A20B}" dt="2025-07-14T10:16:32.363" v="802" actId="1076"/>
          <ac:picMkLst>
            <pc:docMk/>
            <pc:sldMk cId="2124966403" sldId="2145707636"/>
            <ac:picMk id="7" creationId="{72FA5C2F-FEAE-E6EE-D44F-B45CCE98E861}"/>
          </ac:picMkLst>
        </pc:picChg>
        <pc:picChg chg="mod">
          <ac:chgData name="Sujin Raj M" userId="aa6ef335-b067-4fff-b690-aef428560e6a" providerId="ADAL" clId="{5D72A8D5-B86B-4502-8757-692635F6A20B}" dt="2025-07-14T10:16:34.056" v="803" actId="1076"/>
          <ac:picMkLst>
            <pc:docMk/>
            <pc:sldMk cId="2124966403" sldId="2145707636"/>
            <ac:picMk id="8" creationId="{56B2EE50-9E85-8A31-3DD1-EC8BF97E89AB}"/>
          </ac:picMkLst>
        </pc:picChg>
        <pc:picChg chg="mod">
          <ac:chgData name="Sujin Raj M" userId="aa6ef335-b067-4fff-b690-aef428560e6a" providerId="ADAL" clId="{5D72A8D5-B86B-4502-8757-692635F6A20B}" dt="2025-07-14T10:16:34.915" v="804" actId="1076"/>
          <ac:picMkLst>
            <pc:docMk/>
            <pc:sldMk cId="2124966403" sldId="2145707636"/>
            <ac:picMk id="9" creationId="{4E8A5C90-34EF-1BDF-2947-FFA2F7A18597}"/>
          </ac:picMkLst>
        </pc:picChg>
        <pc:picChg chg="mod">
          <ac:chgData name="Sujin Raj M" userId="aa6ef335-b067-4fff-b690-aef428560e6a" providerId="ADAL" clId="{5D72A8D5-B86B-4502-8757-692635F6A20B}" dt="2025-07-14T10:16:35.669" v="805" actId="1076"/>
          <ac:picMkLst>
            <pc:docMk/>
            <pc:sldMk cId="2124966403" sldId="2145707636"/>
            <ac:picMk id="11" creationId="{5687F2AF-98E8-CD46-3E3A-4C6701A6F97D}"/>
          </ac:picMkLst>
        </pc:picChg>
        <pc:picChg chg="mod">
          <ac:chgData name="Sujin Raj M" userId="aa6ef335-b067-4fff-b690-aef428560e6a" providerId="ADAL" clId="{5D72A8D5-B86B-4502-8757-692635F6A20B}" dt="2025-07-14T10:16:25.991" v="800" actId="14100"/>
          <ac:picMkLst>
            <pc:docMk/>
            <pc:sldMk cId="2124966403" sldId="2145707636"/>
            <ac:picMk id="12" creationId="{DFCFEDD6-527D-A117-F277-A52488E8310F}"/>
          </ac:picMkLst>
        </pc:picChg>
        <pc:picChg chg="mod">
          <ac:chgData name="Sujin Raj M" userId="aa6ef335-b067-4fff-b690-aef428560e6a" providerId="ADAL" clId="{5D72A8D5-B86B-4502-8757-692635F6A20B}" dt="2025-07-14T10:16:36.889" v="806" actId="1076"/>
          <ac:picMkLst>
            <pc:docMk/>
            <pc:sldMk cId="2124966403" sldId="2145707636"/>
            <ac:picMk id="13" creationId="{78508148-F11B-DBB4-25E4-E4AA4B8FE650}"/>
          </ac:picMkLst>
        </pc:picChg>
        <pc:picChg chg="mod">
          <ac:chgData name="Sujin Raj M" userId="aa6ef335-b067-4fff-b690-aef428560e6a" providerId="ADAL" clId="{5D72A8D5-B86B-4502-8757-692635F6A20B}" dt="2025-07-14T10:16:25.991" v="800" actId="14100"/>
          <ac:picMkLst>
            <pc:docMk/>
            <pc:sldMk cId="2124966403" sldId="2145707636"/>
            <ac:picMk id="14" creationId="{EF95DFA0-7821-321A-0361-30C3DF8DF24D}"/>
          </ac:picMkLst>
        </pc:picChg>
        <pc:picChg chg="mod">
          <ac:chgData name="Sujin Raj M" userId="aa6ef335-b067-4fff-b690-aef428560e6a" providerId="ADAL" clId="{5D72A8D5-B86B-4502-8757-692635F6A20B}" dt="2025-07-14T10:16:25.991" v="800" actId="14100"/>
          <ac:picMkLst>
            <pc:docMk/>
            <pc:sldMk cId="2124966403" sldId="2145707636"/>
            <ac:picMk id="16" creationId="{E7780515-F9F6-9263-9FD1-A7B9966668C9}"/>
          </ac:picMkLst>
        </pc:picChg>
        <pc:picChg chg="mod">
          <ac:chgData name="Sujin Raj M" userId="aa6ef335-b067-4fff-b690-aef428560e6a" providerId="ADAL" clId="{5D72A8D5-B86B-4502-8757-692635F6A20B}" dt="2025-07-14T10:16:25.991" v="800" actId="14100"/>
          <ac:picMkLst>
            <pc:docMk/>
            <pc:sldMk cId="2124966403" sldId="2145707636"/>
            <ac:picMk id="17" creationId="{31DD0812-C6A0-136F-BE43-051D5035F81D}"/>
          </ac:picMkLst>
        </pc:picChg>
        <pc:picChg chg="mod">
          <ac:chgData name="Sujin Raj M" userId="aa6ef335-b067-4fff-b690-aef428560e6a" providerId="ADAL" clId="{5D72A8D5-B86B-4502-8757-692635F6A20B}" dt="2025-07-14T10:16:25.991" v="800" actId="14100"/>
          <ac:picMkLst>
            <pc:docMk/>
            <pc:sldMk cId="2124966403" sldId="2145707636"/>
            <ac:picMk id="19" creationId="{6458C49A-2D6C-66C1-FDE8-A92F3760DDFB}"/>
          </ac:picMkLst>
        </pc:picChg>
        <pc:picChg chg="mod">
          <ac:chgData name="Sujin Raj M" userId="aa6ef335-b067-4fff-b690-aef428560e6a" providerId="ADAL" clId="{5D72A8D5-B86B-4502-8757-692635F6A20B}" dt="2025-07-14T10:16:25.991" v="800" actId="14100"/>
          <ac:picMkLst>
            <pc:docMk/>
            <pc:sldMk cId="2124966403" sldId="2145707636"/>
            <ac:picMk id="20" creationId="{F1723738-E63E-CBF9-38B9-039241B5A28B}"/>
          </ac:picMkLst>
        </pc:picChg>
        <pc:picChg chg="mod">
          <ac:chgData name="Sujin Raj M" userId="aa6ef335-b067-4fff-b690-aef428560e6a" providerId="ADAL" clId="{5D72A8D5-B86B-4502-8757-692635F6A20B}" dt="2025-07-14T10:16:25.991" v="800" actId="14100"/>
          <ac:picMkLst>
            <pc:docMk/>
            <pc:sldMk cId="2124966403" sldId="2145707636"/>
            <ac:picMk id="22" creationId="{0D26E208-B912-AB51-AF2A-5314279266DE}"/>
          </ac:picMkLst>
        </pc:picChg>
        <pc:picChg chg="mod">
          <ac:chgData name="Sujin Raj M" userId="aa6ef335-b067-4fff-b690-aef428560e6a" providerId="ADAL" clId="{5D72A8D5-B86B-4502-8757-692635F6A20B}" dt="2025-07-14T10:16:25.991" v="800" actId="14100"/>
          <ac:picMkLst>
            <pc:docMk/>
            <pc:sldMk cId="2124966403" sldId="2145707636"/>
            <ac:picMk id="31" creationId="{1BB9E1EC-6884-B978-134C-AEECC8F38ECE}"/>
          </ac:picMkLst>
        </pc:picChg>
        <pc:picChg chg="mod">
          <ac:chgData name="Sujin Raj M" userId="aa6ef335-b067-4fff-b690-aef428560e6a" providerId="ADAL" clId="{5D72A8D5-B86B-4502-8757-692635F6A20B}" dt="2025-07-14T10:16:25.991" v="800" actId="14100"/>
          <ac:picMkLst>
            <pc:docMk/>
            <pc:sldMk cId="2124966403" sldId="2145707636"/>
            <ac:picMk id="33" creationId="{6D57967B-B6A3-998B-8E52-3FA62392A4EF}"/>
          </ac:picMkLst>
        </pc:picChg>
      </pc:sldChg>
      <pc:sldChg chg="new del">
        <pc:chgData name="Sujin Raj M" userId="aa6ef335-b067-4fff-b690-aef428560e6a" providerId="ADAL" clId="{5D72A8D5-B86B-4502-8757-692635F6A20B}" dt="2025-07-14T09:13:42.588" v="182" actId="680"/>
        <pc:sldMkLst>
          <pc:docMk/>
          <pc:sldMk cId="3352299073" sldId="2145707637"/>
        </pc:sldMkLst>
      </pc:sldChg>
      <pc:sldChg chg="addSp delSp modSp add mod">
        <pc:chgData name="Sujin Raj M" userId="aa6ef335-b067-4fff-b690-aef428560e6a" providerId="ADAL" clId="{5D72A8D5-B86B-4502-8757-692635F6A20B}" dt="2025-07-14T10:04:19.954" v="621" actId="478"/>
        <pc:sldMkLst>
          <pc:docMk/>
          <pc:sldMk cId="4250619240" sldId="2145707637"/>
        </pc:sldMkLst>
        <pc:spChg chg="add mod">
          <ac:chgData name="Sujin Raj M" userId="aa6ef335-b067-4fff-b690-aef428560e6a" providerId="ADAL" clId="{5D72A8D5-B86B-4502-8757-692635F6A20B}" dt="2025-07-14T09:36:40.798" v="346" actId="1076"/>
          <ac:spMkLst>
            <pc:docMk/>
            <pc:sldMk cId="4250619240" sldId="2145707637"/>
            <ac:spMk id="5" creationId="{F530FCE8-867D-6E86-F9A5-098F53E887BF}"/>
          </ac:spMkLst>
        </pc:spChg>
        <pc:spChg chg="add mod topLvl">
          <ac:chgData name="Sujin Raj M" userId="aa6ef335-b067-4fff-b690-aef428560e6a" providerId="ADAL" clId="{5D72A8D5-B86B-4502-8757-692635F6A20B}" dt="2025-07-14T09:40:26.761" v="388" actId="1076"/>
          <ac:spMkLst>
            <pc:docMk/>
            <pc:sldMk cId="4250619240" sldId="2145707637"/>
            <ac:spMk id="7" creationId="{2AE51D04-32DA-307C-02F0-EC41CD5B5866}"/>
          </ac:spMkLst>
        </pc:spChg>
        <pc:spChg chg="add mod topLvl">
          <ac:chgData name="Sujin Raj M" userId="aa6ef335-b067-4fff-b690-aef428560e6a" providerId="ADAL" clId="{5D72A8D5-B86B-4502-8757-692635F6A20B}" dt="2025-07-14T09:40:47.303" v="396" actId="1038"/>
          <ac:spMkLst>
            <pc:docMk/>
            <pc:sldMk cId="4250619240" sldId="2145707637"/>
            <ac:spMk id="9" creationId="{1D16E6F2-8FE0-897D-C9BC-1420DBEE32D7}"/>
          </ac:spMkLst>
        </pc:spChg>
        <pc:spChg chg="add mod topLvl">
          <ac:chgData name="Sujin Raj M" userId="aa6ef335-b067-4fff-b690-aef428560e6a" providerId="ADAL" clId="{5D72A8D5-B86B-4502-8757-692635F6A20B}" dt="2025-07-14T09:40:52.189" v="400" actId="1037"/>
          <ac:spMkLst>
            <pc:docMk/>
            <pc:sldMk cId="4250619240" sldId="2145707637"/>
            <ac:spMk id="11" creationId="{244D16AD-7B28-1B20-9D2E-303B94AD36D9}"/>
          </ac:spMkLst>
        </pc:spChg>
        <pc:spChg chg="add mod">
          <ac:chgData name="Sujin Raj M" userId="aa6ef335-b067-4fff-b690-aef428560e6a" providerId="ADAL" clId="{5D72A8D5-B86B-4502-8757-692635F6A20B}" dt="2025-07-14T09:29:43.167" v="295" actId="12"/>
          <ac:spMkLst>
            <pc:docMk/>
            <pc:sldMk cId="4250619240" sldId="2145707637"/>
            <ac:spMk id="15" creationId="{47223B0A-DF25-12DC-F2DE-2DF4A4AD8403}"/>
          </ac:spMkLst>
        </pc:spChg>
        <pc:spChg chg="add mod">
          <ac:chgData name="Sujin Raj M" userId="aa6ef335-b067-4fff-b690-aef428560e6a" providerId="ADAL" clId="{5D72A8D5-B86B-4502-8757-692635F6A20B}" dt="2025-07-14T10:01:22.455" v="588" actId="1076"/>
          <ac:spMkLst>
            <pc:docMk/>
            <pc:sldMk cId="4250619240" sldId="2145707637"/>
            <ac:spMk id="31" creationId="{ED335B64-58A4-AE25-D3E2-FD705C072C15}"/>
          </ac:spMkLst>
        </pc:spChg>
        <pc:spChg chg="add mod">
          <ac:chgData name="Sujin Raj M" userId="aa6ef335-b067-4fff-b690-aef428560e6a" providerId="ADAL" clId="{5D72A8D5-B86B-4502-8757-692635F6A20B}" dt="2025-07-14T09:29:54.191" v="296" actId="12"/>
          <ac:spMkLst>
            <pc:docMk/>
            <pc:sldMk cId="4250619240" sldId="2145707637"/>
            <ac:spMk id="32" creationId="{8B8687C4-F576-84D7-DE15-C86C3E1FF2A0}"/>
          </ac:spMkLst>
        </pc:spChg>
        <pc:spChg chg="add mod">
          <ac:chgData name="Sujin Raj M" userId="aa6ef335-b067-4fff-b690-aef428560e6a" providerId="ADAL" clId="{5D72A8D5-B86B-4502-8757-692635F6A20B}" dt="2025-07-14T09:31:02.062" v="300" actId="14100"/>
          <ac:spMkLst>
            <pc:docMk/>
            <pc:sldMk cId="4250619240" sldId="2145707637"/>
            <ac:spMk id="33" creationId="{6DDC0CF0-B52D-BA6B-A7B2-2FAE1A07D8A7}"/>
          </ac:spMkLst>
        </pc:spChg>
        <pc:spChg chg="add mod">
          <ac:chgData name="Sujin Raj M" userId="aa6ef335-b067-4fff-b690-aef428560e6a" providerId="ADAL" clId="{5D72A8D5-B86B-4502-8757-692635F6A20B}" dt="2025-07-14T09:30:17.843" v="299" actId="1076"/>
          <ac:spMkLst>
            <pc:docMk/>
            <pc:sldMk cId="4250619240" sldId="2145707637"/>
            <ac:spMk id="35" creationId="{1C2AAB42-EE8B-13DE-F2A3-367748C76CA5}"/>
          </ac:spMkLst>
        </pc:spChg>
        <pc:spChg chg="mod topLvl">
          <ac:chgData name="Sujin Raj M" userId="aa6ef335-b067-4fff-b690-aef428560e6a" providerId="ADAL" clId="{5D72A8D5-B86B-4502-8757-692635F6A20B}" dt="2025-07-14T09:42:54.839" v="402" actId="1076"/>
          <ac:spMkLst>
            <pc:docMk/>
            <pc:sldMk cId="4250619240" sldId="2145707637"/>
            <ac:spMk id="38" creationId="{383CC5C1-1ABD-DE0F-C896-EC7511F9474A}"/>
          </ac:spMkLst>
        </pc:spChg>
        <pc:spChg chg="mod topLvl">
          <ac:chgData name="Sujin Raj M" userId="aa6ef335-b067-4fff-b690-aef428560e6a" providerId="ADAL" clId="{5D72A8D5-B86B-4502-8757-692635F6A20B}" dt="2025-07-14T09:43:33.278" v="406" actId="1076"/>
          <ac:spMkLst>
            <pc:docMk/>
            <pc:sldMk cId="4250619240" sldId="2145707637"/>
            <ac:spMk id="41" creationId="{B7A1093A-6113-BA0B-89A1-E98DB8CF5B1A}"/>
          </ac:spMkLst>
        </pc:spChg>
        <pc:spChg chg="mod topLvl">
          <ac:chgData name="Sujin Raj M" userId="aa6ef335-b067-4fff-b690-aef428560e6a" providerId="ADAL" clId="{5D72A8D5-B86B-4502-8757-692635F6A20B}" dt="2025-07-14T09:40:52.189" v="400" actId="1037"/>
          <ac:spMkLst>
            <pc:docMk/>
            <pc:sldMk cId="4250619240" sldId="2145707637"/>
            <ac:spMk id="44" creationId="{DDF7E4EC-B8C7-C096-09C7-0FD438995BFB}"/>
          </ac:spMkLst>
        </pc:spChg>
        <pc:spChg chg="add mod">
          <ac:chgData name="Sujin Raj M" userId="aa6ef335-b067-4fff-b690-aef428560e6a" providerId="ADAL" clId="{5D72A8D5-B86B-4502-8757-692635F6A20B}" dt="2025-07-14T10:03:30.364" v="613" actId="1076"/>
          <ac:spMkLst>
            <pc:docMk/>
            <pc:sldMk cId="4250619240" sldId="2145707637"/>
            <ac:spMk id="45" creationId="{F526352D-F648-4C03-E5F6-0EA7A9296F5C}"/>
          </ac:spMkLst>
        </pc:spChg>
        <pc:spChg chg="add mod">
          <ac:chgData name="Sujin Raj M" userId="aa6ef335-b067-4fff-b690-aef428560e6a" providerId="ADAL" clId="{5D72A8D5-B86B-4502-8757-692635F6A20B}" dt="2025-07-14T10:03:27.042" v="611" actId="1076"/>
          <ac:spMkLst>
            <pc:docMk/>
            <pc:sldMk cId="4250619240" sldId="2145707637"/>
            <ac:spMk id="46" creationId="{FE65B1D3-6E3B-30CB-1625-223A8FCFBEF1}"/>
          </ac:spMkLst>
        </pc:spChg>
        <pc:spChg chg="add mod">
          <ac:chgData name="Sujin Raj M" userId="aa6ef335-b067-4fff-b690-aef428560e6a" providerId="ADAL" clId="{5D72A8D5-B86B-4502-8757-692635F6A20B}" dt="2025-07-14T09:30:17.843" v="299" actId="1076"/>
          <ac:spMkLst>
            <pc:docMk/>
            <pc:sldMk cId="4250619240" sldId="2145707637"/>
            <ac:spMk id="47" creationId="{05A5F118-5899-9F2D-A9DF-15D1A9733DB8}"/>
          </ac:spMkLst>
        </pc:spChg>
        <pc:spChg chg="add mod">
          <ac:chgData name="Sujin Raj M" userId="aa6ef335-b067-4fff-b690-aef428560e6a" providerId="ADAL" clId="{5D72A8D5-B86B-4502-8757-692635F6A20B}" dt="2025-07-14T09:40:12.118" v="387" actId="14100"/>
          <ac:spMkLst>
            <pc:docMk/>
            <pc:sldMk cId="4250619240" sldId="2145707637"/>
            <ac:spMk id="48" creationId="{08609CE4-0966-D6A8-B83B-B0DD62BD598F}"/>
          </ac:spMkLst>
        </pc:spChg>
        <pc:spChg chg="add mod">
          <ac:chgData name="Sujin Raj M" userId="aa6ef335-b067-4fff-b690-aef428560e6a" providerId="ADAL" clId="{5D72A8D5-B86B-4502-8757-692635F6A20B}" dt="2025-07-14T09:40:36.406" v="393" actId="1035"/>
          <ac:spMkLst>
            <pc:docMk/>
            <pc:sldMk cId="4250619240" sldId="2145707637"/>
            <ac:spMk id="50" creationId="{16E7A0DB-3F78-579E-88E9-FB1A3E75885C}"/>
          </ac:spMkLst>
        </pc:spChg>
        <pc:spChg chg="mod topLvl">
          <ac:chgData name="Sujin Raj M" userId="aa6ef335-b067-4fff-b690-aef428560e6a" providerId="ADAL" clId="{5D72A8D5-B86B-4502-8757-692635F6A20B}" dt="2025-07-14T09:40:36.406" v="393" actId="1035"/>
          <ac:spMkLst>
            <pc:docMk/>
            <pc:sldMk cId="4250619240" sldId="2145707637"/>
            <ac:spMk id="53" creationId="{50B7F448-16A2-8E61-FC3A-3CD93C199976}"/>
          </ac:spMkLst>
        </pc:spChg>
        <pc:spChg chg="mod topLvl">
          <ac:chgData name="Sujin Raj M" userId="aa6ef335-b067-4fff-b690-aef428560e6a" providerId="ADAL" clId="{5D72A8D5-B86B-4502-8757-692635F6A20B}" dt="2025-07-14T09:40:47.303" v="396" actId="1038"/>
          <ac:spMkLst>
            <pc:docMk/>
            <pc:sldMk cId="4250619240" sldId="2145707637"/>
            <ac:spMk id="56" creationId="{5047BEE5-1AB7-EC84-8448-ADA3A6F72159}"/>
          </ac:spMkLst>
        </pc:spChg>
        <pc:spChg chg="mod topLvl">
          <ac:chgData name="Sujin Raj M" userId="aa6ef335-b067-4fff-b690-aef428560e6a" providerId="ADAL" clId="{5D72A8D5-B86B-4502-8757-692635F6A20B}" dt="2025-07-14T10:00:09.726" v="573" actId="14100"/>
          <ac:spMkLst>
            <pc:docMk/>
            <pc:sldMk cId="4250619240" sldId="2145707637"/>
            <ac:spMk id="59" creationId="{1E7C4119-E419-C4D9-CCB6-0EBC1B6EAB0C}"/>
          </ac:spMkLst>
        </pc:spChg>
        <pc:spChg chg="add mod">
          <ac:chgData name="Sujin Raj M" userId="aa6ef335-b067-4fff-b690-aef428560e6a" providerId="ADAL" clId="{5D72A8D5-B86B-4502-8757-692635F6A20B}" dt="2025-07-14T09:30:08.150" v="298" actId="1076"/>
          <ac:spMkLst>
            <pc:docMk/>
            <pc:sldMk cId="4250619240" sldId="2145707637"/>
            <ac:spMk id="60" creationId="{1DEEF047-5A96-1418-FFA4-615960BC7931}"/>
          </ac:spMkLst>
        </pc:spChg>
        <pc:spChg chg="add mod">
          <ac:chgData name="Sujin Raj M" userId="aa6ef335-b067-4fff-b690-aef428560e6a" providerId="ADAL" clId="{5D72A8D5-B86B-4502-8757-692635F6A20B}" dt="2025-07-14T09:30:08.150" v="298" actId="1076"/>
          <ac:spMkLst>
            <pc:docMk/>
            <pc:sldMk cId="4250619240" sldId="2145707637"/>
            <ac:spMk id="61" creationId="{3CE52A3F-D440-A076-99A1-2C4FDCBA1B1A}"/>
          </ac:spMkLst>
        </pc:spChg>
        <pc:spChg chg="add mod">
          <ac:chgData name="Sujin Raj M" userId="aa6ef335-b067-4fff-b690-aef428560e6a" providerId="ADAL" clId="{5D72A8D5-B86B-4502-8757-692635F6A20B}" dt="2025-07-14T09:30:08.150" v="298" actId="1076"/>
          <ac:spMkLst>
            <pc:docMk/>
            <pc:sldMk cId="4250619240" sldId="2145707637"/>
            <ac:spMk id="62" creationId="{358A29B8-4D45-3A23-AA9F-72FEE077DCA1}"/>
          </ac:spMkLst>
        </pc:spChg>
        <pc:spChg chg="add mod">
          <ac:chgData name="Sujin Raj M" userId="aa6ef335-b067-4fff-b690-aef428560e6a" providerId="ADAL" clId="{5D72A8D5-B86B-4502-8757-692635F6A20B}" dt="2025-07-14T09:30:08.150" v="298" actId="1076"/>
          <ac:spMkLst>
            <pc:docMk/>
            <pc:sldMk cId="4250619240" sldId="2145707637"/>
            <ac:spMk id="63" creationId="{8DE3FE65-15E2-3262-F702-FA7B4ADF1123}"/>
          </ac:spMkLst>
        </pc:spChg>
        <pc:spChg chg="mod">
          <ac:chgData name="Sujin Raj M" userId="aa6ef335-b067-4fff-b690-aef428560e6a" providerId="ADAL" clId="{5D72A8D5-B86B-4502-8757-692635F6A20B}" dt="2025-07-14T09:37:37.316" v="357" actId="164"/>
          <ac:spMkLst>
            <pc:docMk/>
            <pc:sldMk cId="4250619240" sldId="2145707637"/>
            <ac:spMk id="76" creationId="{478D8C7A-ABEF-9914-20C5-F34B54BEF5B4}"/>
          </ac:spMkLst>
        </pc:spChg>
        <pc:spChg chg="mod">
          <ac:chgData name="Sujin Raj M" userId="aa6ef335-b067-4fff-b690-aef428560e6a" providerId="ADAL" clId="{5D72A8D5-B86B-4502-8757-692635F6A20B}" dt="2025-07-14T09:37:37.316" v="357" actId="164"/>
          <ac:spMkLst>
            <pc:docMk/>
            <pc:sldMk cId="4250619240" sldId="2145707637"/>
            <ac:spMk id="77" creationId="{0A693F15-77A4-FCDF-7578-5B00A3FB60F2}"/>
          </ac:spMkLst>
        </pc:spChg>
        <pc:spChg chg="mod">
          <ac:chgData name="Sujin Raj M" userId="aa6ef335-b067-4fff-b690-aef428560e6a" providerId="ADAL" clId="{5D72A8D5-B86B-4502-8757-692635F6A20B}" dt="2025-07-14T09:37:37.316" v="357" actId="164"/>
          <ac:spMkLst>
            <pc:docMk/>
            <pc:sldMk cId="4250619240" sldId="2145707637"/>
            <ac:spMk id="78" creationId="{5BAC6290-318D-C1A0-6578-AC6376559200}"/>
          </ac:spMkLst>
        </pc:spChg>
        <pc:spChg chg="add mod ord">
          <ac:chgData name="Sujin Raj M" userId="aa6ef335-b067-4fff-b690-aef428560e6a" providerId="ADAL" clId="{5D72A8D5-B86B-4502-8757-692635F6A20B}" dt="2025-07-14T09:37:37.316" v="357" actId="164"/>
          <ac:spMkLst>
            <pc:docMk/>
            <pc:sldMk cId="4250619240" sldId="2145707637"/>
            <ac:spMk id="79" creationId="{8EFC46EF-EF4D-C9A3-C5C7-532D179DF174}"/>
          </ac:spMkLst>
        </pc:spChg>
        <pc:spChg chg="mod">
          <ac:chgData name="Sujin Raj M" userId="aa6ef335-b067-4fff-b690-aef428560e6a" providerId="ADAL" clId="{5D72A8D5-B86B-4502-8757-692635F6A20B}" dt="2025-07-14T10:01:10.315" v="587" actId="207"/>
          <ac:spMkLst>
            <pc:docMk/>
            <pc:sldMk cId="4250619240" sldId="2145707637"/>
            <ac:spMk id="82" creationId="{067F8163-454B-85EB-62F8-212DECEA5AA1}"/>
          </ac:spMkLst>
        </pc:spChg>
        <pc:spChg chg="mod">
          <ac:chgData name="Sujin Raj M" userId="aa6ef335-b067-4fff-b690-aef428560e6a" providerId="ADAL" clId="{5D72A8D5-B86B-4502-8757-692635F6A20B}" dt="2025-07-14T09:37:42.371" v="358" actId="571"/>
          <ac:spMkLst>
            <pc:docMk/>
            <pc:sldMk cId="4250619240" sldId="2145707637"/>
            <ac:spMk id="83" creationId="{53639ED7-97AF-8738-D65F-BF24301CC983}"/>
          </ac:spMkLst>
        </pc:spChg>
        <pc:spChg chg="mod">
          <ac:chgData name="Sujin Raj M" userId="aa6ef335-b067-4fff-b690-aef428560e6a" providerId="ADAL" clId="{5D72A8D5-B86B-4502-8757-692635F6A20B}" dt="2025-07-14T09:37:42.371" v="358" actId="571"/>
          <ac:spMkLst>
            <pc:docMk/>
            <pc:sldMk cId="4250619240" sldId="2145707637"/>
            <ac:spMk id="84" creationId="{39C002A3-9D4B-6BB4-E299-E9CF011DFCFC}"/>
          </ac:spMkLst>
        </pc:spChg>
        <pc:spChg chg="mod">
          <ac:chgData name="Sujin Raj M" userId="aa6ef335-b067-4fff-b690-aef428560e6a" providerId="ADAL" clId="{5D72A8D5-B86B-4502-8757-692635F6A20B}" dt="2025-07-14T09:37:42.371" v="358" actId="571"/>
          <ac:spMkLst>
            <pc:docMk/>
            <pc:sldMk cId="4250619240" sldId="2145707637"/>
            <ac:spMk id="85" creationId="{A5390D62-D32A-96D6-55D1-09DD6790473A}"/>
          </ac:spMkLst>
        </pc:spChg>
        <pc:spChg chg="mod">
          <ac:chgData name="Sujin Raj M" userId="aa6ef335-b067-4fff-b690-aef428560e6a" providerId="ADAL" clId="{5D72A8D5-B86B-4502-8757-692635F6A20B}" dt="2025-07-14T09:38:36.917" v="371" actId="14100"/>
          <ac:spMkLst>
            <pc:docMk/>
            <pc:sldMk cId="4250619240" sldId="2145707637"/>
            <ac:spMk id="99" creationId="{3A10596A-504B-153C-3C71-687668DCF323}"/>
          </ac:spMkLst>
        </pc:spChg>
        <pc:spChg chg="mod">
          <ac:chgData name="Sujin Raj M" userId="aa6ef335-b067-4fff-b690-aef428560e6a" providerId="ADAL" clId="{5D72A8D5-B86B-4502-8757-692635F6A20B}" dt="2025-07-14T09:37:57.001" v="364" actId="571"/>
          <ac:spMkLst>
            <pc:docMk/>
            <pc:sldMk cId="4250619240" sldId="2145707637"/>
            <ac:spMk id="100" creationId="{2D8B4C4A-B459-F132-FAE8-B4AEE1F5D8C2}"/>
          </ac:spMkLst>
        </pc:spChg>
        <pc:spChg chg="mod">
          <ac:chgData name="Sujin Raj M" userId="aa6ef335-b067-4fff-b690-aef428560e6a" providerId="ADAL" clId="{5D72A8D5-B86B-4502-8757-692635F6A20B}" dt="2025-07-14T09:37:57.001" v="364" actId="571"/>
          <ac:spMkLst>
            <pc:docMk/>
            <pc:sldMk cId="4250619240" sldId="2145707637"/>
            <ac:spMk id="101" creationId="{4B0F31E6-AB8A-8C6E-B471-9BE85BAFD679}"/>
          </ac:spMkLst>
        </pc:spChg>
        <pc:spChg chg="mod">
          <ac:chgData name="Sujin Raj M" userId="aa6ef335-b067-4fff-b690-aef428560e6a" providerId="ADAL" clId="{5D72A8D5-B86B-4502-8757-692635F6A20B}" dt="2025-07-14T09:37:57.001" v="364" actId="571"/>
          <ac:spMkLst>
            <pc:docMk/>
            <pc:sldMk cId="4250619240" sldId="2145707637"/>
            <ac:spMk id="102" creationId="{79009743-04AF-82AF-E887-40B631DD7C3E}"/>
          </ac:spMkLst>
        </pc:spChg>
        <pc:spChg chg="mod">
          <ac:chgData name="Sujin Raj M" userId="aa6ef335-b067-4fff-b690-aef428560e6a" providerId="ADAL" clId="{5D72A8D5-B86B-4502-8757-692635F6A20B}" dt="2025-07-14T10:02:01.081" v="595" actId="207"/>
          <ac:spMkLst>
            <pc:docMk/>
            <pc:sldMk cId="4250619240" sldId="2145707637"/>
            <ac:spMk id="104" creationId="{951E87C6-92BE-6133-448B-E87B9E835445}"/>
          </ac:spMkLst>
        </pc:spChg>
        <pc:spChg chg="mod">
          <ac:chgData name="Sujin Raj M" userId="aa6ef335-b067-4fff-b690-aef428560e6a" providerId="ADAL" clId="{5D72A8D5-B86B-4502-8757-692635F6A20B}" dt="2025-07-14T09:37:59.253" v="365" actId="571"/>
          <ac:spMkLst>
            <pc:docMk/>
            <pc:sldMk cId="4250619240" sldId="2145707637"/>
            <ac:spMk id="105" creationId="{8F5C811C-62FC-00AF-5704-1EC43038D97F}"/>
          </ac:spMkLst>
        </pc:spChg>
        <pc:spChg chg="mod">
          <ac:chgData name="Sujin Raj M" userId="aa6ef335-b067-4fff-b690-aef428560e6a" providerId="ADAL" clId="{5D72A8D5-B86B-4502-8757-692635F6A20B}" dt="2025-07-14T09:37:59.253" v="365" actId="571"/>
          <ac:spMkLst>
            <pc:docMk/>
            <pc:sldMk cId="4250619240" sldId="2145707637"/>
            <ac:spMk id="106" creationId="{B25D79F2-9029-350C-97F3-B0263F10F371}"/>
          </ac:spMkLst>
        </pc:spChg>
        <pc:spChg chg="mod">
          <ac:chgData name="Sujin Raj M" userId="aa6ef335-b067-4fff-b690-aef428560e6a" providerId="ADAL" clId="{5D72A8D5-B86B-4502-8757-692635F6A20B}" dt="2025-07-14T09:37:59.253" v="365" actId="571"/>
          <ac:spMkLst>
            <pc:docMk/>
            <pc:sldMk cId="4250619240" sldId="2145707637"/>
            <ac:spMk id="107" creationId="{E5C18EA9-7F8F-7AF7-9BDE-8EA5F8080546}"/>
          </ac:spMkLst>
        </pc:spChg>
        <pc:spChg chg="mod">
          <ac:chgData name="Sujin Raj M" userId="aa6ef335-b067-4fff-b690-aef428560e6a" providerId="ADAL" clId="{5D72A8D5-B86B-4502-8757-692635F6A20B}" dt="2025-07-14T09:39:27.915" v="378" actId="14100"/>
          <ac:spMkLst>
            <pc:docMk/>
            <pc:sldMk cId="4250619240" sldId="2145707637"/>
            <ac:spMk id="109" creationId="{02A740C7-123E-DFDF-2C49-ABD662CA9178}"/>
          </ac:spMkLst>
        </pc:spChg>
        <pc:spChg chg="mod">
          <ac:chgData name="Sujin Raj M" userId="aa6ef335-b067-4fff-b690-aef428560e6a" providerId="ADAL" clId="{5D72A8D5-B86B-4502-8757-692635F6A20B}" dt="2025-07-14T09:38:16.565" v="367" actId="571"/>
          <ac:spMkLst>
            <pc:docMk/>
            <pc:sldMk cId="4250619240" sldId="2145707637"/>
            <ac:spMk id="111" creationId="{08A7E47B-8967-1155-0824-3730E8BFE8B9}"/>
          </ac:spMkLst>
        </pc:spChg>
        <pc:spChg chg="mod">
          <ac:chgData name="Sujin Raj M" userId="aa6ef335-b067-4fff-b690-aef428560e6a" providerId="ADAL" clId="{5D72A8D5-B86B-4502-8757-692635F6A20B}" dt="2025-07-14T09:39:08.952" v="376" actId="14100"/>
          <ac:spMkLst>
            <pc:docMk/>
            <pc:sldMk cId="4250619240" sldId="2145707637"/>
            <ac:spMk id="114" creationId="{0FCBFAE7-6C3A-0076-E807-A6CFF12F9702}"/>
          </ac:spMkLst>
        </pc:spChg>
        <pc:spChg chg="mod">
          <ac:chgData name="Sujin Raj M" userId="aa6ef335-b067-4fff-b690-aef428560e6a" providerId="ADAL" clId="{5D72A8D5-B86B-4502-8757-692635F6A20B}" dt="2025-07-14T09:38:16.565" v="367" actId="571"/>
          <ac:spMkLst>
            <pc:docMk/>
            <pc:sldMk cId="4250619240" sldId="2145707637"/>
            <ac:spMk id="117" creationId="{EAC47D0D-1D59-DB7E-2BD2-E6FD1DB2CB85}"/>
          </ac:spMkLst>
        </pc:spChg>
        <pc:spChg chg="mod">
          <ac:chgData name="Sujin Raj M" userId="aa6ef335-b067-4fff-b690-aef428560e6a" providerId="ADAL" clId="{5D72A8D5-B86B-4502-8757-692635F6A20B}" dt="2025-07-14T10:02:47.432" v="602" actId="207"/>
          <ac:spMkLst>
            <pc:docMk/>
            <pc:sldMk cId="4250619240" sldId="2145707637"/>
            <ac:spMk id="119" creationId="{4E35FA64-D1EC-DDE5-05BA-DDEC7B2DD11B}"/>
          </ac:spMkLst>
        </pc:spChg>
        <pc:spChg chg="mod">
          <ac:chgData name="Sujin Raj M" userId="aa6ef335-b067-4fff-b690-aef428560e6a" providerId="ADAL" clId="{5D72A8D5-B86B-4502-8757-692635F6A20B}" dt="2025-07-14T09:38:16.565" v="367" actId="571"/>
          <ac:spMkLst>
            <pc:docMk/>
            <pc:sldMk cId="4250619240" sldId="2145707637"/>
            <ac:spMk id="122" creationId="{BC22717B-EFB2-FE41-E74F-86F21B9EA4C7}"/>
          </ac:spMkLst>
        </pc:spChg>
        <pc:spChg chg="mod">
          <ac:chgData name="Sujin Raj M" userId="aa6ef335-b067-4fff-b690-aef428560e6a" providerId="ADAL" clId="{5D72A8D5-B86B-4502-8757-692635F6A20B}" dt="2025-07-14T10:02:51.008" v="603" actId="207"/>
          <ac:spMkLst>
            <pc:docMk/>
            <pc:sldMk cId="4250619240" sldId="2145707637"/>
            <ac:spMk id="124" creationId="{47F9912B-68E4-56D1-41B5-6EA84DC9C423}"/>
          </ac:spMkLst>
        </pc:spChg>
        <pc:spChg chg="mod">
          <ac:chgData name="Sujin Raj M" userId="aa6ef335-b067-4fff-b690-aef428560e6a" providerId="ADAL" clId="{5D72A8D5-B86B-4502-8757-692635F6A20B}" dt="2025-07-14T09:38:16.565" v="367" actId="571"/>
          <ac:spMkLst>
            <pc:docMk/>
            <pc:sldMk cId="4250619240" sldId="2145707637"/>
            <ac:spMk id="125" creationId="{45E3CE37-0450-7FA7-0ED9-436AE0645112}"/>
          </ac:spMkLst>
        </pc:spChg>
        <pc:spChg chg="mod">
          <ac:chgData name="Sujin Raj M" userId="aa6ef335-b067-4fff-b690-aef428560e6a" providerId="ADAL" clId="{5D72A8D5-B86B-4502-8757-692635F6A20B}" dt="2025-07-14T09:38:16.565" v="367" actId="571"/>
          <ac:spMkLst>
            <pc:docMk/>
            <pc:sldMk cId="4250619240" sldId="2145707637"/>
            <ac:spMk id="126" creationId="{22C137E1-DCC2-EC0E-B400-628AB8FFAACA}"/>
          </ac:spMkLst>
        </pc:spChg>
        <pc:spChg chg="mod">
          <ac:chgData name="Sujin Raj M" userId="aa6ef335-b067-4fff-b690-aef428560e6a" providerId="ADAL" clId="{5D72A8D5-B86B-4502-8757-692635F6A20B}" dt="2025-07-14T09:38:16.565" v="367" actId="571"/>
          <ac:spMkLst>
            <pc:docMk/>
            <pc:sldMk cId="4250619240" sldId="2145707637"/>
            <ac:spMk id="127" creationId="{1F9D1C43-8A35-ECDA-13F1-2ECBDF2AE9DB}"/>
          </ac:spMkLst>
        </pc:spChg>
        <pc:spChg chg="mod">
          <ac:chgData name="Sujin Raj M" userId="aa6ef335-b067-4fff-b690-aef428560e6a" providerId="ADAL" clId="{5D72A8D5-B86B-4502-8757-692635F6A20B}" dt="2025-07-14T10:00:16.438" v="576" actId="1582"/>
          <ac:spMkLst>
            <pc:docMk/>
            <pc:sldMk cId="4250619240" sldId="2145707637"/>
            <ac:spMk id="129" creationId="{9926A16E-0F9D-5DE2-C20C-0E9171961BDF}"/>
          </ac:spMkLst>
        </pc:spChg>
        <pc:spChg chg="mod">
          <ac:chgData name="Sujin Raj M" userId="aa6ef335-b067-4fff-b690-aef428560e6a" providerId="ADAL" clId="{5D72A8D5-B86B-4502-8757-692635F6A20B}" dt="2025-07-14T09:38:22.499" v="369" actId="571"/>
          <ac:spMkLst>
            <pc:docMk/>
            <pc:sldMk cId="4250619240" sldId="2145707637"/>
            <ac:spMk id="130" creationId="{F5A31E87-8FFE-E2B5-399D-10F8F072F48C}"/>
          </ac:spMkLst>
        </pc:spChg>
        <pc:spChg chg="mod">
          <ac:chgData name="Sujin Raj M" userId="aa6ef335-b067-4fff-b690-aef428560e6a" providerId="ADAL" clId="{5D72A8D5-B86B-4502-8757-692635F6A20B}" dt="2025-07-14T09:38:22.499" v="369" actId="571"/>
          <ac:spMkLst>
            <pc:docMk/>
            <pc:sldMk cId="4250619240" sldId="2145707637"/>
            <ac:spMk id="132" creationId="{7C4B3229-8DAF-ECA5-3E10-A16AE13DE3B4}"/>
          </ac:spMkLst>
        </pc:spChg>
        <pc:spChg chg="mod">
          <ac:chgData name="Sujin Raj M" userId="aa6ef335-b067-4fff-b690-aef428560e6a" providerId="ADAL" clId="{5D72A8D5-B86B-4502-8757-692635F6A20B}" dt="2025-07-14T10:00:03.380" v="572" actId="1582"/>
          <ac:spMkLst>
            <pc:docMk/>
            <pc:sldMk cId="4250619240" sldId="2145707637"/>
            <ac:spMk id="134" creationId="{F1DB77D8-C22B-36B7-AC12-DF2C61A0855F}"/>
          </ac:spMkLst>
        </pc:spChg>
        <pc:spChg chg="mod">
          <ac:chgData name="Sujin Raj M" userId="aa6ef335-b067-4fff-b690-aef428560e6a" providerId="ADAL" clId="{5D72A8D5-B86B-4502-8757-692635F6A20B}" dt="2025-07-14T09:38:22.499" v="369" actId="571"/>
          <ac:spMkLst>
            <pc:docMk/>
            <pc:sldMk cId="4250619240" sldId="2145707637"/>
            <ac:spMk id="135" creationId="{32624736-320E-1ADC-E429-A43FB2DFB08D}"/>
          </ac:spMkLst>
        </pc:spChg>
        <pc:spChg chg="mod">
          <ac:chgData name="Sujin Raj M" userId="aa6ef335-b067-4fff-b690-aef428560e6a" providerId="ADAL" clId="{5D72A8D5-B86B-4502-8757-692635F6A20B}" dt="2025-07-14T09:38:22.499" v="369" actId="571"/>
          <ac:spMkLst>
            <pc:docMk/>
            <pc:sldMk cId="4250619240" sldId="2145707637"/>
            <ac:spMk id="137" creationId="{E657FA2B-1F7E-927E-8E23-17183E70894A}"/>
          </ac:spMkLst>
        </pc:spChg>
        <pc:spChg chg="mod">
          <ac:chgData name="Sujin Raj M" userId="aa6ef335-b067-4fff-b690-aef428560e6a" providerId="ADAL" clId="{5D72A8D5-B86B-4502-8757-692635F6A20B}" dt="2025-07-14T09:39:36.635" v="380" actId="14100"/>
          <ac:spMkLst>
            <pc:docMk/>
            <pc:sldMk cId="4250619240" sldId="2145707637"/>
            <ac:spMk id="139" creationId="{2D1D6080-C4BE-D0DD-F75C-F04E3AD5A6A2}"/>
          </ac:spMkLst>
        </pc:spChg>
        <pc:spChg chg="mod">
          <ac:chgData name="Sujin Raj M" userId="aa6ef335-b067-4fff-b690-aef428560e6a" providerId="ADAL" clId="{5D72A8D5-B86B-4502-8757-692635F6A20B}" dt="2025-07-14T09:38:22.499" v="369" actId="571"/>
          <ac:spMkLst>
            <pc:docMk/>
            <pc:sldMk cId="4250619240" sldId="2145707637"/>
            <ac:spMk id="142" creationId="{50700923-5E79-38A6-C1B7-33A9DBE407CC}"/>
          </ac:spMkLst>
        </pc:spChg>
        <pc:spChg chg="mod">
          <ac:chgData name="Sujin Raj M" userId="aa6ef335-b067-4fff-b690-aef428560e6a" providerId="ADAL" clId="{5D72A8D5-B86B-4502-8757-692635F6A20B}" dt="2025-07-14T09:39:51.008" v="384" actId="14100"/>
          <ac:spMkLst>
            <pc:docMk/>
            <pc:sldMk cId="4250619240" sldId="2145707637"/>
            <ac:spMk id="144" creationId="{D7E247D5-46E3-A7FF-2839-689444849409}"/>
          </ac:spMkLst>
        </pc:spChg>
        <pc:spChg chg="mod">
          <ac:chgData name="Sujin Raj M" userId="aa6ef335-b067-4fff-b690-aef428560e6a" providerId="ADAL" clId="{5D72A8D5-B86B-4502-8757-692635F6A20B}" dt="2025-07-14T09:38:22.499" v="369" actId="571"/>
          <ac:spMkLst>
            <pc:docMk/>
            <pc:sldMk cId="4250619240" sldId="2145707637"/>
            <ac:spMk id="145" creationId="{E5457DFF-2767-D5C7-2932-27ADB15A7C37}"/>
          </ac:spMkLst>
        </pc:spChg>
        <pc:spChg chg="mod">
          <ac:chgData name="Sujin Raj M" userId="aa6ef335-b067-4fff-b690-aef428560e6a" providerId="ADAL" clId="{5D72A8D5-B86B-4502-8757-692635F6A20B}" dt="2025-07-14T09:38:22.499" v="369" actId="571"/>
          <ac:spMkLst>
            <pc:docMk/>
            <pc:sldMk cId="4250619240" sldId="2145707637"/>
            <ac:spMk id="146" creationId="{68BD8DB7-1410-BD5C-29ED-ECD79C136EA0}"/>
          </ac:spMkLst>
        </pc:spChg>
        <pc:spChg chg="mod">
          <ac:chgData name="Sujin Raj M" userId="aa6ef335-b067-4fff-b690-aef428560e6a" providerId="ADAL" clId="{5D72A8D5-B86B-4502-8757-692635F6A20B}" dt="2025-07-14T09:38:22.499" v="369" actId="571"/>
          <ac:spMkLst>
            <pc:docMk/>
            <pc:sldMk cId="4250619240" sldId="2145707637"/>
            <ac:spMk id="147" creationId="{E6772255-BCDC-EE49-BC88-F99D24FEA51B}"/>
          </ac:spMkLst>
        </pc:spChg>
        <pc:grpChg chg="add mod">
          <ac:chgData name="Sujin Raj M" userId="aa6ef335-b067-4fff-b690-aef428560e6a" providerId="ADAL" clId="{5D72A8D5-B86B-4502-8757-692635F6A20B}" dt="2025-07-14T09:37:37.316" v="357" actId="164"/>
          <ac:grpSpMkLst>
            <pc:docMk/>
            <pc:sldMk cId="4250619240" sldId="2145707637"/>
            <ac:grpSpMk id="80" creationId="{33BAEE30-B4F3-1290-F3AF-6907414EA8BE}"/>
          </ac:grpSpMkLst>
        </pc:grpChg>
        <pc:grpChg chg="add mod ord">
          <ac:chgData name="Sujin Raj M" userId="aa6ef335-b067-4fff-b690-aef428560e6a" providerId="ADAL" clId="{5D72A8D5-B86B-4502-8757-692635F6A20B}" dt="2025-07-14T09:37:45.137" v="359" actId="167"/>
          <ac:grpSpMkLst>
            <pc:docMk/>
            <pc:sldMk cId="4250619240" sldId="2145707637"/>
            <ac:grpSpMk id="81" creationId="{904C9267-EE29-C802-B660-45F422D3B783}"/>
          </ac:grpSpMkLst>
        </pc:grpChg>
        <pc:grpChg chg="add mod ord">
          <ac:chgData name="Sujin Raj M" userId="aa6ef335-b067-4fff-b690-aef428560e6a" providerId="ADAL" clId="{5D72A8D5-B86B-4502-8757-692635F6A20B}" dt="2025-07-14T09:38:40.187" v="372" actId="167"/>
          <ac:grpSpMkLst>
            <pc:docMk/>
            <pc:sldMk cId="4250619240" sldId="2145707637"/>
            <ac:grpSpMk id="98" creationId="{42747DDF-E043-7B7C-9D08-2D5D3AB331E6}"/>
          </ac:grpSpMkLst>
        </pc:grpChg>
        <pc:grpChg chg="add mod ord">
          <ac:chgData name="Sujin Raj M" userId="aa6ef335-b067-4fff-b690-aef428560e6a" providerId="ADAL" clId="{5D72A8D5-B86B-4502-8757-692635F6A20B}" dt="2025-07-14T09:38:01.435" v="366" actId="167"/>
          <ac:grpSpMkLst>
            <pc:docMk/>
            <pc:sldMk cId="4250619240" sldId="2145707637"/>
            <ac:grpSpMk id="103" creationId="{E9D0328F-0402-5EFD-4D28-514282BAA64C}"/>
          </ac:grpSpMkLst>
        </pc:grpChg>
        <pc:grpChg chg="mod ord">
          <ac:chgData name="Sujin Raj M" userId="aa6ef335-b067-4fff-b690-aef428560e6a" providerId="ADAL" clId="{5D72A8D5-B86B-4502-8757-692635F6A20B}" dt="2025-07-14T09:38:52.341" v="374" actId="167"/>
          <ac:grpSpMkLst>
            <pc:docMk/>
            <pc:sldMk cId="4250619240" sldId="2145707637"/>
            <ac:grpSpMk id="108" creationId="{BD851932-2960-1542-7F4C-684E19A81142}"/>
          </ac:grpSpMkLst>
        </pc:grpChg>
        <pc:grpChg chg="mod ord">
          <ac:chgData name="Sujin Raj M" userId="aa6ef335-b067-4fff-b690-aef428560e6a" providerId="ADAL" clId="{5D72A8D5-B86B-4502-8757-692635F6A20B}" dt="2025-07-14T09:38:52.341" v="374" actId="167"/>
          <ac:grpSpMkLst>
            <pc:docMk/>
            <pc:sldMk cId="4250619240" sldId="2145707637"/>
            <ac:grpSpMk id="113" creationId="{3AC27346-B896-ECF5-19B7-3CB5B5EA3A53}"/>
          </ac:grpSpMkLst>
        </pc:grpChg>
        <pc:grpChg chg="mod ord">
          <ac:chgData name="Sujin Raj M" userId="aa6ef335-b067-4fff-b690-aef428560e6a" providerId="ADAL" clId="{5D72A8D5-B86B-4502-8757-692635F6A20B}" dt="2025-07-14T09:38:52.341" v="374" actId="167"/>
          <ac:grpSpMkLst>
            <pc:docMk/>
            <pc:sldMk cId="4250619240" sldId="2145707637"/>
            <ac:grpSpMk id="118" creationId="{99ED81C5-2F57-486A-46B2-22F1AFAF2530}"/>
          </ac:grpSpMkLst>
        </pc:grpChg>
        <pc:grpChg chg="mod ord">
          <ac:chgData name="Sujin Raj M" userId="aa6ef335-b067-4fff-b690-aef428560e6a" providerId="ADAL" clId="{5D72A8D5-B86B-4502-8757-692635F6A20B}" dt="2025-07-14T09:38:52.341" v="374" actId="167"/>
          <ac:grpSpMkLst>
            <pc:docMk/>
            <pc:sldMk cId="4250619240" sldId="2145707637"/>
            <ac:grpSpMk id="123" creationId="{CD80DCA9-9885-C288-9D3F-D1114F73F2AA}"/>
          </ac:grpSpMkLst>
        </pc:grpChg>
        <pc:grpChg chg="ord">
          <ac:chgData name="Sujin Raj M" userId="aa6ef335-b067-4fff-b690-aef428560e6a" providerId="ADAL" clId="{5D72A8D5-B86B-4502-8757-692635F6A20B}" dt="2025-07-14T09:39:31.193" v="379" actId="167"/>
          <ac:grpSpMkLst>
            <pc:docMk/>
            <pc:sldMk cId="4250619240" sldId="2145707637"/>
            <ac:grpSpMk id="128" creationId="{5654A014-03D0-CFBE-8B12-AE114B91DF45}"/>
          </ac:grpSpMkLst>
        </pc:grpChg>
        <pc:grpChg chg="ord">
          <ac:chgData name="Sujin Raj M" userId="aa6ef335-b067-4fff-b690-aef428560e6a" providerId="ADAL" clId="{5D72A8D5-B86B-4502-8757-692635F6A20B}" dt="2025-07-14T09:39:31.193" v="379" actId="167"/>
          <ac:grpSpMkLst>
            <pc:docMk/>
            <pc:sldMk cId="4250619240" sldId="2145707637"/>
            <ac:grpSpMk id="133" creationId="{57B3BD02-D557-1872-91EF-AE41E1C26CE9}"/>
          </ac:grpSpMkLst>
        </pc:grpChg>
        <pc:grpChg chg="ord">
          <ac:chgData name="Sujin Raj M" userId="aa6ef335-b067-4fff-b690-aef428560e6a" providerId="ADAL" clId="{5D72A8D5-B86B-4502-8757-692635F6A20B}" dt="2025-07-14T09:39:31.193" v="379" actId="167"/>
          <ac:grpSpMkLst>
            <pc:docMk/>
            <pc:sldMk cId="4250619240" sldId="2145707637"/>
            <ac:grpSpMk id="138" creationId="{515BFD7E-C72E-9CAE-7B78-392AAB271656}"/>
          </ac:grpSpMkLst>
        </pc:grpChg>
        <pc:grpChg chg="mod ord">
          <ac:chgData name="Sujin Raj M" userId="aa6ef335-b067-4fff-b690-aef428560e6a" providerId="ADAL" clId="{5D72A8D5-B86B-4502-8757-692635F6A20B}" dt="2025-07-14T09:39:44.991" v="383" actId="14100"/>
          <ac:grpSpMkLst>
            <pc:docMk/>
            <pc:sldMk cId="4250619240" sldId="2145707637"/>
            <ac:grpSpMk id="143" creationId="{1908A771-BB14-3AA6-7186-B705A1175A46}"/>
          </ac:grpSpMkLst>
        </pc:grpChg>
        <pc:picChg chg="add mod">
          <ac:chgData name="Sujin Raj M" userId="aa6ef335-b067-4fff-b690-aef428560e6a" providerId="ADAL" clId="{5D72A8D5-B86B-4502-8757-692635F6A20B}" dt="2025-07-14T09:56:08.160" v="507" actId="1076"/>
          <ac:picMkLst>
            <pc:docMk/>
            <pc:sldMk cId="4250619240" sldId="2145707637"/>
            <ac:picMk id="173" creationId="{304D746E-E103-3702-4AC9-9126C853FC94}"/>
          </ac:picMkLst>
        </pc:picChg>
        <pc:picChg chg="add mod">
          <ac:chgData name="Sujin Raj M" userId="aa6ef335-b067-4fff-b690-aef428560e6a" providerId="ADAL" clId="{5D72A8D5-B86B-4502-8757-692635F6A20B}" dt="2025-07-14T09:56:18.760" v="510" actId="1076"/>
          <ac:picMkLst>
            <pc:docMk/>
            <pc:sldMk cId="4250619240" sldId="2145707637"/>
            <ac:picMk id="174" creationId="{109D7240-0CC8-B6FB-87DD-21FAA1890006}"/>
          </ac:picMkLst>
        </pc:picChg>
        <pc:picChg chg="add mod">
          <ac:chgData name="Sujin Raj M" userId="aa6ef335-b067-4fff-b690-aef428560e6a" providerId="ADAL" clId="{5D72A8D5-B86B-4502-8757-692635F6A20B}" dt="2025-07-14T09:56:42.512" v="513" actId="1076"/>
          <ac:picMkLst>
            <pc:docMk/>
            <pc:sldMk cId="4250619240" sldId="2145707637"/>
            <ac:picMk id="175" creationId="{2C65BA78-4D15-6881-4FE4-7DB6476CEF96}"/>
          </ac:picMkLst>
        </pc:picChg>
        <pc:picChg chg="add mod">
          <ac:chgData name="Sujin Raj M" userId="aa6ef335-b067-4fff-b690-aef428560e6a" providerId="ADAL" clId="{5D72A8D5-B86B-4502-8757-692635F6A20B}" dt="2025-07-14T09:57:00.546" v="516" actId="1076"/>
          <ac:picMkLst>
            <pc:docMk/>
            <pc:sldMk cId="4250619240" sldId="2145707637"/>
            <ac:picMk id="176" creationId="{FF80C69C-BAE7-F845-FA6C-ABAF8FE70BE6}"/>
          </ac:picMkLst>
        </pc:picChg>
        <pc:picChg chg="add mod">
          <ac:chgData name="Sujin Raj M" userId="aa6ef335-b067-4fff-b690-aef428560e6a" providerId="ADAL" clId="{5D72A8D5-B86B-4502-8757-692635F6A20B}" dt="2025-07-14T09:57:12.655" v="519" actId="1076"/>
          <ac:picMkLst>
            <pc:docMk/>
            <pc:sldMk cId="4250619240" sldId="2145707637"/>
            <ac:picMk id="177" creationId="{50E30939-10F2-239A-FB64-5E3CD4D9DB4A}"/>
          </ac:picMkLst>
        </pc:picChg>
        <pc:picChg chg="add mod">
          <ac:chgData name="Sujin Raj M" userId="aa6ef335-b067-4fff-b690-aef428560e6a" providerId="ADAL" clId="{5D72A8D5-B86B-4502-8757-692635F6A20B}" dt="2025-07-14T09:57:28.353" v="522" actId="1076"/>
          <ac:picMkLst>
            <pc:docMk/>
            <pc:sldMk cId="4250619240" sldId="2145707637"/>
            <ac:picMk id="178" creationId="{820A719F-B315-3CF1-254C-9D306212E8BD}"/>
          </ac:picMkLst>
        </pc:picChg>
        <pc:picChg chg="add mod">
          <ac:chgData name="Sujin Raj M" userId="aa6ef335-b067-4fff-b690-aef428560e6a" providerId="ADAL" clId="{5D72A8D5-B86B-4502-8757-692635F6A20B}" dt="2025-07-14T09:57:38.039" v="525" actId="1076"/>
          <ac:picMkLst>
            <pc:docMk/>
            <pc:sldMk cId="4250619240" sldId="2145707637"/>
            <ac:picMk id="179" creationId="{58563D36-3B49-2192-C516-C78574C1445C}"/>
          </ac:picMkLst>
        </pc:picChg>
        <pc:picChg chg="add mod">
          <ac:chgData name="Sujin Raj M" userId="aa6ef335-b067-4fff-b690-aef428560e6a" providerId="ADAL" clId="{5D72A8D5-B86B-4502-8757-692635F6A20B}" dt="2025-07-14T09:57:58.500" v="540" actId="1036"/>
          <ac:picMkLst>
            <pc:docMk/>
            <pc:sldMk cId="4250619240" sldId="2145707637"/>
            <ac:picMk id="180" creationId="{2E2F4274-CF67-3506-D92F-7F3F80BEBF70}"/>
          </ac:picMkLst>
        </pc:picChg>
        <pc:picChg chg="add mod">
          <ac:chgData name="Sujin Raj M" userId="aa6ef335-b067-4fff-b690-aef428560e6a" providerId="ADAL" clId="{5D72A8D5-B86B-4502-8757-692635F6A20B}" dt="2025-07-14T09:58:52.163" v="555" actId="1076"/>
          <ac:picMkLst>
            <pc:docMk/>
            <pc:sldMk cId="4250619240" sldId="2145707637"/>
            <ac:picMk id="181" creationId="{2F3CB464-615F-4019-3454-DEA278DD6106}"/>
          </ac:picMkLst>
        </pc:picChg>
        <pc:picChg chg="add mod">
          <ac:chgData name="Sujin Raj M" userId="aa6ef335-b067-4fff-b690-aef428560e6a" providerId="ADAL" clId="{5D72A8D5-B86B-4502-8757-692635F6A20B}" dt="2025-07-14T09:58:23.821" v="545" actId="1076"/>
          <ac:picMkLst>
            <pc:docMk/>
            <pc:sldMk cId="4250619240" sldId="2145707637"/>
            <ac:picMk id="182" creationId="{ACBF2E5E-9F6D-BA7A-AFD9-1F5246108976}"/>
          </ac:picMkLst>
        </pc:picChg>
        <pc:picChg chg="add mod">
          <ac:chgData name="Sujin Raj M" userId="aa6ef335-b067-4fff-b690-aef428560e6a" providerId="ADAL" clId="{5D72A8D5-B86B-4502-8757-692635F6A20B}" dt="2025-07-14T09:58:43.628" v="553" actId="1035"/>
          <ac:picMkLst>
            <pc:docMk/>
            <pc:sldMk cId="4250619240" sldId="2145707637"/>
            <ac:picMk id="183" creationId="{4D751FD2-4E74-8C49-2067-4D5F5E4AFF9B}"/>
          </ac:picMkLst>
        </pc:picChg>
        <pc:picChg chg="add mod">
          <ac:chgData name="Sujin Raj M" userId="aa6ef335-b067-4fff-b690-aef428560e6a" providerId="ADAL" clId="{5D72A8D5-B86B-4502-8757-692635F6A20B}" dt="2025-07-14T09:58:59.592" v="557" actId="1076"/>
          <ac:picMkLst>
            <pc:docMk/>
            <pc:sldMk cId="4250619240" sldId="2145707637"/>
            <ac:picMk id="184" creationId="{012E555C-2F7A-7D68-8158-4E06422BD224}"/>
          </ac:picMkLst>
        </pc:picChg>
      </pc:sldChg>
      <pc:sldChg chg="addSp delSp modSp new del mod">
        <pc:chgData name="Sujin Raj M" userId="aa6ef335-b067-4fff-b690-aef428560e6a" providerId="ADAL" clId="{5D72A8D5-B86B-4502-8757-692635F6A20B}" dt="2025-07-14T10:04:34.166" v="622" actId="47"/>
        <pc:sldMkLst>
          <pc:docMk/>
          <pc:sldMk cId="2147141910" sldId="2145707638"/>
        </pc:sldMkLst>
      </pc:sldChg>
      <pc:sldChg chg="new del">
        <pc:chgData name="Sujin Raj M" userId="aa6ef335-b067-4fff-b690-aef428560e6a" providerId="ADAL" clId="{5D72A8D5-B86B-4502-8757-692635F6A20B}" dt="2025-07-14T09:13:48.691" v="185" actId="680"/>
        <pc:sldMkLst>
          <pc:docMk/>
          <pc:sldMk cId="3397169082" sldId="2145707638"/>
        </pc:sldMkLst>
      </pc:sldChg>
      <pc:sldMasterChg chg="modSldLayout">
        <pc:chgData name="Sujin Raj M" userId="aa6ef335-b067-4fff-b690-aef428560e6a" providerId="ADAL" clId="{5D72A8D5-B86B-4502-8757-692635F6A20B}" dt="2025-07-14T08:51:33.086" v="3"/>
        <pc:sldMasterMkLst>
          <pc:docMk/>
          <pc:sldMasterMk cId="439252371" sldId="2147483677"/>
        </pc:sldMasterMkLst>
        <pc:sldLayoutChg chg="modSp">
          <pc:chgData name="Sujin Raj M" userId="aa6ef335-b067-4fff-b690-aef428560e6a" providerId="ADAL" clId="{5D72A8D5-B86B-4502-8757-692635F6A20B}" dt="2025-07-14T08:51:33.086" v="3"/>
          <pc:sldLayoutMkLst>
            <pc:docMk/>
            <pc:sldMasterMk cId="439252371" sldId="2147483677"/>
            <pc:sldLayoutMk cId="2800665469" sldId="2147483710"/>
          </pc:sldLayoutMkLst>
        </pc:sldLayoutChg>
        <pc:sldLayoutChg chg="delSp mod">
          <pc:chgData name="Sujin Raj M" userId="aa6ef335-b067-4fff-b690-aef428560e6a" providerId="ADAL" clId="{5D72A8D5-B86B-4502-8757-692635F6A20B}" dt="2025-07-14T08:51:29.972" v="2" actId="478"/>
          <pc:sldLayoutMkLst>
            <pc:docMk/>
            <pc:sldMasterMk cId="439252371" sldId="2147483677"/>
            <pc:sldLayoutMk cId="3436770709" sldId="2147483714"/>
          </pc:sldLayoutMkLst>
        </pc:sldLayoutChg>
      </pc:sldMasterChg>
      <pc:sldMasterChg chg="modSp">
        <pc:chgData name="Sujin Raj M" userId="aa6ef335-b067-4fff-b690-aef428560e6a" providerId="ADAL" clId="{5D72A8D5-B86B-4502-8757-692635F6A20B}" dt="2025-07-14T08:51:20.856" v="0" actId="735"/>
        <pc:sldMasterMkLst>
          <pc:docMk/>
          <pc:sldMasterMk cId="3295074388" sldId="2147483703"/>
        </pc:sldMasterMkLst>
      </pc:sldMasterChg>
      <pc:sldMasterChg chg="modSp">
        <pc:chgData name="Sujin Raj M" userId="aa6ef335-b067-4fff-b690-aef428560e6a" providerId="ADAL" clId="{5D72A8D5-B86B-4502-8757-692635F6A20B}" dt="2025-07-14T08:51:23.028" v="1" actId="735"/>
        <pc:sldMasterMkLst>
          <pc:docMk/>
          <pc:sldMasterMk cId="433905030" sldId="2147483708"/>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416938323023927"/>
          <c:y val="7.4867650021288715E-2"/>
          <c:w val="0.49401464407302809"/>
          <c:h val="0.8502646999574226"/>
        </c:manualLayout>
      </c:layout>
      <c:radarChart>
        <c:radarStyle val="marker"/>
        <c:varyColors val="0"/>
        <c:ser>
          <c:idx val="0"/>
          <c:order val="0"/>
          <c:tx>
            <c:strRef>
              <c:f>Sheet1!$B$1</c:f>
              <c:strCache>
                <c:ptCount val="1"/>
                <c:pt idx="0">
                  <c:v>Nano</c:v>
                </c:pt>
              </c:strCache>
            </c:strRef>
          </c:tx>
          <c:spPr>
            <a:ln w="15875" cap="rnd">
              <a:solidFill>
                <a:schemeClr val="accent1"/>
              </a:solidFill>
              <a:round/>
            </a:ln>
            <a:effectLst>
              <a:outerShdw blurRad="40000" dist="20000" dir="5400000" rotWithShape="0">
                <a:srgbClr val="000000">
                  <a:alpha val="38000"/>
                </a:srgbClr>
              </a:outerShdw>
            </a:effectLst>
          </c:spPr>
          <c:marker>
            <c:symbol val="none"/>
          </c:marker>
          <c:cat>
            <c:strRef>
              <c:f>Sheet1!$A$2:$A$29</c:f>
              <c:strCache>
                <c:ptCount val="28"/>
                <c:pt idx="0">
                  <c:v>Front Space </c:v>
                </c:pt>
                <c:pt idx="1">
                  <c:v>Rear Space </c:v>
                </c:pt>
                <c:pt idx="2">
                  <c:v>Feeling of Roominess</c:v>
                </c:pt>
                <c:pt idx="3">
                  <c:v>Boot Space &amp; Flexibility</c:v>
                </c:pt>
                <c:pt idx="4">
                  <c:v>Visibility </c:v>
                </c:pt>
                <c:pt idx="5">
                  <c:v>Perceived Quality </c:v>
                </c:pt>
                <c:pt idx="6">
                  <c:v>Safety </c:v>
                </c:pt>
                <c:pt idx="7">
                  <c:v>Acceleration</c:v>
                </c:pt>
                <c:pt idx="8">
                  <c:v>Top Speed</c:v>
                </c:pt>
                <c:pt idx="9">
                  <c:v>Driveability </c:v>
                </c:pt>
                <c:pt idx="10">
                  <c:v>Gearbox </c:v>
                </c:pt>
                <c:pt idx="11">
                  <c:v>Fuel Efficiency </c:v>
                </c:pt>
                <c:pt idx="12">
                  <c:v>Ride Comfort</c:v>
                </c:pt>
                <c:pt idx="13">
                  <c:v>Front Seat </c:v>
                </c:pt>
                <c:pt idx="14">
                  <c:v>Rear Seat </c:v>
                </c:pt>
                <c:pt idx="15">
                  <c:v>Refinement &amp; NVH</c:v>
                </c:pt>
                <c:pt idx="16">
                  <c:v>Equipment </c:v>
                </c:pt>
                <c:pt idx="17">
                  <c:v>A/C effectiveness</c:v>
                </c:pt>
                <c:pt idx="18">
                  <c:v>Ease of operation</c:v>
                </c:pt>
                <c:pt idx="19">
                  <c:v>Steering Response</c:v>
                </c:pt>
                <c:pt idx="20">
                  <c:v>Directional Stability </c:v>
                </c:pt>
                <c:pt idx="21">
                  <c:v>Agility </c:v>
                </c:pt>
                <c:pt idx="22">
                  <c:v>Braking </c:v>
                </c:pt>
                <c:pt idx="23">
                  <c:v>Grip</c:v>
                </c:pt>
                <c:pt idx="24">
                  <c:v>Turning Circle </c:v>
                </c:pt>
                <c:pt idx="25">
                  <c:v>Price</c:v>
                </c:pt>
                <c:pt idx="26">
                  <c:v>Resale</c:v>
                </c:pt>
                <c:pt idx="27">
                  <c:v>Warranty </c:v>
                </c:pt>
              </c:strCache>
            </c:strRef>
          </c:cat>
          <c:val>
            <c:numRef>
              <c:f>Sheet1!$B$2:$B$29</c:f>
              <c:numCache>
                <c:formatCode>General</c:formatCode>
                <c:ptCount val="28"/>
                <c:pt idx="0">
                  <c:v>8</c:v>
                </c:pt>
                <c:pt idx="1">
                  <c:v>7</c:v>
                </c:pt>
                <c:pt idx="2">
                  <c:v>8</c:v>
                </c:pt>
                <c:pt idx="3">
                  <c:v>2</c:v>
                </c:pt>
                <c:pt idx="4">
                  <c:v>8</c:v>
                </c:pt>
                <c:pt idx="5">
                  <c:v>4</c:v>
                </c:pt>
                <c:pt idx="6">
                  <c:v>5</c:v>
                </c:pt>
                <c:pt idx="7">
                  <c:v>3</c:v>
                </c:pt>
                <c:pt idx="8">
                  <c:v>4</c:v>
                </c:pt>
                <c:pt idx="9">
                  <c:v>4</c:v>
                </c:pt>
                <c:pt idx="10">
                  <c:v>4</c:v>
                </c:pt>
                <c:pt idx="11">
                  <c:v>8</c:v>
                </c:pt>
                <c:pt idx="12">
                  <c:v>4</c:v>
                </c:pt>
                <c:pt idx="13">
                  <c:v>8</c:v>
                </c:pt>
                <c:pt idx="14">
                  <c:v>7</c:v>
                </c:pt>
                <c:pt idx="15">
                  <c:v>3</c:v>
                </c:pt>
                <c:pt idx="16">
                  <c:v>4</c:v>
                </c:pt>
                <c:pt idx="17">
                  <c:v>4</c:v>
                </c:pt>
                <c:pt idx="18">
                  <c:v>5</c:v>
                </c:pt>
                <c:pt idx="19">
                  <c:v>3</c:v>
                </c:pt>
                <c:pt idx="20">
                  <c:v>5</c:v>
                </c:pt>
                <c:pt idx="21">
                  <c:v>7</c:v>
                </c:pt>
                <c:pt idx="22">
                  <c:v>4</c:v>
                </c:pt>
                <c:pt idx="23">
                  <c:v>4</c:v>
                </c:pt>
                <c:pt idx="24">
                  <c:v>9</c:v>
                </c:pt>
                <c:pt idx="25">
                  <c:v>9</c:v>
                </c:pt>
                <c:pt idx="26">
                  <c:v>3</c:v>
                </c:pt>
                <c:pt idx="27">
                  <c:v>7</c:v>
                </c:pt>
              </c:numCache>
            </c:numRef>
          </c:val>
          <c:extLst>
            <c:ext xmlns:c16="http://schemas.microsoft.com/office/drawing/2014/chart" uri="{C3380CC4-5D6E-409C-BE32-E72D297353CC}">
              <c16:uniqueId val="{00000000-3C5B-4760-9750-A3A5A89C66CE}"/>
            </c:ext>
          </c:extLst>
        </c:ser>
        <c:ser>
          <c:idx val="1"/>
          <c:order val="1"/>
          <c:tx>
            <c:strRef>
              <c:f>Sheet1!$C$1</c:f>
              <c:strCache>
                <c:ptCount val="1"/>
                <c:pt idx="0">
                  <c:v>Alto 800</c:v>
                </c:pt>
              </c:strCache>
            </c:strRef>
          </c:tx>
          <c:spPr>
            <a:ln w="15875" cap="rnd">
              <a:solidFill>
                <a:schemeClr val="accent2"/>
              </a:solidFill>
              <a:round/>
            </a:ln>
            <a:effectLst>
              <a:outerShdw blurRad="40000" dist="20000" dir="5400000" rotWithShape="0">
                <a:srgbClr val="000000">
                  <a:alpha val="38000"/>
                </a:srgbClr>
              </a:outerShdw>
            </a:effectLst>
          </c:spPr>
          <c:marker>
            <c:symbol val="none"/>
          </c:marker>
          <c:cat>
            <c:strRef>
              <c:f>Sheet1!$A$2:$A$29</c:f>
              <c:strCache>
                <c:ptCount val="28"/>
                <c:pt idx="0">
                  <c:v>Front Space </c:v>
                </c:pt>
                <c:pt idx="1">
                  <c:v>Rear Space </c:v>
                </c:pt>
                <c:pt idx="2">
                  <c:v>Feeling of Roominess</c:v>
                </c:pt>
                <c:pt idx="3">
                  <c:v>Boot Space &amp; Flexibility</c:v>
                </c:pt>
                <c:pt idx="4">
                  <c:v>Visibility </c:v>
                </c:pt>
                <c:pt idx="5">
                  <c:v>Perceived Quality </c:v>
                </c:pt>
                <c:pt idx="6">
                  <c:v>Safety </c:v>
                </c:pt>
                <c:pt idx="7">
                  <c:v>Acceleration</c:v>
                </c:pt>
                <c:pt idx="8">
                  <c:v>Top Speed</c:v>
                </c:pt>
                <c:pt idx="9">
                  <c:v>Driveability </c:v>
                </c:pt>
                <c:pt idx="10">
                  <c:v>Gearbox </c:v>
                </c:pt>
                <c:pt idx="11">
                  <c:v>Fuel Efficiency </c:v>
                </c:pt>
                <c:pt idx="12">
                  <c:v>Ride Comfort</c:v>
                </c:pt>
                <c:pt idx="13">
                  <c:v>Front Seat </c:v>
                </c:pt>
                <c:pt idx="14">
                  <c:v>Rear Seat </c:v>
                </c:pt>
                <c:pt idx="15">
                  <c:v>Refinement &amp; NVH</c:v>
                </c:pt>
                <c:pt idx="16">
                  <c:v>Equipment </c:v>
                </c:pt>
                <c:pt idx="17">
                  <c:v>A/C effectiveness</c:v>
                </c:pt>
                <c:pt idx="18">
                  <c:v>Ease of operation</c:v>
                </c:pt>
                <c:pt idx="19">
                  <c:v>Steering Response</c:v>
                </c:pt>
                <c:pt idx="20">
                  <c:v>Directional Stability </c:v>
                </c:pt>
                <c:pt idx="21">
                  <c:v>Agility </c:v>
                </c:pt>
                <c:pt idx="22">
                  <c:v>Braking </c:v>
                </c:pt>
                <c:pt idx="23">
                  <c:v>Grip</c:v>
                </c:pt>
                <c:pt idx="24">
                  <c:v>Turning Circle </c:v>
                </c:pt>
                <c:pt idx="25">
                  <c:v>Price</c:v>
                </c:pt>
                <c:pt idx="26">
                  <c:v>Resale</c:v>
                </c:pt>
                <c:pt idx="27">
                  <c:v>Warranty </c:v>
                </c:pt>
              </c:strCache>
            </c:strRef>
          </c:cat>
          <c:val>
            <c:numRef>
              <c:f>Sheet1!$C$2:$C$29</c:f>
              <c:numCache>
                <c:formatCode>General</c:formatCode>
                <c:ptCount val="28"/>
                <c:pt idx="0">
                  <c:v>4</c:v>
                </c:pt>
                <c:pt idx="1">
                  <c:v>3</c:v>
                </c:pt>
                <c:pt idx="2">
                  <c:v>4</c:v>
                </c:pt>
                <c:pt idx="3">
                  <c:v>6</c:v>
                </c:pt>
                <c:pt idx="4">
                  <c:v>5</c:v>
                </c:pt>
                <c:pt idx="5">
                  <c:v>4</c:v>
                </c:pt>
                <c:pt idx="6">
                  <c:v>4</c:v>
                </c:pt>
                <c:pt idx="7">
                  <c:v>4</c:v>
                </c:pt>
                <c:pt idx="8">
                  <c:v>5</c:v>
                </c:pt>
                <c:pt idx="9">
                  <c:v>4</c:v>
                </c:pt>
                <c:pt idx="10">
                  <c:v>4</c:v>
                </c:pt>
                <c:pt idx="11">
                  <c:v>8</c:v>
                </c:pt>
                <c:pt idx="12">
                  <c:v>4</c:v>
                </c:pt>
                <c:pt idx="13">
                  <c:v>4</c:v>
                </c:pt>
                <c:pt idx="14">
                  <c:v>3</c:v>
                </c:pt>
                <c:pt idx="15">
                  <c:v>4</c:v>
                </c:pt>
                <c:pt idx="16">
                  <c:v>4</c:v>
                </c:pt>
                <c:pt idx="17">
                  <c:v>4</c:v>
                </c:pt>
                <c:pt idx="18">
                  <c:v>7</c:v>
                </c:pt>
                <c:pt idx="19">
                  <c:v>4</c:v>
                </c:pt>
                <c:pt idx="20">
                  <c:v>5</c:v>
                </c:pt>
                <c:pt idx="21">
                  <c:v>4</c:v>
                </c:pt>
                <c:pt idx="22">
                  <c:v>6</c:v>
                </c:pt>
                <c:pt idx="23">
                  <c:v>5</c:v>
                </c:pt>
                <c:pt idx="24">
                  <c:v>8</c:v>
                </c:pt>
                <c:pt idx="25">
                  <c:v>8</c:v>
                </c:pt>
                <c:pt idx="26">
                  <c:v>7</c:v>
                </c:pt>
                <c:pt idx="27">
                  <c:v>7</c:v>
                </c:pt>
              </c:numCache>
            </c:numRef>
          </c:val>
          <c:extLst>
            <c:ext xmlns:c16="http://schemas.microsoft.com/office/drawing/2014/chart" uri="{C3380CC4-5D6E-409C-BE32-E72D297353CC}">
              <c16:uniqueId val="{00000001-3C5B-4760-9750-A3A5A89C66CE}"/>
            </c:ext>
          </c:extLst>
        </c:ser>
        <c:ser>
          <c:idx val="2"/>
          <c:order val="2"/>
          <c:tx>
            <c:strRef>
              <c:f>Sheet1!$D$1</c:f>
              <c:strCache>
                <c:ptCount val="1"/>
                <c:pt idx="0">
                  <c:v>Alto K10</c:v>
                </c:pt>
              </c:strCache>
            </c:strRef>
          </c:tx>
          <c:spPr>
            <a:ln w="15875" cap="rnd">
              <a:solidFill>
                <a:schemeClr val="accent3"/>
              </a:solidFill>
              <a:round/>
            </a:ln>
            <a:effectLst>
              <a:outerShdw blurRad="40000" dist="20000" dir="5400000" rotWithShape="0">
                <a:srgbClr val="000000">
                  <a:alpha val="38000"/>
                </a:srgbClr>
              </a:outerShdw>
            </a:effectLst>
          </c:spPr>
          <c:marker>
            <c:symbol val="none"/>
          </c:marker>
          <c:cat>
            <c:strRef>
              <c:f>Sheet1!$A$2:$A$29</c:f>
              <c:strCache>
                <c:ptCount val="28"/>
                <c:pt idx="0">
                  <c:v>Front Space </c:v>
                </c:pt>
                <c:pt idx="1">
                  <c:v>Rear Space </c:v>
                </c:pt>
                <c:pt idx="2">
                  <c:v>Feeling of Roominess</c:v>
                </c:pt>
                <c:pt idx="3">
                  <c:v>Boot Space &amp; Flexibility</c:v>
                </c:pt>
                <c:pt idx="4">
                  <c:v>Visibility </c:v>
                </c:pt>
                <c:pt idx="5">
                  <c:v>Perceived Quality </c:v>
                </c:pt>
                <c:pt idx="6">
                  <c:v>Safety </c:v>
                </c:pt>
                <c:pt idx="7">
                  <c:v>Acceleration</c:v>
                </c:pt>
                <c:pt idx="8">
                  <c:v>Top Speed</c:v>
                </c:pt>
                <c:pt idx="9">
                  <c:v>Driveability </c:v>
                </c:pt>
                <c:pt idx="10">
                  <c:v>Gearbox </c:v>
                </c:pt>
                <c:pt idx="11">
                  <c:v>Fuel Efficiency </c:v>
                </c:pt>
                <c:pt idx="12">
                  <c:v>Ride Comfort</c:v>
                </c:pt>
                <c:pt idx="13">
                  <c:v>Front Seat </c:v>
                </c:pt>
                <c:pt idx="14">
                  <c:v>Rear Seat </c:v>
                </c:pt>
                <c:pt idx="15">
                  <c:v>Refinement &amp; NVH</c:v>
                </c:pt>
                <c:pt idx="16">
                  <c:v>Equipment </c:v>
                </c:pt>
                <c:pt idx="17">
                  <c:v>A/C effectiveness</c:v>
                </c:pt>
                <c:pt idx="18">
                  <c:v>Ease of operation</c:v>
                </c:pt>
                <c:pt idx="19">
                  <c:v>Steering Response</c:v>
                </c:pt>
                <c:pt idx="20">
                  <c:v>Directional Stability </c:v>
                </c:pt>
                <c:pt idx="21">
                  <c:v>Agility </c:v>
                </c:pt>
                <c:pt idx="22">
                  <c:v>Braking </c:v>
                </c:pt>
                <c:pt idx="23">
                  <c:v>Grip</c:v>
                </c:pt>
                <c:pt idx="24">
                  <c:v>Turning Circle </c:v>
                </c:pt>
                <c:pt idx="25">
                  <c:v>Price</c:v>
                </c:pt>
                <c:pt idx="26">
                  <c:v>Resale</c:v>
                </c:pt>
                <c:pt idx="27">
                  <c:v>Warranty </c:v>
                </c:pt>
              </c:strCache>
            </c:strRef>
          </c:cat>
          <c:val>
            <c:numRef>
              <c:f>Sheet1!$D$2:$D$29</c:f>
              <c:numCache>
                <c:formatCode>General</c:formatCode>
                <c:ptCount val="28"/>
                <c:pt idx="0">
                  <c:v>4</c:v>
                </c:pt>
                <c:pt idx="1">
                  <c:v>3</c:v>
                </c:pt>
                <c:pt idx="2">
                  <c:v>4</c:v>
                </c:pt>
                <c:pt idx="3">
                  <c:v>6</c:v>
                </c:pt>
                <c:pt idx="4">
                  <c:v>5</c:v>
                </c:pt>
                <c:pt idx="5">
                  <c:v>4</c:v>
                </c:pt>
                <c:pt idx="6">
                  <c:v>4</c:v>
                </c:pt>
                <c:pt idx="7">
                  <c:v>8</c:v>
                </c:pt>
                <c:pt idx="8">
                  <c:v>7</c:v>
                </c:pt>
                <c:pt idx="9">
                  <c:v>6</c:v>
                </c:pt>
                <c:pt idx="10">
                  <c:v>5</c:v>
                </c:pt>
                <c:pt idx="11">
                  <c:v>7</c:v>
                </c:pt>
                <c:pt idx="12">
                  <c:v>5</c:v>
                </c:pt>
                <c:pt idx="13">
                  <c:v>4</c:v>
                </c:pt>
                <c:pt idx="14">
                  <c:v>3</c:v>
                </c:pt>
                <c:pt idx="15">
                  <c:v>5</c:v>
                </c:pt>
                <c:pt idx="16">
                  <c:v>5</c:v>
                </c:pt>
                <c:pt idx="17">
                  <c:v>6</c:v>
                </c:pt>
                <c:pt idx="18">
                  <c:v>7</c:v>
                </c:pt>
                <c:pt idx="19">
                  <c:v>4</c:v>
                </c:pt>
                <c:pt idx="20">
                  <c:v>5</c:v>
                </c:pt>
                <c:pt idx="21">
                  <c:v>4</c:v>
                </c:pt>
                <c:pt idx="22">
                  <c:v>6</c:v>
                </c:pt>
                <c:pt idx="23">
                  <c:v>5</c:v>
                </c:pt>
                <c:pt idx="24">
                  <c:v>8</c:v>
                </c:pt>
                <c:pt idx="25">
                  <c:v>7</c:v>
                </c:pt>
                <c:pt idx="26">
                  <c:v>7</c:v>
                </c:pt>
                <c:pt idx="27">
                  <c:v>7</c:v>
                </c:pt>
              </c:numCache>
            </c:numRef>
          </c:val>
          <c:extLst>
            <c:ext xmlns:c16="http://schemas.microsoft.com/office/drawing/2014/chart" uri="{C3380CC4-5D6E-409C-BE32-E72D297353CC}">
              <c16:uniqueId val="{00000002-3C5B-4760-9750-A3A5A89C66CE}"/>
            </c:ext>
          </c:extLst>
        </c:ser>
        <c:ser>
          <c:idx val="3"/>
          <c:order val="3"/>
          <c:tx>
            <c:strRef>
              <c:f>Sheet1!$E$1</c:f>
              <c:strCache>
                <c:ptCount val="1"/>
                <c:pt idx="0">
                  <c:v>WagonR</c:v>
                </c:pt>
              </c:strCache>
            </c:strRef>
          </c:tx>
          <c:spPr>
            <a:ln w="15875" cap="rnd">
              <a:solidFill>
                <a:schemeClr val="accent4"/>
              </a:solidFill>
              <a:round/>
            </a:ln>
            <a:effectLst>
              <a:outerShdw blurRad="40000" dist="20000" dir="5400000" rotWithShape="0">
                <a:srgbClr val="000000">
                  <a:alpha val="38000"/>
                </a:srgbClr>
              </a:outerShdw>
            </a:effectLst>
          </c:spPr>
          <c:marker>
            <c:symbol val="none"/>
          </c:marker>
          <c:cat>
            <c:strRef>
              <c:f>Sheet1!$A$2:$A$29</c:f>
              <c:strCache>
                <c:ptCount val="28"/>
                <c:pt idx="0">
                  <c:v>Front Space </c:v>
                </c:pt>
                <c:pt idx="1">
                  <c:v>Rear Space </c:v>
                </c:pt>
                <c:pt idx="2">
                  <c:v>Feeling of Roominess</c:v>
                </c:pt>
                <c:pt idx="3">
                  <c:v>Boot Space &amp; Flexibility</c:v>
                </c:pt>
                <c:pt idx="4">
                  <c:v>Visibility </c:v>
                </c:pt>
                <c:pt idx="5">
                  <c:v>Perceived Quality </c:v>
                </c:pt>
                <c:pt idx="6">
                  <c:v>Safety </c:v>
                </c:pt>
                <c:pt idx="7">
                  <c:v>Acceleration</c:v>
                </c:pt>
                <c:pt idx="8">
                  <c:v>Top Speed</c:v>
                </c:pt>
                <c:pt idx="9">
                  <c:v>Driveability </c:v>
                </c:pt>
                <c:pt idx="10">
                  <c:v>Gearbox </c:v>
                </c:pt>
                <c:pt idx="11">
                  <c:v>Fuel Efficiency </c:v>
                </c:pt>
                <c:pt idx="12">
                  <c:v>Ride Comfort</c:v>
                </c:pt>
                <c:pt idx="13">
                  <c:v>Front Seat </c:v>
                </c:pt>
                <c:pt idx="14">
                  <c:v>Rear Seat </c:v>
                </c:pt>
                <c:pt idx="15">
                  <c:v>Refinement &amp; NVH</c:v>
                </c:pt>
                <c:pt idx="16">
                  <c:v>Equipment </c:v>
                </c:pt>
                <c:pt idx="17">
                  <c:v>A/C effectiveness</c:v>
                </c:pt>
                <c:pt idx="18">
                  <c:v>Ease of operation</c:v>
                </c:pt>
                <c:pt idx="19">
                  <c:v>Steering Response</c:v>
                </c:pt>
                <c:pt idx="20">
                  <c:v>Directional Stability </c:v>
                </c:pt>
                <c:pt idx="21">
                  <c:v>Agility </c:v>
                </c:pt>
                <c:pt idx="22">
                  <c:v>Braking </c:v>
                </c:pt>
                <c:pt idx="23">
                  <c:v>Grip</c:v>
                </c:pt>
                <c:pt idx="24">
                  <c:v>Turning Circle </c:v>
                </c:pt>
                <c:pt idx="25">
                  <c:v>Price</c:v>
                </c:pt>
                <c:pt idx="26">
                  <c:v>Resale</c:v>
                </c:pt>
                <c:pt idx="27">
                  <c:v>Warranty </c:v>
                </c:pt>
              </c:strCache>
            </c:strRef>
          </c:cat>
          <c:val>
            <c:numRef>
              <c:f>Sheet1!$E$2:$E$29</c:f>
              <c:numCache>
                <c:formatCode>General</c:formatCode>
                <c:ptCount val="28"/>
                <c:pt idx="0">
                  <c:v>9</c:v>
                </c:pt>
                <c:pt idx="1">
                  <c:v>8</c:v>
                </c:pt>
                <c:pt idx="2">
                  <c:v>8</c:v>
                </c:pt>
                <c:pt idx="3">
                  <c:v>6</c:v>
                </c:pt>
                <c:pt idx="4">
                  <c:v>8</c:v>
                </c:pt>
                <c:pt idx="5">
                  <c:v>7</c:v>
                </c:pt>
                <c:pt idx="6">
                  <c:v>7</c:v>
                </c:pt>
                <c:pt idx="7">
                  <c:v>8</c:v>
                </c:pt>
                <c:pt idx="8">
                  <c:v>7</c:v>
                </c:pt>
                <c:pt idx="9">
                  <c:v>8</c:v>
                </c:pt>
                <c:pt idx="10">
                  <c:v>7</c:v>
                </c:pt>
                <c:pt idx="11">
                  <c:v>7</c:v>
                </c:pt>
                <c:pt idx="12">
                  <c:v>7</c:v>
                </c:pt>
                <c:pt idx="13">
                  <c:v>9</c:v>
                </c:pt>
                <c:pt idx="14">
                  <c:v>8</c:v>
                </c:pt>
                <c:pt idx="15">
                  <c:v>7</c:v>
                </c:pt>
                <c:pt idx="16">
                  <c:v>7</c:v>
                </c:pt>
                <c:pt idx="17">
                  <c:v>7</c:v>
                </c:pt>
                <c:pt idx="18">
                  <c:v>8</c:v>
                </c:pt>
                <c:pt idx="19">
                  <c:v>7</c:v>
                </c:pt>
                <c:pt idx="20">
                  <c:v>7</c:v>
                </c:pt>
                <c:pt idx="21">
                  <c:v>7</c:v>
                </c:pt>
                <c:pt idx="22">
                  <c:v>7</c:v>
                </c:pt>
                <c:pt idx="23">
                  <c:v>7</c:v>
                </c:pt>
                <c:pt idx="24">
                  <c:v>7</c:v>
                </c:pt>
                <c:pt idx="25">
                  <c:v>7</c:v>
                </c:pt>
                <c:pt idx="26">
                  <c:v>7</c:v>
                </c:pt>
                <c:pt idx="27">
                  <c:v>7</c:v>
                </c:pt>
              </c:numCache>
            </c:numRef>
          </c:val>
          <c:extLst>
            <c:ext xmlns:c16="http://schemas.microsoft.com/office/drawing/2014/chart" uri="{C3380CC4-5D6E-409C-BE32-E72D297353CC}">
              <c16:uniqueId val="{00000003-3C5B-4760-9750-A3A5A89C66CE}"/>
            </c:ext>
          </c:extLst>
        </c:ser>
        <c:ser>
          <c:idx val="4"/>
          <c:order val="4"/>
          <c:tx>
            <c:strRef>
              <c:f>Sheet1!$F$1</c:f>
              <c:strCache>
                <c:ptCount val="1"/>
                <c:pt idx="0">
                  <c:v>i10</c:v>
                </c:pt>
              </c:strCache>
            </c:strRef>
          </c:tx>
          <c:spPr>
            <a:ln w="15875" cap="rnd">
              <a:solidFill>
                <a:schemeClr val="accent5"/>
              </a:solidFill>
              <a:round/>
            </a:ln>
            <a:effectLst>
              <a:outerShdw blurRad="40000" dist="20000" dir="5400000" rotWithShape="0">
                <a:srgbClr val="000000">
                  <a:alpha val="38000"/>
                </a:srgbClr>
              </a:outerShdw>
            </a:effectLst>
          </c:spPr>
          <c:marker>
            <c:symbol val="none"/>
          </c:marker>
          <c:cat>
            <c:strRef>
              <c:f>Sheet1!$A$2:$A$29</c:f>
              <c:strCache>
                <c:ptCount val="28"/>
                <c:pt idx="0">
                  <c:v>Front Space </c:v>
                </c:pt>
                <c:pt idx="1">
                  <c:v>Rear Space </c:v>
                </c:pt>
                <c:pt idx="2">
                  <c:v>Feeling of Roominess</c:v>
                </c:pt>
                <c:pt idx="3">
                  <c:v>Boot Space &amp; Flexibility</c:v>
                </c:pt>
                <c:pt idx="4">
                  <c:v>Visibility </c:v>
                </c:pt>
                <c:pt idx="5">
                  <c:v>Perceived Quality </c:v>
                </c:pt>
                <c:pt idx="6">
                  <c:v>Safety </c:v>
                </c:pt>
                <c:pt idx="7">
                  <c:v>Acceleration</c:v>
                </c:pt>
                <c:pt idx="8">
                  <c:v>Top Speed</c:v>
                </c:pt>
                <c:pt idx="9">
                  <c:v>Driveability </c:v>
                </c:pt>
                <c:pt idx="10">
                  <c:v>Gearbox </c:v>
                </c:pt>
                <c:pt idx="11">
                  <c:v>Fuel Efficiency </c:v>
                </c:pt>
                <c:pt idx="12">
                  <c:v>Ride Comfort</c:v>
                </c:pt>
                <c:pt idx="13">
                  <c:v>Front Seat </c:v>
                </c:pt>
                <c:pt idx="14">
                  <c:v>Rear Seat </c:v>
                </c:pt>
                <c:pt idx="15">
                  <c:v>Refinement &amp; NVH</c:v>
                </c:pt>
                <c:pt idx="16">
                  <c:v>Equipment </c:v>
                </c:pt>
                <c:pt idx="17">
                  <c:v>A/C effectiveness</c:v>
                </c:pt>
                <c:pt idx="18">
                  <c:v>Ease of operation</c:v>
                </c:pt>
                <c:pt idx="19">
                  <c:v>Steering Response</c:v>
                </c:pt>
                <c:pt idx="20">
                  <c:v>Directional Stability </c:v>
                </c:pt>
                <c:pt idx="21">
                  <c:v>Agility </c:v>
                </c:pt>
                <c:pt idx="22">
                  <c:v>Braking </c:v>
                </c:pt>
                <c:pt idx="23">
                  <c:v>Grip</c:v>
                </c:pt>
                <c:pt idx="24">
                  <c:v>Turning Circle </c:v>
                </c:pt>
                <c:pt idx="25">
                  <c:v>Price</c:v>
                </c:pt>
                <c:pt idx="26">
                  <c:v>Resale</c:v>
                </c:pt>
                <c:pt idx="27">
                  <c:v>Warranty </c:v>
                </c:pt>
              </c:strCache>
            </c:strRef>
          </c:cat>
          <c:val>
            <c:numRef>
              <c:f>Sheet1!$F$2:$F$29</c:f>
              <c:numCache>
                <c:formatCode>General</c:formatCode>
                <c:ptCount val="28"/>
                <c:pt idx="0">
                  <c:v>7</c:v>
                </c:pt>
                <c:pt idx="1">
                  <c:v>7</c:v>
                </c:pt>
                <c:pt idx="2">
                  <c:v>7</c:v>
                </c:pt>
                <c:pt idx="3">
                  <c:v>7</c:v>
                </c:pt>
                <c:pt idx="4">
                  <c:v>7</c:v>
                </c:pt>
                <c:pt idx="5">
                  <c:v>8</c:v>
                </c:pt>
                <c:pt idx="6">
                  <c:v>7</c:v>
                </c:pt>
                <c:pt idx="7">
                  <c:v>7</c:v>
                </c:pt>
                <c:pt idx="8">
                  <c:v>7</c:v>
                </c:pt>
                <c:pt idx="9">
                  <c:v>7</c:v>
                </c:pt>
                <c:pt idx="10">
                  <c:v>7</c:v>
                </c:pt>
                <c:pt idx="11">
                  <c:v>7</c:v>
                </c:pt>
                <c:pt idx="12">
                  <c:v>7</c:v>
                </c:pt>
                <c:pt idx="13">
                  <c:v>7</c:v>
                </c:pt>
                <c:pt idx="14">
                  <c:v>7</c:v>
                </c:pt>
                <c:pt idx="15">
                  <c:v>8</c:v>
                </c:pt>
                <c:pt idx="16">
                  <c:v>8</c:v>
                </c:pt>
                <c:pt idx="17">
                  <c:v>7</c:v>
                </c:pt>
                <c:pt idx="18">
                  <c:v>7</c:v>
                </c:pt>
                <c:pt idx="19">
                  <c:v>7</c:v>
                </c:pt>
                <c:pt idx="20">
                  <c:v>8</c:v>
                </c:pt>
                <c:pt idx="21">
                  <c:v>7</c:v>
                </c:pt>
                <c:pt idx="22">
                  <c:v>7</c:v>
                </c:pt>
                <c:pt idx="23">
                  <c:v>7</c:v>
                </c:pt>
                <c:pt idx="24">
                  <c:v>7</c:v>
                </c:pt>
                <c:pt idx="25">
                  <c:v>7</c:v>
                </c:pt>
                <c:pt idx="26">
                  <c:v>6</c:v>
                </c:pt>
                <c:pt idx="27">
                  <c:v>7</c:v>
                </c:pt>
              </c:numCache>
            </c:numRef>
          </c:val>
          <c:extLst>
            <c:ext xmlns:c16="http://schemas.microsoft.com/office/drawing/2014/chart" uri="{C3380CC4-5D6E-409C-BE32-E72D297353CC}">
              <c16:uniqueId val="{00000004-3C5B-4760-9750-A3A5A89C66CE}"/>
            </c:ext>
          </c:extLst>
        </c:ser>
        <c:ser>
          <c:idx val="5"/>
          <c:order val="5"/>
          <c:tx>
            <c:strRef>
              <c:f>Sheet1!$G$1</c:f>
              <c:strCache>
                <c:ptCount val="1"/>
                <c:pt idx="0">
                  <c:v>i2 desired</c:v>
                </c:pt>
              </c:strCache>
            </c:strRef>
          </c:tx>
          <c:spPr>
            <a:ln w="15875" cap="rnd">
              <a:solidFill>
                <a:schemeClr val="accent6"/>
              </a:solidFill>
              <a:round/>
            </a:ln>
            <a:effectLst>
              <a:outerShdw blurRad="40000" dist="20000" dir="5400000" rotWithShape="0">
                <a:srgbClr val="000000">
                  <a:alpha val="38000"/>
                </a:srgbClr>
              </a:outerShdw>
            </a:effectLst>
          </c:spPr>
          <c:marker>
            <c:symbol val="none"/>
          </c:marker>
          <c:cat>
            <c:strRef>
              <c:f>Sheet1!$A$2:$A$29</c:f>
              <c:strCache>
                <c:ptCount val="28"/>
                <c:pt idx="0">
                  <c:v>Front Space </c:v>
                </c:pt>
                <c:pt idx="1">
                  <c:v>Rear Space </c:v>
                </c:pt>
                <c:pt idx="2">
                  <c:v>Feeling of Roominess</c:v>
                </c:pt>
                <c:pt idx="3">
                  <c:v>Boot Space &amp; Flexibility</c:v>
                </c:pt>
                <c:pt idx="4">
                  <c:v>Visibility </c:v>
                </c:pt>
                <c:pt idx="5">
                  <c:v>Perceived Quality </c:v>
                </c:pt>
                <c:pt idx="6">
                  <c:v>Safety </c:v>
                </c:pt>
                <c:pt idx="7">
                  <c:v>Acceleration</c:v>
                </c:pt>
                <c:pt idx="8">
                  <c:v>Top Speed</c:v>
                </c:pt>
                <c:pt idx="9">
                  <c:v>Driveability </c:v>
                </c:pt>
                <c:pt idx="10">
                  <c:v>Gearbox </c:v>
                </c:pt>
                <c:pt idx="11">
                  <c:v>Fuel Efficiency </c:v>
                </c:pt>
                <c:pt idx="12">
                  <c:v>Ride Comfort</c:v>
                </c:pt>
                <c:pt idx="13">
                  <c:v>Front Seat </c:v>
                </c:pt>
                <c:pt idx="14">
                  <c:v>Rear Seat </c:v>
                </c:pt>
                <c:pt idx="15">
                  <c:v>Refinement &amp; NVH</c:v>
                </c:pt>
                <c:pt idx="16">
                  <c:v>Equipment </c:v>
                </c:pt>
                <c:pt idx="17">
                  <c:v>A/C effectiveness</c:v>
                </c:pt>
                <c:pt idx="18">
                  <c:v>Ease of operation</c:v>
                </c:pt>
                <c:pt idx="19">
                  <c:v>Steering Response</c:v>
                </c:pt>
                <c:pt idx="20">
                  <c:v>Directional Stability </c:v>
                </c:pt>
                <c:pt idx="21">
                  <c:v>Agility </c:v>
                </c:pt>
                <c:pt idx="22">
                  <c:v>Braking </c:v>
                </c:pt>
                <c:pt idx="23">
                  <c:v>Grip</c:v>
                </c:pt>
                <c:pt idx="24">
                  <c:v>Turning Circle </c:v>
                </c:pt>
                <c:pt idx="25">
                  <c:v>Price</c:v>
                </c:pt>
                <c:pt idx="26">
                  <c:v>Resale</c:v>
                </c:pt>
                <c:pt idx="27">
                  <c:v>Warranty </c:v>
                </c:pt>
              </c:strCache>
            </c:strRef>
          </c:cat>
          <c:val>
            <c:numRef>
              <c:f>Sheet1!$G$2:$G$29</c:f>
              <c:numCache>
                <c:formatCode>General</c:formatCode>
                <c:ptCount val="28"/>
                <c:pt idx="0">
                  <c:v>8</c:v>
                </c:pt>
                <c:pt idx="1">
                  <c:v>7</c:v>
                </c:pt>
                <c:pt idx="2">
                  <c:v>7</c:v>
                </c:pt>
                <c:pt idx="3">
                  <c:v>5</c:v>
                </c:pt>
                <c:pt idx="4">
                  <c:v>7</c:v>
                </c:pt>
                <c:pt idx="5">
                  <c:v>6</c:v>
                </c:pt>
                <c:pt idx="6">
                  <c:v>5</c:v>
                </c:pt>
                <c:pt idx="7">
                  <c:v>5</c:v>
                </c:pt>
                <c:pt idx="8">
                  <c:v>4</c:v>
                </c:pt>
                <c:pt idx="9">
                  <c:v>6</c:v>
                </c:pt>
                <c:pt idx="10">
                  <c:v>6</c:v>
                </c:pt>
                <c:pt idx="11">
                  <c:v>8</c:v>
                </c:pt>
                <c:pt idx="12">
                  <c:v>6</c:v>
                </c:pt>
                <c:pt idx="13">
                  <c:v>8</c:v>
                </c:pt>
                <c:pt idx="14">
                  <c:v>7</c:v>
                </c:pt>
                <c:pt idx="15">
                  <c:v>5</c:v>
                </c:pt>
                <c:pt idx="16">
                  <c:v>4</c:v>
                </c:pt>
                <c:pt idx="17">
                  <c:v>6</c:v>
                </c:pt>
                <c:pt idx="18">
                  <c:v>6</c:v>
                </c:pt>
                <c:pt idx="19">
                  <c:v>5</c:v>
                </c:pt>
                <c:pt idx="20">
                  <c:v>6</c:v>
                </c:pt>
                <c:pt idx="21">
                  <c:v>6</c:v>
                </c:pt>
                <c:pt idx="22">
                  <c:v>5</c:v>
                </c:pt>
                <c:pt idx="23">
                  <c:v>5</c:v>
                </c:pt>
                <c:pt idx="24">
                  <c:v>8</c:v>
                </c:pt>
                <c:pt idx="25">
                  <c:v>8</c:v>
                </c:pt>
                <c:pt idx="26">
                  <c:v>7</c:v>
                </c:pt>
                <c:pt idx="27">
                  <c:v>7</c:v>
                </c:pt>
              </c:numCache>
            </c:numRef>
          </c:val>
          <c:extLst>
            <c:ext xmlns:c16="http://schemas.microsoft.com/office/drawing/2014/chart" uri="{C3380CC4-5D6E-409C-BE32-E72D297353CC}">
              <c16:uniqueId val="{00000005-3C5B-4760-9750-A3A5A89C66CE}"/>
            </c:ext>
          </c:extLst>
        </c:ser>
        <c:dLbls>
          <c:showLegendKey val="0"/>
          <c:showVal val="0"/>
          <c:showCatName val="0"/>
          <c:showSerName val="0"/>
          <c:showPercent val="0"/>
          <c:showBubbleSize val="0"/>
        </c:dLbls>
        <c:axId val="87926272"/>
        <c:axId val="86532096"/>
      </c:radarChart>
      <c:catAx>
        <c:axId val="8792627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50000"/>
                    <a:lumOff val="50000"/>
                  </a:schemeClr>
                </a:solidFill>
                <a:latin typeface="+mn-lt"/>
                <a:ea typeface="+mn-ea"/>
                <a:cs typeface="+mn-cs"/>
              </a:defRPr>
            </a:pPr>
            <a:endParaRPr lang="en-US"/>
          </a:p>
        </c:txPr>
        <c:crossAx val="86532096"/>
        <c:crosses val="autoZero"/>
        <c:auto val="1"/>
        <c:lblAlgn val="ctr"/>
        <c:lblOffset val="100"/>
        <c:noMultiLvlLbl val="0"/>
      </c:catAx>
      <c:valAx>
        <c:axId val="86532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87926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2A9C16C5-FBA2-4B91-B801-D742B1715927}" type="datetimeFigureOut">
              <a:rPr lang="en-IN" smtClean="0"/>
              <a:t>29-07-2025</a:t>
            </a:fld>
            <a:endParaRPr lang="en-IN"/>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C307358-E0DD-4FB9-A61F-8094BF1083C3}" type="slidenum">
              <a:rPr lang="en-IN" smtClean="0"/>
              <a:t>‹#›</a:t>
            </a:fld>
            <a:endParaRPr lang="en-IN"/>
          </a:p>
        </p:txBody>
      </p:sp>
    </p:spTree>
    <p:extLst>
      <p:ext uri="{BB962C8B-B14F-4D97-AF65-F5344CB8AC3E}">
        <p14:creationId xmlns:p14="http://schemas.microsoft.com/office/powerpoint/2010/main" val="3228651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692A1-6B4E-6C96-20F9-3F5B801621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9A2E1-2A42-4951-2031-026DC0C14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31F076-0683-69C0-FF72-8897949EE329}"/>
              </a:ext>
            </a:extLst>
          </p:cNvPr>
          <p:cNvSpPr>
            <a:spLocks noGrp="1"/>
          </p:cNvSpPr>
          <p:nvPr>
            <p:ph type="body" idx="1"/>
          </p:nvPr>
        </p:nvSpPr>
        <p:spPr/>
        <p:txBody>
          <a:bodyPr/>
          <a:lstStyle/>
          <a:p>
            <a:r>
              <a:rPr lang="en-IN">
                <a:ea typeface="Calibri" panose="020F0502020204030204"/>
                <a:cs typeface="Calibri" panose="020F0502020204030204"/>
              </a:rPr>
              <a:t>Closures</a:t>
            </a:r>
          </a:p>
          <a:p>
            <a:r>
              <a:rPr lang="en-IN">
                <a:ea typeface="Calibri" panose="020F0502020204030204"/>
                <a:cs typeface="Calibri" panose="020F0502020204030204"/>
              </a:rPr>
              <a:t>AMERICAS,APAC, EMEA and India</a:t>
            </a:r>
          </a:p>
          <a:p>
            <a:r>
              <a:rPr lang="en-IN">
                <a:ea typeface="Calibri" panose="020F0502020204030204"/>
                <a:cs typeface="Calibri" panose="020F0502020204030204"/>
              </a:rPr>
              <a:t>Remove the word verticals</a:t>
            </a:r>
          </a:p>
          <a:p>
            <a:r>
              <a:rPr lang="en-IN">
                <a:ea typeface="Calibri" panose="020F0502020204030204"/>
                <a:cs typeface="Calibri" panose="020F0502020204030204"/>
              </a:rPr>
              <a:t>All sentence case in Brit English</a:t>
            </a:r>
          </a:p>
        </p:txBody>
      </p:sp>
      <p:sp>
        <p:nvSpPr>
          <p:cNvPr id="4" name="Slide Number Placeholder 3">
            <a:extLst>
              <a:ext uri="{FF2B5EF4-FFF2-40B4-BE49-F238E27FC236}">
                <a16:creationId xmlns:a16="http://schemas.microsoft.com/office/drawing/2014/main" id="{FBC3FD95-26A4-B2BA-FF0B-EEDF9F60B3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3C476-D406-4E0A-BDBA-5B2648FE5544}"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098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CE572-D314-5AA9-41A6-97F4C70BD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C3B33-5E2E-7B8E-E05D-492E019A1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65B4D-C0BB-7122-0D60-F3BAFBFE6E03}"/>
              </a:ext>
            </a:extLst>
          </p:cNvPr>
          <p:cNvSpPr>
            <a:spLocks noGrp="1"/>
          </p:cNvSpPr>
          <p:nvPr>
            <p:ph type="body" idx="1"/>
          </p:nvPr>
        </p:nvSpPr>
        <p:spPr/>
        <p:txBody>
          <a:bodyPr/>
          <a:lstStyle/>
          <a:p>
            <a:r>
              <a:rPr lang="en-IN"/>
              <a:t>HT has full capability in process, layout and plant engineering.  HT has been supporting plant engineering for global OEMs.  HT has also been supporting many Tier1s in developing low-cost micro factories to support low to moderate volume production.  </a:t>
            </a:r>
          </a:p>
          <a:p>
            <a:endParaRPr lang="en-IN"/>
          </a:p>
          <a:p>
            <a:br>
              <a:rPr lang="ja-JP" altLang="en-US"/>
            </a:br>
            <a:r>
              <a:rPr lang="en-US" altLang="ja-JP" b="0" i="0">
                <a:solidFill>
                  <a:srgbClr val="202124"/>
                </a:solidFill>
                <a:effectLst/>
                <a:latin typeface="Google Sans"/>
              </a:rPr>
              <a:t>HT</a:t>
            </a:r>
            <a:r>
              <a:rPr lang="ja-JP" altLang="en-US" b="0" i="0">
                <a:solidFill>
                  <a:srgbClr val="202124"/>
                </a:solidFill>
                <a:effectLst/>
                <a:latin typeface="Google Sans"/>
              </a:rPr>
              <a:t>は、プロセス、レイアウト、およびプラントエンジニアリングにおいて完全な機能を備えています。 </a:t>
            </a:r>
            <a:r>
              <a:rPr lang="en-US" altLang="ja-JP" b="0" i="0">
                <a:solidFill>
                  <a:srgbClr val="202124"/>
                </a:solidFill>
                <a:effectLst/>
                <a:latin typeface="Google Sans"/>
              </a:rPr>
              <a:t>HT</a:t>
            </a:r>
            <a:r>
              <a:rPr lang="ja-JP" altLang="en-US" b="0" i="0">
                <a:solidFill>
                  <a:srgbClr val="202124"/>
                </a:solidFill>
                <a:effectLst/>
                <a:latin typeface="Google Sans"/>
              </a:rPr>
              <a:t>は、グローバル</a:t>
            </a:r>
            <a:r>
              <a:rPr lang="en-US" altLang="ja-JP" b="0" i="0">
                <a:solidFill>
                  <a:srgbClr val="202124"/>
                </a:solidFill>
                <a:effectLst/>
                <a:latin typeface="Google Sans"/>
              </a:rPr>
              <a:t>OEM</a:t>
            </a:r>
            <a:r>
              <a:rPr lang="ja-JP" altLang="en-US" b="0" i="0">
                <a:solidFill>
                  <a:srgbClr val="202124"/>
                </a:solidFill>
                <a:effectLst/>
                <a:latin typeface="Google Sans"/>
              </a:rPr>
              <a:t>向けのプラントエンジニアリングをサポートしてきました。 </a:t>
            </a:r>
            <a:r>
              <a:rPr lang="en-US" altLang="ja-JP" b="0" i="0">
                <a:solidFill>
                  <a:srgbClr val="202124"/>
                </a:solidFill>
                <a:effectLst/>
                <a:latin typeface="Google Sans"/>
              </a:rPr>
              <a:t>HT</a:t>
            </a:r>
            <a:r>
              <a:rPr lang="ja-JP" altLang="en-US" b="0" i="0">
                <a:solidFill>
                  <a:srgbClr val="202124"/>
                </a:solidFill>
                <a:effectLst/>
                <a:latin typeface="Google Sans"/>
              </a:rPr>
              <a:t>はまた、少量から中程度の大量生産をサポートするための低コストのマイクロファクトリーの開発において、多くの</a:t>
            </a:r>
            <a:r>
              <a:rPr lang="en-US" altLang="ja-JP" b="0" i="0">
                <a:solidFill>
                  <a:srgbClr val="202124"/>
                </a:solidFill>
                <a:effectLst/>
                <a:latin typeface="Google Sans"/>
              </a:rPr>
              <a:t>Tier1</a:t>
            </a:r>
            <a:r>
              <a:rPr lang="ja-JP" altLang="en-US" b="0" i="0">
                <a:solidFill>
                  <a:srgbClr val="202124"/>
                </a:solidFill>
                <a:effectLst/>
                <a:latin typeface="Google Sans"/>
              </a:rPr>
              <a:t>をサポートしてきました。</a:t>
            </a:r>
            <a:endParaRPr lang="en-IN"/>
          </a:p>
        </p:txBody>
      </p:sp>
      <p:sp>
        <p:nvSpPr>
          <p:cNvPr id="4" name="Slide Number Placeholder 3">
            <a:extLst>
              <a:ext uri="{FF2B5EF4-FFF2-40B4-BE49-F238E27FC236}">
                <a16:creationId xmlns:a16="http://schemas.microsoft.com/office/drawing/2014/main" id="{36DF60C0-04D3-DF6A-9BF6-98C8A26537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B2055-7CD6-40C2-A544-3828EFEEE17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49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D41250CA-6A82-4D56-BD0E-1B8E2226CB95}" type="slidenum">
              <a:rPr lang="en-IN" smtClean="0"/>
              <a:t>21</a:t>
            </a:fld>
            <a:endParaRPr lang="en-IN"/>
          </a:p>
        </p:txBody>
      </p:sp>
    </p:spTree>
    <p:extLst>
      <p:ext uri="{BB962C8B-B14F-4D97-AF65-F5344CB8AC3E}">
        <p14:creationId xmlns:p14="http://schemas.microsoft.com/office/powerpoint/2010/main" val="3463236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C567F-1316-786F-7008-188AA1990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F9599-CD70-3FBD-473E-D6F65EF40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07C8D-8D6C-37B4-8AFD-2505378C4802}"/>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AA0B9F05-60F4-01E9-324B-F693AFB81A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250CA-6A82-4D56-BD0E-1B8E2226CB9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3942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E3B1F-E6CF-D1C0-A249-73A36D3856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B18E8-ED81-9083-CF37-D4332ADA8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7B884-259E-45EC-D8B6-7887BA876B63}"/>
              </a:ext>
            </a:extLst>
          </p:cNvPr>
          <p:cNvSpPr>
            <a:spLocks noGrp="1"/>
          </p:cNvSpPr>
          <p:nvPr>
            <p:ph type="body" idx="1"/>
          </p:nvPr>
        </p:nvSpPr>
        <p:spPr/>
        <p:txBody>
          <a:bodyPr/>
          <a:lstStyle/>
          <a:p>
            <a:r>
              <a:rPr lang="en-IN"/>
              <a:t>Images to be replaced. Sync with the tags given below.</a:t>
            </a:r>
          </a:p>
        </p:txBody>
      </p:sp>
      <p:sp>
        <p:nvSpPr>
          <p:cNvPr id="4" name="Slide Number Placeholder 3">
            <a:extLst>
              <a:ext uri="{FF2B5EF4-FFF2-40B4-BE49-F238E27FC236}">
                <a16:creationId xmlns:a16="http://schemas.microsoft.com/office/drawing/2014/main" id="{60196F79-C729-4C02-2441-837E17A2B2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250CA-6A82-4D56-BD0E-1B8E2226CB9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144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4CF5B-A5E9-A33F-304A-D13688B3D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BD731-6671-4F2C-9FEB-FA6AF60B4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220C7-3CFF-2491-E43A-51C5C69A4BC3}"/>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AE81C294-1F67-5479-865E-91346255A9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250CA-6A82-4D56-BD0E-1B8E2226CB9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6675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a:xfrm>
            <a:off x="3815373" y="9371286"/>
            <a:ext cx="2918831" cy="49502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42486-5E2C-4EA2-91EF-F87A43DB75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Wingdings" panose="05000000000000000000" pitchFamily="2" charset="2"/>
              <a:buChar char="§"/>
            </a:pPr>
            <a:r>
              <a:rPr lang="en-US" sz="1200">
                <a:solidFill>
                  <a:srgbClr val="000000"/>
                </a:solidFill>
              </a:rPr>
              <a:t>Load Calculations / System Sizing / Charge Balance Study </a:t>
            </a:r>
          </a:p>
          <a:p>
            <a:pPr marL="285750" indent="-285750">
              <a:lnSpc>
                <a:spcPct val="150000"/>
              </a:lnSpc>
              <a:buFont typeface="Wingdings" panose="05000000000000000000" pitchFamily="2" charset="2"/>
              <a:buChar char="§"/>
            </a:pPr>
            <a:r>
              <a:rPr lang="en-US" sz="1200">
                <a:solidFill>
                  <a:srgbClr val="000000"/>
                </a:solidFill>
              </a:rPr>
              <a:t>High Level Architecture / Schematics </a:t>
            </a:r>
          </a:p>
          <a:p>
            <a:pPr marL="285750" indent="-285750">
              <a:lnSpc>
                <a:spcPct val="150000"/>
              </a:lnSpc>
              <a:buFont typeface="Wingdings" panose="05000000000000000000" pitchFamily="2" charset="2"/>
              <a:buChar char="§"/>
            </a:pPr>
            <a:r>
              <a:rPr lang="en-US" sz="1200">
                <a:solidFill>
                  <a:srgbClr val="000000"/>
                </a:solidFill>
              </a:rPr>
              <a:t>Schematic creation as per vehicle architecture</a:t>
            </a:r>
          </a:p>
          <a:p>
            <a:pPr marL="285750" indent="-285750">
              <a:lnSpc>
                <a:spcPct val="150000"/>
              </a:lnSpc>
              <a:buFont typeface="Wingdings" panose="05000000000000000000" pitchFamily="2" charset="2"/>
              <a:buChar char="§"/>
            </a:pPr>
            <a:r>
              <a:rPr lang="en-US" sz="1200">
                <a:solidFill>
                  <a:srgbClr val="000000"/>
                </a:solidFill>
              </a:rPr>
              <a:t>Design interfaces between modules, relay logic and major components used in Automotive.</a:t>
            </a:r>
          </a:p>
          <a:p>
            <a:pPr marL="285750" indent="-285750">
              <a:lnSpc>
                <a:spcPct val="150000"/>
              </a:lnSpc>
              <a:buFont typeface="Wingdings" panose="05000000000000000000" pitchFamily="2" charset="2"/>
              <a:buChar char="§"/>
            </a:pPr>
            <a:r>
              <a:rPr lang="en-US" sz="1200">
                <a:solidFill>
                  <a:srgbClr val="000000"/>
                </a:solidFill>
              </a:rPr>
              <a:t>2D harness drawings for harness supplier</a:t>
            </a:r>
          </a:p>
          <a:p>
            <a:pPr marL="285750" indent="-285750">
              <a:lnSpc>
                <a:spcPct val="150000"/>
              </a:lnSpc>
              <a:buFont typeface="Wingdings" panose="05000000000000000000" pitchFamily="2" charset="2"/>
              <a:buChar char="§"/>
            </a:pPr>
            <a:r>
              <a:rPr lang="en-US" sz="1200">
                <a:solidFill>
                  <a:srgbClr val="000000"/>
                </a:solidFill>
              </a:rPr>
              <a:t>3D harness CAD for Electrical harness packaging, packaging of electrical components</a:t>
            </a:r>
          </a:p>
          <a:p>
            <a:pPr marL="285750" indent="-285750">
              <a:lnSpc>
                <a:spcPct val="150000"/>
              </a:lnSpc>
              <a:buFont typeface="Wingdings" panose="05000000000000000000" pitchFamily="2" charset="2"/>
              <a:buChar char="§"/>
            </a:pPr>
            <a:r>
              <a:rPr lang="en-US" sz="1200">
                <a:solidFill>
                  <a:srgbClr val="000000"/>
                </a:solidFill>
              </a:rPr>
              <a:t>Testing (Bench / Functional Vehicle)</a:t>
            </a:r>
          </a:p>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250CA-6A82-4D56-BD0E-1B8E2226CB9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015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D41250CA-6A82-4D56-BD0E-1B8E2226CB95}" type="slidenum">
              <a:rPr lang="en-IN" smtClean="0"/>
              <a:t>16</a:t>
            </a:fld>
            <a:endParaRPr lang="en-IN"/>
          </a:p>
        </p:txBody>
      </p:sp>
    </p:spTree>
    <p:extLst>
      <p:ext uri="{BB962C8B-B14F-4D97-AF65-F5344CB8AC3E}">
        <p14:creationId xmlns:p14="http://schemas.microsoft.com/office/powerpoint/2010/main" val="500041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1250CA-6A82-4D56-BD0E-1B8E2226CB9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64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At each milestone, HT Costing engineers will calculate cost of the part and compares with targets set.  HT has developed specific methodologies to narrow the gap as project progresses. </a:t>
            </a:r>
          </a:p>
          <a:p>
            <a:endParaRPr lang="en-IN"/>
          </a:p>
          <a:p>
            <a:r>
              <a:rPr lang="ja-JP"/>
              <a:t>各マイルストーンで、HT Costingエンジニアは部品のコストを計算し、設定された目標と比較します。 HTは、プロジェクトの進行に合わせてギャップを狭めるための特定の方法論を開発しました。</a:t>
            </a:r>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B2055-7CD6-40C2-A544-3828EFEEE179}"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469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1" name="Picture Placeholder 14">
            <a:extLst>
              <a:ext uri="{FF2B5EF4-FFF2-40B4-BE49-F238E27FC236}">
                <a16:creationId xmlns:a16="http://schemas.microsoft.com/office/drawing/2014/main" id="{736F575B-23F9-2FC7-CEF6-65F3EE44EE12}"/>
              </a:ext>
            </a:extLst>
          </p:cNvPr>
          <p:cNvSpPr>
            <a:spLocks noGrp="1"/>
          </p:cNvSpPr>
          <p:nvPr>
            <p:ph type="pic" sz="quarter" idx="10"/>
          </p:nvPr>
        </p:nvSpPr>
        <p:spPr>
          <a:xfrm>
            <a:off x="7723303" y="971716"/>
            <a:ext cx="4283502" cy="4914568"/>
          </a:xfrm>
          <a:custGeom>
            <a:avLst/>
            <a:gdLst>
              <a:gd name="connsiteX0" fmla="*/ 0 w 5561012"/>
              <a:gd name="connsiteY0" fmla="*/ 1583531 h 3167062"/>
              <a:gd name="connsiteX1" fmla="*/ 791766 w 5561012"/>
              <a:gd name="connsiteY1" fmla="*/ 1 h 3167062"/>
              <a:gd name="connsiteX2" fmla="*/ 4769247 w 5561012"/>
              <a:gd name="connsiteY2" fmla="*/ 1 h 3167062"/>
              <a:gd name="connsiteX3" fmla="*/ 5561012 w 5561012"/>
              <a:gd name="connsiteY3" fmla="*/ 1583531 h 3167062"/>
              <a:gd name="connsiteX4" fmla="*/ 4769247 w 5561012"/>
              <a:gd name="connsiteY4" fmla="*/ 3167061 h 3167062"/>
              <a:gd name="connsiteX5" fmla="*/ 791766 w 5561012"/>
              <a:gd name="connsiteY5" fmla="*/ 3167061 h 3167062"/>
              <a:gd name="connsiteX6" fmla="*/ 0 w 5561012"/>
              <a:gd name="connsiteY6" fmla="*/ 1583531 h 3167062"/>
              <a:gd name="connsiteX0" fmla="*/ 0 w 5561012"/>
              <a:gd name="connsiteY0" fmla="*/ 3155852 h 4739382"/>
              <a:gd name="connsiteX1" fmla="*/ 2776683 w 5561012"/>
              <a:gd name="connsiteY1" fmla="*/ 0 h 4739382"/>
              <a:gd name="connsiteX2" fmla="*/ 4769247 w 5561012"/>
              <a:gd name="connsiteY2" fmla="*/ 1572322 h 4739382"/>
              <a:gd name="connsiteX3" fmla="*/ 5561012 w 5561012"/>
              <a:gd name="connsiteY3" fmla="*/ 3155852 h 4739382"/>
              <a:gd name="connsiteX4" fmla="*/ 4769247 w 5561012"/>
              <a:gd name="connsiteY4" fmla="*/ 4739382 h 4739382"/>
              <a:gd name="connsiteX5" fmla="*/ 791766 w 5561012"/>
              <a:gd name="connsiteY5" fmla="*/ 4739382 h 4739382"/>
              <a:gd name="connsiteX6" fmla="*/ 0 w 5561012"/>
              <a:gd name="connsiteY6" fmla="*/ 3155852 h 4739382"/>
              <a:gd name="connsiteX0" fmla="*/ 0 w 5561012"/>
              <a:gd name="connsiteY0" fmla="*/ 1561228 h 4739382"/>
              <a:gd name="connsiteX1" fmla="*/ 2776683 w 5561012"/>
              <a:gd name="connsiteY1" fmla="*/ 0 h 4739382"/>
              <a:gd name="connsiteX2" fmla="*/ 4769247 w 5561012"/>
              <a:gd name="connsiteY2" fmla="*/ 1572322 h 4739382"/>
              <a:gd name="connsiteX3" fmla="*/ 5561012 w 5561012"/>
              <a:gd name="connsiteY3" fmla="*/ 3155852 h 4739382"/>
              <a:gd name="connsiteX4" fmla="*/ 4769247 w 5561012"/>
              <a:gd name="connsiteY4" fmla="*/ 4739382 h 4739382"/>
              <a:gd name="connsiteX5" fmla="*/ 791766 w 5561012"/>
              <a:gd name="connsiteY5" fmla="*/ 4739382 h 4739382"/>
              <a:gd name="connsiteX6" fmla="*/ 0 w 5561012"/>
              <a:gd name="connsiteY6" fmla="*/ 1561228 h 4739382"/>
              <a:gd name="connsiteX0" fmla="*/ 0 w 5561012"/>
              <a:gd name="connsiteY0" fmla="*/ 1561228 h 4772836"/>
              <a:gd name="connsiteX1" fmla="*/ 2776683 w 5561012"/>
              <a:gd name="connsiteY1" fmla="*/ 0 h 4772836"/>
              <a:gd name="connsiteX2" fmla="*/ 4769247 w 5561012"/>
              <a:gd name="connsiteY2" fmla="*/ 1572322 h 4772836"/>
              <a:gd name="connsiteX3" fmla="*/ 5561012 w 5561012"/>
              <a:gd name="connsiteY3" fmla="*/ 3155852 h 4772836"/>
              <a:gd name="connsiteX4" fmla="*/ 4769247 w 5561012"/>
              <a:gd name="connsiteY4" fmla="*/ 4739382 h 4772836"/>
              <a:gd name="connsiteX5" fmla="*/ 29 w 5561012"/>
              <a:gd name="connsiteY5" fmla="*/ 4772836 h 4772836"/>
              <a:gd name="connsiteX6" fmla="*/ 0 w 5561012"/>
              <a:gd name="connsiteY6" fmla="*/ 1561228 h 4772836"/>
              <a:gd name="connsiteX0" fmla="*/ 0 w 5561012"/>
              <a:gd name="connsiteY0" fmla="*/ 1561228 h 6367460"/>
              <a:gd name="connsiteX1" fmla="*/ 2776683 w 5561012"/>
              <a:gd name="connsiteY1" fmla="*/ 0 h 6367460"/>
              <a:gd name="connsiteX2" fmla="*/ 4769247 w 5561012"/>
              <a:gd name="connsiteY2" fmla="*/ 1572322 h 6367460"/>
              <a:gd name="connsiteX3" fmla="*/ 5561012 w 5561012"/>
              <a:gd name="connsiteY3" fmla="*/ 3155852 h 6367460"/>
              <a:gd name="connsiteX4" fmla="*/ 2773179 w 5561012"/>
              <a:gd name="connsiteY4" fmla="*/ 6367460 h 6367460"/>
              <a:gd name="connsiteX5" fmla="*/ 29 w 5561012"/>
              <a:gd name="connsiteY5" fmla="*/ 4772836 h 6367460"/>
              <a:gd name="connsiteX6" fmla="*/ 0 w 5561012"/>
              <a:gd name="connsiteY6" fmla="*/ 1561228 h 6367460"/>
              <a:gd name="connsiteX0" fmla="*/ 0 w 5572163"/>
              <a:gd name="connsiteY0" fmla="*/ 1561228 h 6367460"/>
              <a:gd name="connsiteX1" fmla="*/ 2776683 w 5572163"/>
              <a:gd name="connsiteY1" fmla="*/ 0 h 6367460"/>
              <a:gd name="connsiteX2" fmla="*/ 4769247 w 5572163"/>
              <a:gd name="connsiteY2" fmla="*/ 1572322 h 6367460"/>
              <a:gd name="connsiteX3" fmla="*/ 5572163 w 5572163"/>
              <a:gd name="connsiteY3" fmla="*/ 4761627 h 6367460"/>
              <a:gd name="connsiteX4" fmla="*/ 2773179 w 5572163"/>
              <a:gd name="connsiteY4" fmla="*/ 6367460 h 6367460"/>
              <a:gd name="connsiteX5" fmla="*/ 29 w 5572163"/>
              <a:gd name="connsiteY5" fmla="*/ 4772836 h 6367460"/>
              <a:gd name="connsiteX6" fmla="*/ 0 w 5572163"/>
              <a:gd name="connsiteY6" fmla="*/ 1561228 h 6367460"/>
              <a:gd name="connsiteX0" fmla="*/ 0 w 5572163"/>
              <a:gd name="connsiteY0" fmla="*/ 1561228 h 6367460"/>
              <a:gd name="connsiteX1" fmla="*/ 2776683 w 5572163"/>
              <a:gd name="connsiteY1" fmla="*/ 0 h 6367460"/>
              <a:gd name="connsiteX2" fmla="*/ 5549832 w 5572163"/>
              <a:gd name="connsiteY2" fmla="*/ 1616927 h 6367460"/>
              <a:gd name="connsiteX3" fmla="*/ 5572163 w 5572163"/>
              <a:gd name="connsiteY3" fmla="*/ 4761627 h 6367460"/>
              <a:gd name="connsiteX4" fmla="*/ 2773179 w 5572163"/>
              <a:gd name="connsiteY4" fmla="*/ 6367460 h 6367460"/>
              <a:gd name="connsiteX5" fmla="*/ 29 w 5572163"/>
              <a:gd name="connsiteY5" fmla="*/ 4772836 h 6367460"/>
              <a:gd name="connsiteX6" fmla="*/ 0 w 5572163"/>
              <a:gd name="connsiteY6" fmla="*/ 1561228 h 6367460"/>
              <a:gd name="connsiteX0" fmla="*/ 0 w 5572163"/>
              <a:gd name="connsiteY0" fmla="*/ 1561228 h 6367460"/>
              <a:gd name="connsiteX1" fmla="*/ 2776683 w 5572163"/>
              <a:gd name="connsiteY1" fmla="*/ 0 h 6367460"/>
              <a:gd name="connsiteX2" fmla="*/ 5549832 w 5572163"/>
              <a:gd name="connsiteY2" fmla="*/ 1572322 h 6367460"/>
              <a:gd name="connsiteX3" fmla="*/ 5572163 w 5572163"/>
              <a:gd name="connsiteY3" fmla="*/ 4761627 h 6367460"/>
              <a:gd name="connsiteX4" fmla="*/ 2773179 w 5572163"/>
              <a:gd name="connsiteY4" fmla="*/ 6367460 h 6367460"/>
              <a:gd name="connsiteX5" fmla="*/ 29 w 5572163"/>
              <a:gd name="connsiteY5" fmla="*/ 4772836 h 6367460"/>
              <a:gd name="connsiteX6" fmla="*/ 0 w 5572163"/>
              <a:gd name="connsiteY6" fmla="*/ 1561228 h 6367460"/>
              <a:gd name="connsiteX0" fmla="*/ 0 w 5572163"/>
              <a:gd name="connsiteY0" fmla="*/ 1561228 h 6367460"/>
              <a:gd name="connsiteX1" fmla="*/ 2776683 w 5572163"/>
              <a:gd name="connsiteY1" fmla="*/ 0 h 6367460"/>
              <a:gd name="connsiteX2" fmla="*/ 5549832 w 5572163"/>
              <a:gd name="connsiteY2" fmla="*/ 1572322 h 6367460"/>
              <a:gd name="connsiteX3" fmla="*/ 5572163 w 5572163"/>
              <a:gd name="connsiteY3" fmla="*/ 4783930 h 6367460"/>
              <a:gd name="connsiteX4" fmla="*/ 2773179 w 5572163"/>
              <a:gd name="connsiteY4" fmla="*/ 6367460 h 6367460"/>
              <a:gd name="connsiteX5" fmla="*/ 29 w 5572163"/>
              <a:gd name="connsiteY5" fmla="*/ 4772836 h 6367460"/>
              <a:gd name="connsiteX6" fmla="*/ 0 w 5572163"/>
              <a:gd name="connsiteY6" fmla="*/ 1561228 h 6367460"/>
              <a:gd name="connsiteX0" fmla="*/ 0 w 5549832"/>
              <a:gd name="connsiteY0" fmla="*/ 1561228 h 6367460"/>
              <a:gd name="connsiteX1" fmla="*/ 2776683 w 5549832"/>
              <a:gd name="connsiteY1" fmla="*/ 0 h 6367460"/>
              <a:gd name="connsiteX2" fmla="*/ 5549832 w 5549832"/>
              <a:gd name="connsiteY2" fmla="*/ 1572322 h 6367460"/>
              <a:gd name="connsiteX3" fmla="*/ 5538709 w 5549832"/>
              <a:gd name="connsiteY3" fmla="*/ 4806232 h 6367460"/>
              <a:gd name="connsiteX4" fmla="*/ 2773179 w 5549832"/>
              <a:gd name="connsiteY4" fmla="*/ 6367460 h 6367460"/>
              <a:gd name="connsiteX5" fmla="*/ 29 w 5549832"/>
              <a:gd name="connsiteY5" fmla="*/ 4772836 h 6367460"/>
              <a:gd name="connsiteX6" fmla="*/ 0 w 5549832"/>
              <a:gd name="connsiteY6" fmla="*/ 1561228 h 636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9832" h="6367460">
                <a:moveTo>
                  <a:pt x="0" y="1561228"/>
                </a:moveTo>
                <a:lnTo>
                  <a:pt x="2776683" y="0"/>
                </a:lnTo>
                <a:lnTo>
                  <a:pt x="5549832" y="1572322"/>
                </a:lnTo>
                <a:cubicBezTo>
                  <a:pt x="5546124" y="2650292"/>
                  <a:pt x="5542417" y="3728262"/>
                  <a:pt x="5538709" y="4806232"/>
                </a:cubicBezTo>
                <a:lnTo>
                  <a:pt x="2773179" y="6367460"/>
                </a:lnTo>
                <a:lnTo>
                  <a:pt x="29" y="4772836"/>
                </a:lnTo>
                <a:cubicBezTo>
                  <a:pt x="19" y="3702300"/>
                  <a:pt x="10" y="2631764"/>
                  <a:pt x="0" y="1561228"/>
                </a:cubicBezTo>
                <a:close/>
              </a:path>
            </a:pathLst>
          </a:custGeom>
        </p:spPr>
        <p:txBody>
          <a:bodyPr anchor="ctr"/>
          <a:lstStyle>
            <a:lvl1pPr algn="ctr">
              <a:defRPr/>
            </a:lvl1pPr>
          </a:lstStyle>
          <a:p>
            <a:r>
              <a:rPr lang="en-US"/>
              <a:t>Click icon to add picture</a:t>
            </a:r>
            <a:endParaRPr lang="en-IN"/>
          </a:p>
        </p:txBody>
      </p:sp>
      <p:sp>
        <p:nvSpPr>
          <p:cNvPr id="32" name="Slide Number Placeholder 2">
            <a:extLst>
              <a:ext uri="{FF2B5EF4-FFF2-40B4-BE49-F238E27FC236}">
                <a16:creationId xmlns:a16="http://schemas.microsoft.com/office/drawing/2014/main" id="{7BEF39BC-EB4D-EDA9-4D30-57685A960211}"/>
              </a:ext>
            </a:extLst>
          </p:cNvPr>
          <p:cNvSpPr txBox="1">
            <a:spLocks/>
          </p:cNvSpPr>
          <p:nvPr userDrawn="1"/>
        </p:nvSpPr>
        <p:spPr>
          <a:xfrm>
            <a:off x="70029" y="6505723"/>
            <a:ext cx="1684127"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75000"/>
                  </a:schemeClr>
                </a:solidFill>
                <a:effectLst/>
                <a:uLnTx/>
                <a:uFillTx/>
                <a:latin typeface="Segoe UI" panose="020B0502040204020203" pitchFamily="34" charset="0"/>
                <a:ea typeface="Roboto" pitchFamily="2" charset="0"/>
                <a:cs typeface="Segoe UI" panose="020B0502040204020203" pitchFamily="34" charset="0"/>
              </a:rPr>
              <a:t>© Hinduja Tech Limited 2025</a:t>
            </a:r>
          </a:p>
        </p:txBody>
      </p:sp>
      <p:pic>
        <p:nvPicPr>
          <p:cNvPr id="96" name="Graphic 95">
            <a:extLst>
              <a:ext uri="{FF2B5EF4-FFF2-40B4-BE49-F238E27FC236}">
                <a16:creationId xmlns:a16="http://schemas.microsoft.com/office/drawing/2014/main" id="{CFD808FB-709C-5C85-EBCC-BBB8F44DD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38679" y="191127"/>
            <a:ext cx="2824482" cy="2858786"/>
          </a:xfrm>
          <a:prstGeom prst="rect">
            <a:avLst/>
          </a:prstGeom>
        </p:spPr>
      </p:pic>
      <p:pic>
        <p:nvPicPr>
          <p:cNvPr id="100" name="Graphic 99">
            <a:extLst>
              <a:ext uri="{FF2B5EF4-FFF2-40B4-BE49-F238E27FC236}">
                <a16:creationId xmlns:a16="http://schemas.microsoft.com/office/drawing/2014/main" id="{C3524699-5A47-755E-8590-1E03B549942B}"/>
              </a:ext>
            </a:extLst>
          </p:cNvPr>
          <p:cNvPicPr>
            <a:picLocks noChangeAspect="1"/>
          </p:cNvPicPr>
          <p:nvPr userDrawn="1"/>
        </p:nvPicPr>
        <p:blipFill>
          <a:blip r:embed="rId4">
            <a:alphaModFix amt="16000"/>
            <a:extLst>
              <a:ext uri="{96DAC541-7B7A-43D3-8B79-37D633B846F1}">
                <asvg:svgBlip xmlns:asvg="http://schemas.microsoft.com/office/drawing/2016/SVG/main" r:embed="rId5"/>
              </a:ext>
            </a:extLst>
          </a:blip>
          <a:srcRect b="34172"/>
          <a:stretch/>
        </p:blipFill>
        <p:spPr>
          <a:xfrm>
            <a:off x="-104171" y="4994752"/>
            <a:ext cx="12192000" cy="1961634"/>
          </a:xfrm>
          <a:prstGeom prst="rect">
            <a:avLst/>
          </a:prstGeom>
        </p:spPr>
      </p:pic>
      <p:sp>
        <p:nvSpPr>
          <p:cNvPr id="2" name="Rectangle 1">
            <a:extLst>
              <a:ext uri="{FF2B5EF4-FFF2-40B4-BE49-F238E27FC236}">
                <a16:creationId xmlns:a16="http://schemas.microsoft.com/office/drawing/2014/main" id="{CF8B6774-FD85-816C-833D-E3D694F56F4B}"/>
              </a:ext>
            </a:extLst>
          </p:cNvPr>
          <p:cNvSpPr/>
          <p:nvPr userDrawn="1"/>
        </p:nvSpPr>
        <p:spPr>
          <a:xfrm>
            <a:off x="10486663" y="115747"/>
            <a:ext cx="1539433" cy="5903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5408574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Multibrand_slide">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241866F4-F0B5-2903-605E-4DFE6931E3E6}"/>
              </a:ext>
            </a:extLst>
          </p:cNvPr>
          <p:cNvSpPr txBox="1">
            <a:spLocks/>
          </p:cNvSpPr>
          <p:nvPr/>
        </p:nvSpPr>
        <p:spPr>
          <a:xfrm>
            <a:off x="70029" y="6505723"/>
            <a:ext cx="1684127"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lumMod val="75000"/>
                  </a:schemeClr>
                </a:solidFill>
                <a:effectLst/>
                <a:uLnTx/>
                <a:uFillTx/>
                <a:latin typeface="Segoe UI" panose="020B0502040204020203" pitchFamily="34" charset="0"/>
                <a:ea typeface="Roboto" pitchFamily="2" charset="0"/>
                <a:cs typeface="Segoe UI" panose="020B0502040204020203" pitchFamily="34" charset="0"/>
              </a:rPr>
              <a:t>© Hinduja Tech Limited 2025</a:t>
            </a:r>
          </a:p>
        </p:txBody>
      </p:sp>
      <p:cxnSp>
        <p:nvCxnSpPr>
          <p:cNvPr id="12" name="Straight Connector 11">
            <a:extLst>
              <a:ext uri="{FF2B5EF4-FFF2-40B4-BE49-F238E27FC236}">
                <a16:creationId xmlns:a16="http://schemas.microsoft.com/office/drawing/2014/main" id="{8D5ABD6E-6561-C10A-7CDD-3B0E3B1D7AD8}"/>
              </a:ext>
            </a:extLst>
          </p:cNvPr>
          <p:cNvCxnSpPr>
            <a:cxnSpLocks/>
          </p:cNvCxnSpPr>
          <p:nvPr/>
        </p:nvCxnSpPr>
        <p:spPr>
          <a:xfrm>
            <a:off x="534131" y="636401"/>
            <a:ext cx="8886094" cy="0"/>
          </a:xfrm>
          <a:prstGeom prst="line">
            <a:avLst/>
          </a:prstGeom>
          <a:ln>
            <a:solidFill>
              <a:srgbClr val="156082"/>
            </a:solidFill>
          </a:ln>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83B93F95-6CB6-F6C8-3A11-27268341F54F}"/>
              </a:ext>
            </a:extLst>
          </p:cNvPr>
          <p:cNvSpPr/>
          <p:nvPr/>
        </p:nvSpPr>
        <p:spPr>
          <a:xfrm>
            <a:off x="9411425" y="601232"/>
            <a:ext cx="70338" cy="70338"/>
          </a:xfrm>
          <a:prstGeom prst="ellipse">
            <a:avLst/>
          </a:prstGeom>
          <a:noFill/>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itle 1">
            <a:extLst>
              <a:ext uri="{FF2B5EF4-FFF2-40B4-BE49-F238E27FC236}">
                <a16:creationId xmlns:a16="http://schemas.microsoft.com/office/drawing/2014/main" id="{D5AFEABC-8720-98D9-0581-62B9D59F8F31}"/>
              </a:ext>
            </a:extLst>
          </p:cNvPr>
          <p:cNvSpPr>
            <a:spLocks noGrp="1"/>
          </p:cNvSpPr>
          <p:nvPr>
            <p:ph type="title" hasCustomPrompt="1"/>
          </p:nvPr>
        </p:nvSpPr>
        <p:spPr>
          <a:xfrm>
            <a:off x="418322" y="34267"/>
            <a:ext cx="11321394" cy="646770"/>
          </a:xfrm>
          <a:prstGeom prst="rect">
            <a:avLst/>
          </a:prstGeom>
        </p:spPr>
        <p:txBody>
          <a:bodyPr anchor="b">
            <a:norm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a:t>Heading - Calibri (body): Bold| Size: 32| Color: #0A4D88</a:t>
            </a:r>
            <a:endParaRPr lang="en-IN"/>
          </a:p>
        </p:txBody>
      </p:sp>
      <p:sp>
        <p:nvSpPr>
          <p:cNvPr id="15" name="Slide Number Placeholder 2">
            <a:extLst>
              <a:ext uri="{FF2B5EF4-FFF2-40B4-BE49-F238E27FC236}">
                <a16:creationId xmlns:a16="http://schemas.microsoft.com/office/drawing/2014/main" id="{91C633A7-5995-975B-84B9-8712F0DB993E}"/>
              </a:ext>
            </a:extLst>
          </p:cNvPr>
          <p:cNvSpPr txBox="1">
            <a:spLocks/>
          </p:cNvSpPr>
          <p:nvPr/>
        </p:nvSpPr>
        <p:spPr>
          <a:xfrm>
            <a:off x="5880000" y="6455939"/>
            <a:ext cx="432000"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000" b="0" i="0" u="none" strike="noStrike" kern="1200" cap="none" spc="0" normalizeH="0" baseline="0" noProof="0" smtClean="0">
                <a:ln>
                  <a:noFill/>
                </a:ln>
                <a:solidFill>
                  <a:schemeClr val="tx1"/>
                </a:solidFill>
                <a:effectLst/>
                <a:uLnTx/>
                <a:uFillTx/>
                <a:latin typeface="Calibri" panose="020F0502020204030204" pitchFamily="34" charset="0"/>
                <a:ea typeface="Roboto" pitchFamily="2"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Calibri" panose="020F0502020204030204" pitchFamily="34" charset="0"/>
              <a:ea typeface="Roboto" pitchFamily="2" charset="0"/>
              <a:cs typeface="Calibri" panose="020F0502020204030204" pitchFamily="34" charset="0"/>
            </a:endParaRPr>
          </a:p>
        </p:txBody>
      </p:sp>
      <p:sp>
        <p:nvSpPr>
          <p:cNvPr id="3" name="Text Placeholder 15">
            <a:extLst>
              <a:ext uri="{FF2B5EF4-FFF2-40B4-BE49-F238E27FC236}">
                <a16:creationId xmlns:a16="http://schemas.microsoft.com/office/drawing/2014/main" id="{B85E2D9B-807D-26BF-747A-326866C9BE46}"/>
              </a:ext>
            </a:extLst>
          </p:cNvPr>
          <p:cNvSpPr>
            <a:spLocks noGrp="1"/>
          </p:cNvSpPr>
          <p:nvPr>
            <p:ph type="body" sz="quarter" idx="11" hasCustomPrompt="1"/>
          </p:nvPr>
        </p:nvSpPr>
        <p:spPr>
          <a:xfrm>
            <a:off x="553065" y="1038225"/>
            <a:ext cx="11353800" cy="5215706"/>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a:t>First Level - Calibri (body): Bold| Size:28| Color:#404040</a:t>
            </a:r>
          </a:p>
          <a:p>
            <a:pPr lvl="1"/>
            <a:r>
              <a:rPr lang="en-US"/>
              <a:t>Fourth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Fifth level - Calibri (body)| Size:16| Color:#404040</a:t>
            </a:r>
          </a:p>
        </p:txBody>
      </p:sp>
      <p:pic>
        <p:nvPicPr>
          <p:cNvPr id="2" name="Picture 1" descr="A group of hexagons with different colored logos&#10;&#10;Description automatically generated">
            <a:extLst>
              <a:ext uri="{FF2B5EF4-FFF2-40B4-BE49-F238E27FC236}">
                <a16:creationId xmlns:a16="http://schemas.microsoft.com/office/drawing/2014/main" id="{84992C5D-3F56-7947-F2B9-7B83F81571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670995" y="6264215"/>
            <a:ext cx="1521005" cy="512762"/>
          </a:xfrm>
          <a:prstGeom prst="rect">
            <a:avLst/>
          </a:prstGeom>
        </p:spPr>
      </p:pic>
    </p:spTree>
    <p:extLst>
      <p:ext uri="{BB962C8B-B14F-4D97-AF65-F5344CB8AC3E}">
        <p14:creationId xmlns:p14="http://schemas.microsoft.com/office/powerpoint/2010/main" val="29558271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B3AE-DB99-9DC4-E24D-237580CFF5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FF4C2BF-2388-A2F4-EDB0-8114004233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AFBD1DE-0DDA-ADC1-DEC2-CE1DE0805A5B}"/>
              </a:ext>
            </a:extLst>
          </p:cNvPr>
          <p:cNvSpPr>
            <a:spLocks noGrp="1"/>
          </p:cNvSpPr>
          <p:nvPr>
            <p:ph type="dt" sz="half" idx="10"/>
          </p:nvPr>
        </p:nvSpPr>
        <p:spPr>
          <a:xfrm>
            <a:off x="838200" y="6356350"/>
            <a:ext cx="2743200" cy="365125"/>
          </a:xfrm>
          <a:prstGeom prst="rect">
            <a:avLst/>
          </a:prstGeom>
        </p:spPr>
        <p:txBody>
          <a:bodyPr/>
          <a:lstStyle/>
          <a:p>
            <a:fld id="{F78036D2-FE9D-47B8-9A65-A56C1D701909}" type="datetimeFigureOut">
              <a:rPr lang="en-IN" smtClean="0"/>
              <a:t>29-07-2025</a:t>
            </a:fld>
            <a:endParaRPr lang="en-IN"/>
          </a:p>
        </p:txBody>
      </p:sp>
      <p:sp>
        <p:nvSpPr>
          <p:cNvPr id="5" name="Footer Placeholder 4">
            <a:extLst>
              <a:ext uri="{FF2B5EF4-FFF2-40B4-BE49-F238E27FC236}">
                <a16:creationId xmlns:a16="http://schemas.microsoft.com/office/drawing/2014/main" id="{CA32BF00-2ACE-4030-1EB3-C5BA1B6F38A1}"/>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329F6DFC-96C5-4EA0-A8F2-4EE53F044A13}"/>
              </a:ext>
            </a:extLst>
          </p:cNvPr>
          <p:cNvSpPr>
            <a:spLocks noGrp="1"/>
          </p:cNvSpPr>
          <p:nvPr>
            <p:ph type="sldNum" sz="quarter" idx="12"/>
          </p:nvPr>
        </p:nvSpPr>
        <p:spPr>
          <a:xfrm>
            <a:off x="8610600" y="6356350"/>
            <a:ext cx="2743200" cy="365125"/>
          </a:xfrm>
          <a:prstGeom prst="rect">
            <a:avLst/>
          </a:prstGeom>
        </p:spPr>
        <p:txBody>
          <a:bodyPr/>
          <a:lstStyle/>
          <a:p>
            <a:fld id="{D5862220-D76F-4AF2-A864-5D09ACFE037F}" type="slidenum">
              <a:rPr lang="en-IN" smtClean="0"/>
              <a:t>‹#›</a:t>
            </a:fld>
            <a:endParaRPr lang="en-IN"/>
          </a:p>
        </p:txBody>
      </p:sp>
    </p:spTree>
    <p:extLst>
      <p:ext uri="{BB962C8B-B14F-4D97-AF65-F5344CB8AC3E}">
        <p14:creationId xmlns:p14="http://schemas.microsoft.com/office/powerpoint/2010/main" val="1887286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Heading slide_v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89164D-D0A4-D8FB-913C-42C7E39A076C}"/>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a:t>Heading - Calibri (body): Bold| Size: 32| Color: #0A4D88</a:t>
            </a:r>
            <a:endParaRPr lang="en-IN"/>
          </a:p>
        </p:txBody>
      </p:sp>
      <p:sp>
        <p:nvSpPr>
          <p:cNvPr id="7" name="Text Placeholder 15">
            <a:extLst>
              <a:ext uri="{FF2B5EF4-FFF2-40B4-BE49-F238E27FC236}">
                <a16:creationId xmlns:a16="http://schemas.microsoft.com/office/drawing/2014/main" id="{22F3FDE9-B037-6804-0976-C2C54FF2145C}"/>
              </a:ext>
            </a:extLst>
          </p:cNvPr>
          <p:cNvSpPr>
            <a:spLocks noGrp="1"/>
          </p:cNvSpPr>
          <p:nvPr>
            <p:ph type="body" sz="quarter" idx="11" hasCustomPrompt="1"/>
          </p:nvPr>
        </p:nvSpPr>
        <p:spPr>
          <a:xfrm>
            <a:off x="553065" y="1038225"/>
            <a:ext cx="11353800" cy="5215706"/>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a:t>First Level - Calibri (body): Bold| Size:28| Color:#404040</a:t>
            </a:r>
          </a:p>
          <a:p>
            <a:pPr lvl="1"/>
            <a:r>
              <a:rPr lang="en-US"/>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Third level - Calibri (body)| Size:16| Color:#404040</a:t>
            </a:r>
          </a:p>
        </p:txBody>
      </p:sp>
      <p:cxnSp>
        <p:nvCxnSpPr>
          <p:cNvPr id="8" name="Straight Connector 7">
            <a:extLst>
              <a:ext uri="{FF2B5EF4-FFF2-40B4-BE49-F238E27FC236}">
                <a16:creationId xmlns:a16="http://schemas.microsoft.com/office/drawing/2014/main" id="{8FFC506B-3AAE-F548-A53E-7A5772BCA14F}"/>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A6F0EC8E-C5D7-424D-8E18-C7C39E8978E8}"/>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1756842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Heading slide_v2">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3F697B9-77B1-13FF-17A5-513D1A3A8E4A}"/>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a:t>Heading - Calibri (body): Bold| Size: 32| Color: #0A4D88</a:t>
            </a:r>
            <a:endParaRPr lang="en-IN"/>
          </a:p>
        </p:txBody>
      </p:sp>
      <p:sp>
        <p:nvSpPr>
          <p:cNvPr id="22" name="Text Placeholder 15">
            <a:extLst>
              <a:ext uri="{FF2B5EF4-FFF2-40B4-BE49-F238E27FC236}">
                <a16:creationId xmlns:a16="http://schemas.microsoft.com/office/drawing/2014/main" id="{E0C497C9-C4B4-F0AA-FFBF-38A0CB499ED6}"/>
              </a:ext>
            </a:extLst>
          </p:cNvPr>
          <p:cNvSpPr>
            <a:spLocks noGrp="1"/>
          </p:cNvSpPr>
          <p:nvPr>
            <p:ph type="body" sz="quarter" idx="11" hasCustomPrompt="1"/>
          </p:nvPr>
        </p:nvSpPr>
        <p:spPr>
          <a:xfrm>
            <a:off x="553065" y="1038225"/>
            <a:ext cx="11353800" cy="5215706"/>
          </a:xfrm>
          <a:prstGeom prst="rect">
            <a:avLst/>
          </a:prstGeom>
        </p:spPr>
        <p:txBody>
          <a:bodyPr/>
          <a:lstStyle>
            <a:lvl1pPr marL="0" indent="0">
              <a:buNone/>
              <a:defRPr kumimoji="0" lang="en-US" sz="2800" b="1" i="0" u="none" strike="noStrike" kern="1200" cap="none" spc="0" normalizeH="0" baseline="0" dirty="0">
                <a:ln>
                  <a:noFill/>
                </a:ln>
                <a:solidFill>
                  <a:srgbClr val="404040"/>
                </a:solidFill>
                <a:effectLst/>
                <a:uLnTx/>
                <a:uFillTx/>
                <a:latin typeface="Calibri" panose="020F0502020204030204"/>
                <a:ea typeface="+mn-ea"/>
                <a:cs typeface="+mn-cs"/>
              </a:defRPr>
            </a:lvl1pPr>
            <a:lvl2pPr marL="800100" indent="-342900">
              <a:buFont typeface="Arial" panose="020B0604020202020204" pitchFamily="34" charset="0"/>
              <a:buChar char="•"/>
              <a:defRPr kumimoji="0" lang="en-US" sz="2400" b="0" i="0" u="none" strike="noStrike" kern="1200" cap="none" spc="0" normalizeH="0" baseline="0" dirty="0">
                <a:ln>
                  <a:noFill/>
                </a:ln>
                <a:solidFill>
                  <a:srgbClr val="404040"/>
                </a:solidFill>
                <a:effectLst/>
                <a:uLnTx/>
                <a:uFillTx/>
                <a:latin typeface="Calibri" panose="020F0502020204030204"/>
                <a:ea typeface="+mn-ea"/>
                <a:cs typeface="+mn-cs"/>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kumimoji="0" lang="en-US" sz="1800" b="0" i="0" u="none" strike="noStrike" kern="1200" cap="none" spc="0" normalizeH="0" baseline="0" dirty="0">
                <a:ln>
                  <a:noFill/>
                </a:ln>
                <a:solidFill>
                  <a:srgbClr val="404040"/>
                </a:solidFill>
                <a:effectLst/>
                <a:uLnTx/>
                <a:uFillTx/>
                <a:latin typeface="Calibri" panose="020F0502020204030204"/>
                <a:ea typeface="+mn-ea"/>
                <a:cs typeface="+mn-cs"/>
              </a:defRPr>
            </a:lvl4pPr>
            <a:lvl5pPr marL="1828800" indent="0">
              <a:buFontTx/>
              <a:buNone/>
              <a:defRPr sz="1600">
                <a:solidFill>
                  <a:schemeClr val="tx1">
                    <a:lumMod val="75000"/>
                    <a:lumOff val="25000"/>
                  </a:schemeClr>
                </a:solidFill>
              </a:defRPr>
            </a:lvl5pPr>
          </a:lstStyle>
          <a:p>
            <a:pPr lvl="0"/>
            <a:r>
              <a:rPr lang="en-US"/>
              <a:t>First Level - Calibri (body): Bold| Size:28| Color:#404040</a:t>
            </a:r>
          </a:p>
          <a:p>
            <a:pPr lvl="1"/>
            <a:r>
              <a:rPr lang="en-US"/>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Third level - Calibri (body)| Size:16| Color:#404040</a:t>
            </a:r>
          </a:p>
        </p:txBody>
      </p:sp>
      <p:cxnSp>
        <p:nvCxnSpPr>
          <p:cNvPr id="23" name="Straight Connector 22">
            <a:extLst>
              <a:ext uri="{FF2B5EF4-FFF2-40B4-BE49-F238E27FC236}">
                <a16:creationId xmlns:a16="http://schemas.microsoft.com/office/drawing/2014/main" id="{163DCAD2-02E2-83E8-0CD4-B7025217B8C8}"/>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F0AB5434-5A3B-6B32-2BE4-4D8038BD047D}"/>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2636456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Heading slide_v2">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C3F697B9-77B1-13FF-17A5-513D1A3A8E4A}"/>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a:t>Heading - Calibri (body): Bold| Size: 32| Color: #0A4D88</a:t>
            </a:r>
            <a:endParaRPr lang="en-IN"/>
          </a:p>
        </p:txBody>
      </p:sp>
      <p:cxnSp>
        <p:nvCxnSpPr>
          <p:cNvPr id="23" name="Straight Connector 22">
            <a:extLst>
              <a:ext uri="{FF2B5EF4-FFF2-40B4-BE49-F238E27FC236}">
                <a16:creationId xmlns:a16="http://schemas.microsoft.com/office/drawing/2014/main" id="{163DCAD2-02E2-83E8-0CD4-B7025217B8C8}"/>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F0AB5434-5A3B-6B32-2BE4-4D8038BD047D}"/>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4015667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Heading slide_H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97429A-E740-84EB-F7CA-870896452F8C}"/>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a:t>Heading - Calibri (body): Bold| Size: 32| Color: #0A4D88</a:t>
            </a:r>
            <a:endParaRPr lang="en-IN"/>
          </a:p>
        </p:txBody>
      </p:sp>
      <p:sp>
        <p:nvSpPr>
          <p:cNvPr id="4" name="Text Placeholder 15">
            <a:extLst>
              <a:ext uri="{FF2B5EF4-FFF2-40B4-BE49-F238E27FC236}">
                <a16:creationId xmlns:a16="http://schemas.microsoft.com/office/drawing/2014/main" id="{7E876085-7E64-DCB3-5551-6CD623594E14}"/>
              </a:ext>
            </a:extLst>
          </p:cNvPr>
          <p:cNvSpPr>
            <a:spLocks noGrp="1"/>
          </p:cNvSpPr>
          <p:nvPr>
            <p:ph type="body" sz="quarter" idx="11" hasCustomPrompt="1"/>
          </p:nvPr>
        </p:nvSpPr>
        <p:spPr>
          <a:xfrm>
            <a:off x="553065" y="1038225"/>
            <a:ext cx="11353800" cy="5215706"/>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a:t>First Level - Calibri (body): Bold| Size:28| Color:#404040</a:t>
            </a:r>
          </a:p>
          <a:p>
            <a:pPr lvl="1"/>
            <a:r>
              <a:rPr lang="en-US"/>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Third level - Calibri (body)| Size:16| Color:#404040</a:t>
            </a:r>
          </a:p>
        </p:txBody>
      </p:sp>
      <p:cxnSp>
        <p:nvCxnSpPr>
          <p:cNvPr id="6" name="Straight Connector 5">
            <a:extLst>
              <a:ext uri="{FF2B5EF4-FFF2-40B4-BE49-F238E27FC236}">
                <a16:creationId xmlns:a16="http://schemas.microsoft.com/office/drawing/2014/main" id="{74DBD340-188D-F4B8-824E-178FBF917639}"/>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863579BF-3F71-1135-6984-E6C15213C365}"/>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2119826508"/>
      </p:ext>
    </p:extLst>
  </p:cSld>
  <p:clrMapOvr>
    <a:masterClrMapping/>
  </p:clrMapOvr>
  <p:extLst>
    <p:ext uri="{DCECCB84-F9BA-43D5-87BE-67443E8EF086}">
      <p15:sldGuideLst xmlns:p15="http://schemas.microsoft.com/office/powerpoint/2012/main">
        <p15:guide id="1" orient="horz" pos="2160">
          <p15:clr>
            <a:srgbClr val="FBAE40"/>
          </p15:clr>
        </p15:guide>
        <p15:guide id="2" pos="751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Heading slide_DS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9D5DCD-EE6E-D8D5-2122-0941C667731D}"/>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a:t>Heading - Calibri (body): Bold| Size: 32| Color: #0A4D88</a:t>
            </a:r>
            <a:endParaRPr lang="en-IN"/>
          </a:p>
        </p:txBody>
      </p:sp>
      <p:sp>
        <p:nvSpPr>
          <p:cNvPr id="4" name="Text Placeholder 15">
            <a:extLst>
              <a:ext uri="{FF2B5EF4-FFF2-40B4-BE49-F238E27FC236}">
                <a16:creationId xmlns:a16="http://schemas.microsoft.com/office/drawing/2014/main" id="{261A2E21-150A-48D7-8D3F-9A4057AE711C}"/>
              </a:ext>
            </a:extLst>
          </p:cNvPr>
          <p:cNvSpPr>
            <a:spLocks noGrp="1"/>
          </p:cNvSpPr>
          <p:nvPr>
            <p:ph type="body" sz="quarter" idx="11" hasCustomPrompt="1"/>
          </p:nvPr>
        </p:nvSpPr>
        <p:spPr>
          <a:xfrm>
            <a:off x="553065" y="1038225"/>
            <a:ext cx="11353800" cy="5215706"/>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a:t>First Level - Calibri (body): Bold| Size:28| Color:#404040</a:t>
            </a:r>
          </a:p>
          <a:p>
            <a:pPr lvl="1"/>
            <a:r>
              <a:rPr lang="en-US"/>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Third level - Calibri (body)| Size:16| Color:#404040</a:t>
            </a:r>
          </a:p>
        </p:txBody>
      </p:sp>
      <p:cxnSp>
        <p:nvCxnSpPr>
          <p:cNvPr id="6" name="Straight Connector 5">
            <a:extLst>
              <a:ext uri="{FF2B5EF4-FFF2-40B4-BE49-F238E27FC236}">
                <a16:creationId xmlns:a16="http://schemas.microsoft.com/office/drawing/2014/main" id="{29F8E6E3-14A6-0F51-7631-D48E8267F942}"/>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DB719059-ACA1-E818-99E3-6D771588A79A}"/>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3069129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Heading slide_Tecosim">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A4D6353-AB25-2AF6-320C-C535A230620F}"/>
              </a:ext>
            </a:extLst>
          </p:cNvPr>
          <p:cNvSpPr>
            <a:spLocks noGrp="1"/>
          </p:cNvSpPr>
          <p:nvPr>
            <p:ph type="title" hasCustomPrompt="1"/>
          </p:nvPr>
        </p:nvSpPr>
        <p:spPr>
          <a:xfrm>
            <a:off x="418322" y="330701"/>
            <a:ext cx="9628503" cy="535531"/>
          </a:xfrm>
          <a:prstGeom prst="rect">
            <a:avLst/>
          </a:prstGeom>
        </p:spPr>
        <p:txBody>
          <a:bodyPr anchor="b">
            <a:spAutoFit/>
          </a:bodyPr>
          <a:lstStyle>
            <a:lvl1pPr algn="l">
              <a:defRPr sz="3200" b="1">
                <a:solidFill>
                  <a:srgbClr val="0A4D88"/>
                </a:solidFill>
                <a:latin typeface="Calibri" panose="020F0502020204030204" pitchFamily="34" charset="0"/>
                <a:cs typeface="Calibri" panose="020F0502020204030204" pitchFamily="34" charset="0"/>
              </a:defRPr>
            </a:lvl1pPr>
          </a:lstStyle>
          <a:p>
            <a:r>
              <a:rPr lang="en-US"/>
              <a:t>Heading - Calibri (body): Bold| Size: 32| Color: #0A4D88</a:t>
            </a:r>
            <a:endParaRPr lang="en-IN"/>
          </a:p>
        </p:txBody>
      </p:sp>
      <p:sp>
        <p:nvSpPr>
          <p:cNvPr id="16" name="Text Placeholder 15">
            <a:extLst>
              <a:ext uri="{FF2B5EF4-FFF2-40B4-BE49-F238E27FC236}">
                <a16:creationId xmlns:a16="http://schemas.microsoft.com/office/drawing/2014/main" id="{739A134A-57C4-5935-687A-469B193042A9}"/>
              </a:ext>
            </a:extLst>
          </p:cNvPr>
          <p:cNvSpPr>
            <a:spLocks noGrp="1"/>
          </p:cNvSpPr>
          <p:nvPr>
            <p:ph type="body" sz="quarter" idx="11" hasCustomPrompt="1"/>
          </p:nvPr>
        </p:nvSpPr>
        <p:spPr>
          <a:xfrm>
            <a:off x="553065" y="1038225"/>
            <a:ext cx="11353800" cy="5215706"/>
          </a:xfrm>
          <a:prstGeom prst="rect">
            <a:avLst/>
          </a:prstGeom>
        </p:spPr>
        <p:txBody>
          <a:bodyPr/>
          <a:lstStyle>
            <a:lvl1pPr marL="0" indent="0">
              <a:buNone/>
              <a:defRPr sz="2500" b="1">
                <a:solidFill>
                  <a:schemeClr val="tx1">
                    <a:lumMod val="75000"/>
                    <a:lumOff val="25000"/>
                  </a:schemeClr>
                </a:solidFill>
              </a:defRPr>
            </a:lvl1pPr>
            <a:lvl2pPr marL="800100" indent="-342900">
              <a:buFont typeface="Arial" panose="020B0604020202020204" pitchFamily="34" charset="0"/>
              <a:buChar char="•"/>
              <a:defRPr sz="1800">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marL="1371600" indent="0">
              <a:buFontTx/>
              <a:buNone/>
              <a:defRPr sz="1600">
                <a:solidFill>
                  <a:schemeClr val="tx1">
                    <a:lumMod val="75000"/>
                    <a:lumOff val="25000"/>
                  </a:schemeClr>
                </a:solidFill>
              </a:defRPr>
            </a:lvl4pPr>
            <a:lvl5pPr marL="1828800" indent="0">
              <a:buFontTx/>
              <a:buNone/>
              <a:defRPr sz="1600">
                <a:solidFill>
                  <a:schemeClr val="tx1">
                    <a:lumMod val="75000"/>
                    <a:lumOff val="25000"/>
                  </a:schemeClr>
                </a:solidFill>
              </a:defRPr>
            </a:lvl5pPr>
          </a:lstStyle>
          <a:p>
            <a:pPr lvl="0"/>
            <a:r>
              <a:rPr lang="en-US"/>
              <a:t>First Level - Calibri (body): Bold| Size:28| Color:#404040</a:t>
            </a:r>
          </a:p>
          <a:p>
            <a:pPr lvl="1"/>
            <a:r>
              <a:rPr lang="en-US"/>
              <a:t>Second level - Calibri (body)| Size:18| Color:#404040</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Third level - Calibri (body)| Size:16| Color:#404040</a:t>
            </a:r>
          </a:p>
        </p:txBody>
      </p:sp>
      <p:cxnSp>
        <p:nvCxnSpPr>
          <p:cNvPr id="17" name="Straight Connector 16">
            <a:extLst>
              <a:ext uri="{FF2B5EF4-FFF2-40B4-BE49-F238E27FC236}">
                <a16:creationId xmlns:a16="http://schemas.microsoft.com/office/drawing/2014/main" id="{9AAE3CD7-7418-27BF-538C-8D520477C60A}"/>
              </a:ext>
            </a:extLst>
          </p:cNvPr>
          <p:cNvCxnSpPr/>
          <p:nvPr userDrawn="1"/>
        </p:nvCxnSpPr>
        <p:spPr>
          <a:xfrm>
            <a:off x="523875" y="923925"/>
            <a:ext cx="9372600" cy="0"/>
          </a:xfrm>
          <a:prstGeom prst="line">
            <a:avLst/>
          </a:prstGeom>
          <a:ln w="28575">
            <a:solidFill>
              <a:srgbClr val="ADB9CA"/>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AF713888-A450-2A50-D9CE-BEFCDA154B46}"/>
              </a:ext>
            </a:extLst>
          </p:cNvPr>
          <p:cNvPicPr>
            <a:picLocks noChangeAspect="1"/>
          </p:cNvPicPr>
          <p:nvPr userDrawn="1"/>
        </p:nvPicPr>
        <p:blipFill>
          <a:blip r:embed="rId2">
            <a:alphaModFix amt="16000"/>
            <a:extLst>
              <a:ext uri="{96DAC541-7B7A-43D3-8B79-37D633B846F1}">
                <asvg:svgBlip xmlns:asvg="http://schemas.microsoft.com/office/drawing/2016/SVG/main" r:embed="rId3"/>
              </a:ext>
            </a:extLst>
          </a:blip>
          <a:srcRect b="34172"/>
          <a:stretch/>
        </p:blipFill>
        <p:spPr>
          <a:xfrm>
            <a:off x="-104171" y="4994752"/>
            <a:ext cx="12192000" cy="1961634"/>
          </a:xfrm>
          <a:prstGeom prst="rect">
            <a:avLst/>
          </a:prstGeom>
        </p:spPr>
      </p:pic>
    </p:spTree>
    <p:extLst>
      <p:ext uri="{BB962C8B-B14F-4D97-AF65-F5344CB8AC3E}">
        <p14:creationId xmlns:p14="http://schemas.microsoft.com/office/powerpoint/2010/main" val="38677986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Divider Slide_v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89164D-D0A4-D8FB-913C-42C7E39A076C}"/>
              </a:ext>
            </a:extLst>
          </p:cNvPr>
          <p:cNvSpPr>
            <a:spLocks noGrp="1"/>
          </p:cNvSpPr>
          <p:nvPr>
            <p:ph type="title" hasCustomPrompt="1"/>
          </p:nvPr>
        </p:nvSpPr>
        <p:spPr>
          <a:xfrm>
            <a:off x="1223242" y="2228671"/>
            <a:ext cx="9697294" cy="1200329"/>
          </a:xfrm>
          <a:prstGeom prst="rect">
            <a:avLst/>
          </a:prstGeom>
        </p:spPr>
        <p:txBody>
          <a:bodyPr wrap="square" anchor="b">
            <a:spAutoFit/>
          </a:bodyPr>
          <a:lstStyle>
            <a:lvl1pPr algn="ctr">
              <a:lnSpc>
                <a:spcPct val="100000"/>
              </a:lnSpc>
              <a:defRPr sz="3600" b="1" i="1">
                <a:solidFill>
                  <a:srgbClr val="0A4D88"/>
                </a:solidFill>
                <a:latin typeface="Calibri" panose="020F0502020204030204" pitchFamily="34" charset="0"/>
                <a:cs typeface="Calibri" panose="020F0502020204030204" pitchFamily="34" charset="0"/>
              </a:defRPr>
            </a:lvl1pPr>
          </a:lstStyle>
          <a:p>
            <a:r>
              <a:rPr lang="en-US"/>
              <a:t>Heading - Calibri (body): Bold| </a:t>
            </a:r>
            <a:br>
              <a:rPr lang="en-US"/>
            </a:br>
            <a:r>
              <a:rPr lang="en-US"/>
              <a:t>Size: 36| Color: #0A4D88</a:t>
            </a:r>
            <a:endParaRPr lang="en-IN"/>
          </a:p>
        </p:txBody>
      </p:sp>
      <p:sp>
        <p:nvSpPr>
          <p:cNvPr id="8" name="Slide Number Placeholder 2">
            <a:extLst>
              <a:ext uri="{FF2B5EF4-FFF2-40B4-BE49-F238E27FC236}">
                <a16:creationId xmlns:a16="http://schemas.microsoft.com/office/drawing/2014/main" id="{76DBD77B-3152-F30E-0F24-9DCA04B45E41}"/>
              </a:ext>
            </a:extLst>
          </p:cNvPr>
          <p:cNvSpPr txBox="1">
            <a:spLocks/>
          </p:cNvSpPr>
          <p:nvPr userDrawn="1"/>
        </p:nvSpPr>
        <p:spPr>
          <a:xfrm>
            <a:off x="11667342" y="6562938"/>
            <a:ext cx="432000"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000" b="0" i="0" u="none" strike="noStrike" kern="1200" cap="none" spc="0" normalizeH="0" baseline="0" noProof="0" smtClean="0">
                <a:ln>
                  <a:noFill/>
                </a:ln>
                <a:solidFill>
                  <a:schemeClr val="tx1"/>
                </a:solidFill>
                <a:effectLst/>
                <a:uLnTx/>
                <a:uFillTx/>
                <a:latin typeface="Calibri" panose="020F0502020204030204" pitchFamily="34" charset="0"/>
                <a:ea typeface="Roboto" pitchFamily="2"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Calibri" panose="020F0502020204030204" pitchFamily="34" charset="0"/>
              <a:ea typeface="Roboto" pitchFamily="2" charset="0"/>
              <a:cs typeface="Calibri" panose="020F0502020204030204" pitchFamily="34" charset="0"/>
            </a:endParaRPr>
          </a:p>
        </p:txBody>
      </p:sp>
      <p:pic>
        <p:nvPicPr>
          <p:cNvPr id="4" name="Graphic 3">
            <a:extLst>
              <a:ext uri="{FF2B5EF4-FFF2-40B4-BE49-F238E27FC236}">
                <a16:creationId xmlns:a16="http://schemas.microsoft.com/office/drawing/2014/main" id="{2DC25486-B21A-A558-A41A-BF66BF5B76F8}"/>
              </a:ext>
            </a:extLst>
          </p:cNvPr>
          <p:cNvPicPr>
            <a:picLocks noChangeAspect="1"/>
          </p:cNvPicPr>
          <p:nvPr userDrawn="1"/>
        </p:nvPicPr>
        <p:blipFill>
          <a:blip r:embed="rId2">
            <a:alphaModFix amt="68000"/>
            <a:extLst>
              <a:ext uri="{96DAC541-7B7A-43D3-8B79-37D633B846F1}">
                <asvg:svgBlip xmlns:asvg="http://schemas.microsoft.com/office/drawing/2016/SVG/main" r:embed="rId3"/>
              </a:ext>
            </a:extLst>
          </a:blip>
          <a:srcRect l="26342" r="4810" b="34172"/>
          <a:stretch/>
        </p:blipFill>
        <p:spPr>
          <a:xfrm>
            <a:off x="-1" y="4077528"/>
            <a:ext cx="12192001" cy="2780472"/>
          </a:xfrm>
          <a:prstGeom prst="rect">
            <a:avLst/>
          </a:prstGeom>
        </p:spPr>
      </p:pic>
    </p:spTree>
    <p:extLst>
      <p:ext uri="{BB962C8B-B14F-4D97-AF65-F5344CB8AC3E}">
        <p14:creationId xmlns:p14="http://schemas.microsoft.com/office/powerpoint/2010/main" val="1796106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8" name="Picture 7" descr="A group of trucks in a line&#10;&#10;Description automatically generated">
            <a:extLst>
              <a:ext uri="{FF2B5EF4-FFF2-40B4-BE49-F238E27FC236}">
                <a16:creationId xmlns:a16="http://schemas.microsoft.com/office/drawing/2014/main" id="{A0F88CB3-B691-B872-3B7E-F6BB5B4BA3FE}"/>
              </a:ext>
            </a:extLst>
          </p:cNvPr>
          <p:cNvPicPr>
            <a:picLocks noChangeAspect="1"/>
          </p:cNvPicPr>
          <p:nvPr userDrawn="1"/>
        </p:nvPicPr>
        <p:blipFill>
          <a:blip r:embed="rId2">
            <a:alphaModFix amt="73000"/>
            <a:extLst>
              <a:ext uri="{28A0092B-C50C-407E-A947-70E740481C1C}">
                <a14:useLocalDpi xmlns:a14="http://schemas.microsoft.com/office/drawing/2010/main" val="0"/>
              </a:ext>
            </a:extLst>
          </a:blip>
          <a:stretch>
            <a:fillRect/>
          </a:stretch>
        </p:blipFill>
        <p:spPr>
          <a:xfrm>
            <a:off x="961618" y="328950"/>
            <a:ext cx="10569706" cy="5945458"/>
          </a:xfrm>
          <a:prstGeom prst="rect">
            <a:avLst/>
          </a:prstGeom>
        </p:spPr>
      </p:pic>
      <p:sp>
        <p:nvSpPr>
          <p:cNvPr id="12" name="TextBox 11">
            <a:extLst>
              <a:ext uri="{FF2B5EF4-FFF2-40B4-BE49-F238E27FC236}">
                <a16:creationId xmlns:a16="http://schemas.microsoft.com/office/drawing/2014/main" id="{B3B7379A-9F5E-C8BF-FD9D-94C9DCA64F67}"/>
              </a:ext>
            </a:extLst>
          </p:cNvPr>
          <p:cNvSpPr txBox="1"/>
          <p:nvPr userDrawn="1"/>
        </p:nvSpPr>
        <p:spPr>
          <a:xfrm>
            <a:off x="3917806" y="2289675"/>
            <a:ext cx="43563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prstClr val="black"/>
                </a:solidFill>
                <a:effectLst/>
                <a:uLnTx/>
                <a:uFillTx/>
                <a:latin typeface="Mulish SemiBold" pitchFamily="2" charset="0"/>
                <a:ea typeface="+mn-ea"/>
                <a:cs typeface="+mn-cs"/>
              </a:rPr>
              <a:t>We Engineer </a:t>
            </a:r>
            <a:r>
              <a:rPr kumimoji="0" lang="en-IN" sz="2000" b="0" i="0" u="none" strike="noStrike" kern="1200" cap="none" spc="0" normalizeH="0" baseline="0" noProof="0">
                <a:ln>
                  <a:noFill/>
                </a:ln>
                <a:solidFill>
                  <a:schemeClr val="tx1"/>
                </a:solidFill>
                <a:effectLst/>
                <a:uLnTx/>
                <a:uFillTx/>
                <a:latin typeface="Mulish SemiBold" pitchFamily="2" charset="0"/>
                <a:ea typeface="+mn-ea"/>
                <a:cs typeface="+mn-cs"/>
              </a:rPr>
              <a:t>World-Class</a:t>
            </a:r>
            <a:r>
              <a:rPr kumimoji="0" lang="en-IN" sz="2000" b="0" i="0" u="none" strike="noStrike" kern="1200" cap="none" spc="0" normalizeH="0" baseline="0" noProof="0">
                <a:ln>
                  <a:noFill/>
                </a:ln>
                <a:solidFill>
                  <a:srgbClr val="FFB85F"/>
                </a:solidFill>
                <a:effectLst/>
                <a:uLnTx/>
                <a:uFillTx/>
                <a:latin typeface="Mulish SemiBold" pitchFamily="2" charset="0"/>
                <a:ea typeface="+mn-ea"/>
                <a:cs typeface="+mn-cs"/>
              </a:rPr>
              <a:t> </a:t>
            </a:r>
            <a:r>
              <a:rPr kumimoji="0" lang="en-IN" sz="2000" b="0" i="0" u="none" strike="noStrike" kern="1200" cap="none" spc="0" normalizeH="0" baseline="0" noProof="0">
                <a:ln>
                  <a:noFill/>
                </a:ln>
                <a:solidFill>
                  <a:prstClr val="black"/>
                </a:solidFill>
                <a:effectLst/>
                <a:uLnTx/>
                <a:uFillTx/>
                <a:latin typeface="Mulish SemiBold" pitchFamily="2" charset="0"/>
                <a:ea typeface="+mn-ea"/>
                <a:cs typeface="+mn-cs"/>
              </a:rPr>
              <a:t>Mobility</a:t>
            </a:r>
            <a:endParaRPr kumimoji="0" lang="en-IN" sz="2000" b="0" i="0" u="none" strike="noStrike" kern="1200" cap="none" spc="0" normalizeH="0" baseline="0" noProof="0">
              <a:ln>
                <a:noFill/>
              </a:ln>
              <a:solidFill>
                <a:srgbClr val="FF0000"/>
              </a:solidFill>
              <a:effectLst/>
              <a:uLnTx/>
              <a:uFillTx/>
              <a:latin typeface="Mulish SemiBold" pitchFamily="2" charset="0"/>
              <a:ea typeface="+mn-ea"/>
              <a:cs typeface="+mn-cs"/>
            </a:endParaRPr>
          </a:p>
        </p:txBody>
      </p:sp>
      <p:pic>
        <p:nvPicPr>
          <p:cNvPr id="6" name="Picture 5" descr="A drawing of a plane&#10;&#10;Description automatically generated">
            <a:extLst>
              <a:ext uri="{FF2B5EF4-FFF2-40B4-BE49-F238E27FC236}">
                <a16:creationId xmlns:a16="http://schemas.microsoft.com/office/drawing/2014/main" id="{8CF227B9-DBBD-C8D1-FCCF-768E02547F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38339" flipH="1">
            <a:off x="7583343" y="3103638"/>
            <a:ext cx="1761415" cy="816475"/>
          </a:xfrm>
          <a:prstGeom prst="rect">
            <a:avLst/>
          </a:prstGeom>
        </p:spPr>
      </p:pic>
      <p:pic>
        <p:nvPicPr>
          <p:cNvPr id="2" name="Picture 1">
            <a:extLst>
              <a:ext uri="{FF2B5EF4-FFF2-40B4-BE49-F238E27FC236}">
                <a16:creationId xmlns:a16="http://schemas.microsoft.com/office/drawing/2014/main" id="{4F904876-24D6-D97F-D228-42ADEFA6111A}"/>
              </a:ext>
            </a:extLst>
          </p:cNvPr>
          <p:cNvPicPr>
            <a:picLocks noChangeAspect="1"/>
          </p:cNvPicPr>
          <p:nvPr userDrawn="1"/>
        </p:nvPicPr>
        <p:blipFill rotWithShape="1">
          <a:blip r:embed="rId4">
            <a:duotone>
              <a:prstClr val="black"/>
              <a:schemeClr val="accent5">
                <a:tint val="45000"/>
                <a:satMod val="400000"/>
              </a:schemeClr>
            </a:duotone>
            <a:alphaModFix amt="50000"/>
            <a:extLst>
              <a:ext uri="{28A0092B-C50C-407E-A947-70E740481C1C}">
                <a14:useLocalDpi xmlns:a14="http://schemas.microsoft.com/office/drawing/2010/main" val="0"/>
              </a:ext>
            </a:extLst>
          </a:blip>
          <a:srcRect t="80782"/>
          <a:stretch/>
        </p:blipFill>
        <p:spPr>
          <a:xfrm>
            <a:off x="0" y="5540024"/>
            <a:ext cx="12192000" cy="1317976"/>
          </a:xfrm>
          <a:prstGeom prst="rect">
            <a:avLst/>
          </a:prstGeom>
        </p:spPr>
      </p:pic>
      <p:sp>
        <p:nvSpPr>
          <p:cNvPr id="4" name="TextBox 3">
            <a:extLst>
              <a:ext uri="{FF2B5EF4-FFF2-40B4-BE49-F238E27FC236}">
                <a16:creationId xmlns:a16="http://schemas.microsoft.com/office/drawing/2014/main" id="{D59D3D62-96D3-C005-E65B-1A9C13C9F8A9}"/>
              </a:ext>
            </a:extLst>
          </p:cNvPr>
          <p:cNvSpPr txBox="1"/>
          <p:nvPr userDrawn="1"/>
        </p:nvSpPr>
        <p:spPr>
          <a:xfrm>
            <a:off x="3645639" y="5755378"/>
            <a:ext cx="4902244" cy="584775"/>
          </a:xfrm>
          <a:prstGeom prst="rect">
            <a:avLst/>
          </a:prstGeom>
          <a:noFill/>
        </p:spPr>
        <p:txBody>
          <a:bodyPr wrap="square" rtlCol="0">
            <a:spAutoFit/>
          </a:bodyPr>
          <a:lstStyle/>
          <a:p>
            <a:pPr algn="ctr">
              <a:defRPr/>
            </a:pPr>
            <a:r>
              <a:rPr lang="en-IN" sz="3200" b="1">
                <a:solidFill>
                  <a:srgbClr val="004685"/>
                </a:solidFill>
                <a:cs typeface="Segoe UI Semibold" panose="020B0702040204020203" pitchFamily="34" charset="0"/>
              </a:rPr>
              <a:t>Thank You</a:t>
            </a:r>
            <a:endParaRPr lang="en-IN" sz="3200">
              <a:solidFill>
                <a:srgbClr val="004685"/>
              </a:solidFill>
              <a:cs typeface="Segoe UI Semibold" panose="020B0702040204020203" pitchFamily="34" charset="0"/>
            </a:endParaRPr>
          </a:p>
        </p:txBody>
      </p:sp>
      <p:pic>
        <p:nvPicPr>
          <p:cNvPr id="7" name="Graphic 6">
            <a:extLst>
              <a:ext uri="{FF2B5EF4-FFF2-40B4-BE49-F238E27FC236}">
                <a16:creationId xmlns:a16="http://schemas.microsoft.com/office/drawing/2014/main" id="{40D28B5B-857E-FF21-4CFB-94EF72D8C1A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90682" y="697816"/>
            <a:ext cx="4010636" cy="1548214"/>
          </a:xfrm>
          <a:prstGeom prst="rect">
            <a:avLst/>
          </a:prstGeom>
        </p:spPr>
      </p:pic>
      <p:pic>
        <p:nvPicPr>
          <p:cNvPr id="9" name="Graphic 8">
            <a:extLst>
              <a:ext uri="{FF2B5EF4-FFF2-40B4-BE49-F238E27FC236}">
                <a16:creationId xmlns:a16="http://schemas.microsoft.com/office/drawing/2014/main" id="{266DD6F0-6A8C-EB0A-B577-E47CE2012FF3}"/>
              </a:ext>
            </a:extLst>
          </p:cNvPr>
          <p:cNvPicPr>
            <a:picLocks noChangeAspect="1"/>
          </p:cNvPicPr>
          <p:nvPr userDrawn="1"/>
        </p:nvPicPr>
        <p:blipFill>
          <a:blip r:embed="rId7">
            <a:alphaModFix amt="10000"/>
            <a:extLst>
              <a:ext uri="{96DAC541-7B7A-43D3-8B79-37D633B846F1}">
                <asvg:svgBlip xmlns:asvg="http://schemas.microsoft.com/office/drawing/2016/SVG/main" r:embed="rId8"/>
              </a:ext>
            </a:extLst>
          </a:blip>
          <a:srcRect b="34172"/>
          <a:stretch/>
        </p:blipFill>
        <p:spPr>
          <a:xfrm>
            <a:off x="0" y="266218"/>
            <a:ext cx="12192000" cy="1961634"/>
          </a:xfrm>
          <a:prstGeom prst="rect">
            <a:avLst/>
          </a:prstGeom>
        </p:spPr>
      </p:pic>
    </p:spTree>
    <p:extLst>
      <p:ext uri="{BB962C8B-B14F-4D97-AF65-F5344CB8AC3E}">
        <p14:creationId xmlns:p14="http://schemas.microsoft.com/office/powerpoint/2010/main" val="12903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76DBD77B-3152-F30E-0F24-9DCA04B45E41}"/>
              </a:ext>
            </a:extLst>
          </p:cNvPr>
          <p:cNvSpPr txBox="1">
            <a:spLocks/>
          </p:cNvSpPr>
          <p:nvPr userDrawn="1"/>
        </p:nvSpPr>
        <p:spPr>
          <a:xfrm>
            <a:off x="11667342" y="6562938"/>
            <a:ext cx="432000" cy="2950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000" b="0" i="0" u="none" strike="noStrike" kern="1200" cap="none" spc="0" normalizeH="0" baseline="0" noProof="0" smtClean="0">
                <a:ln>
                  <a:noFill/>
                </a:ln>
                <a:solidFill>
                  <a:schemeClr val="tx1"/>
                </a:solidFill>
                <a:effectLst/>
                <a:uLnTx/>
                <a:uFillTx/>
                <a:latin typeface="Calibri" panose="020F0502020204030204" pitchFamily="34" charset="0"/>
                <a:ea typeface="Roboto" pitchFamily="2"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tx1"/>
              </a:solidFill>
              <a:effectLst/>
              <a:uLnTx/>
              <a:uFillTx/>
              <a:latin typeface="Calibri" panose="020F0502020204030204" pitchFamily="34" charset="0"/>
              <a:ea typeface="Roboto" pitchFamily="2" charset="0"/>
              <a:cs typeface="Calibri" panose="020F0502020204030204" pitchFamily="34" charset="0"/>
            </a:endParaRPr>
          </a:p>
        </p:txBody>
      </p:sp>
      <p:pic>
        <p:nvPicPr>
          <p:cNvPr id="2" name="Graphic 1">
            <a:extLst>
              <a:ext uri="{FF2B5EF4-FFF2-40B4-BE49-F238E27FC236}">
                <a16:creationId xmlns:a16="http://schemas.microsoft.com/office/drawing/2014/main" id="{3B3A4925-B7AF-4FD7-CF27-EE7A186E443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622574" y="166693"/>
            <a:ext cx="1305266" cy="503868"/>
          </a:xfrm>
          <a:prstGeom prst="rect">
            <a:avLst/>
          </a:prstGeom>
        </p:spPr>
      </p:pic>
    </p:spTree>
    <p:extLst>
      <p:ext uri="{BB962C8B-B14F-4D97-AF65-F5344CB8AC3E}">
        <p14:creationId xmlns:p14="http://schemas.microsoft.com/office/powerpoint/2010/main" val="4392523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7" r:id="rId4"/>
    <p:sldLayoutId id="2147483681" r:id="rId5"/>
    <p:sldLayoutId id="2147483682" r:id="rId6"/>
    <p:sldLayoutId id="2147483683" r:id="rId7"/>
    <p:sldLayoutId id="2147483685" r:id="rId8"/>
    <p:sldLayoutId id="2147483686" r:id="rId9"/>
    <p:sldLayoutId id="2147483692" r:id="rId10"/>
    <p:sldLayoutId id="214748369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s>
</file>

<file path=ppt/slides/_rels/slide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emf"/></Relationships>
</file>

<file path=ppt/slides/_rels/slide14.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26" Type="http://schemas.openxmlformats.org/officeDocument/2006/relationships/image" Target="../media/image126.png"/><Relationship Id="rId3" Type="http://schemas.openxmlformats.org/officeDocument/2006/relationships/image" Target="../media/image103.jpeg"/><Relationship Id="rId21" Type="http://schemas.openxmlformats.org/officeDocument/2006/relationships/image" Target="../media/image121.jpe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5.png"/><Relationship Id="rId2" Type="http://schemas.openxmlformats.org/officeDocument/2006/relationships/image" Target="../media/image102.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5.xml"/><Relationship Id="rId6" Type="http://schemas.openxmlformats.org/officeDocument/2006/relationships/image" Target="../media/image106.png"/><Relationship Id="rId11" Type="http://schemas.openxmlformats.org/officeDocument/2006/relationships/image" Target="../media/image111.jpeg"/><Relationship Id="rId24" Type="http://schemas.openxmlformats.org/officeDocument/2006/relationships/image" Target="../media/image124.png"/><Relationship Id="rId5" Type="http://schemas.openxmlformats.org/officeDocument/2006/relationships/image" Target="../media/image105.jpeg"/><Relationship Id="rId15" Type="http://schemas.openxmlformats.org/officeDocument/2006/relationships/image" Target="../media/image115.png"/><Relationship Id="rId23"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 Id="rId27" Type="http://schemas.openxmlformats.org/officeDocument/2006/relationships/image" Target="../media/image127.png"/></Relationships>
</file>

<file path=ppt/slides/_rels/slide15.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94.png"/><Relationship Id="rId7" Type="http://schemas.openxmlformats.org/officeDocument/2006/relationships/image" Target="../media/image131.png"/><Relationship Id="rId12" Type="http://schemas.openxmlformats.org/officeDocument/2006/relationships/image" Target="../media/image136.jpeg"/><Relationship Id="rId17" Type="http://schemas.openxmlformats.org/officeDocument/2006/relationships/image" Target="../media/image141.emf"/><Relationship Id="rId2" Type="http://schemas.openxmlformats.org/officeDocument/2006/relationships/notesSlide" Target="../notesSlides/notesSlide6.xml"/><Relationship Id="rId16" Type="http://schemas.openxmlformats.org/officeDocument/2006/relationships/image" Target="../media/image140.png"/><Relationship Id="rId1" Type="http://schemas.openxmlformats.org/officeDocument/2006/relationships/slideLayout" Target="../slideLayouts/slideLayout5.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5.png"/></Relationships>
</file>

<file path=ppt/slides/_rels/slide1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1.xml"/><Relationship Id="rId16"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sv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eg"/></Relationships>
</file>

<file path=ppt/slides/_rels/slide2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4.png"/><Relationship Id="rId7" Type="http://schemas.openxmlformats.org/officeDocument/2006/relationships/image" Target="../media/image14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57.png"/><Relationship Id="rId11" Type="http://schemas.openxmlformats.org/officeDocument/2006/relationships/image" Target="../media/image161.png"/><Relationship Id="rId5" Type="http://schemas.openxmlformats.org/officeDocument/2006/relationships/image" Target="../media/image156.jpeg"/><Relationship Id="rId10" Type="http://schemas.openxmlformats.org/officeDocument/2006/relationships/image" Target="../media/image160.png"/><Relationship Id="rId4" Type="http://schemas.openxmlformats.org/officeDocument/2006/relationships/image" Target="../media/image155.jpeg"/><Relationship Id="rId9" Type="http://schemas.openxmlformats.org/officeDocument/2006/relationships/image" Target="../media/image159.png"/></Relationships>
</file>

<file path=ppt/slides/_rels/slide22.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55.jpeg"/><Relationship Id="rId3" Type="http://schemas.openxmlformats.org/officeDocument/2006/relationships/image" Target="../media/image156.jpeg"/><Relationship Id="rId7" Type="http://schemas.openxmlformats.org/officeDocument/2006/relationships/image" Target="../media/image166.jpeg"/><Relationship Id="rId12" Type="http://schemas.openxmlformats.org/officeDocument/2006/relationships/image" Target="../media/image171.png"/><Relationship Id="rId2" Type="http://schemas.openxmlformats.org/officeDocument/2006/relationships/image" Target="../media/image162.png"/><Relationship Id="rId16" Type="http://schemas.openxmlformats.org/officeDocument/2006/relationships/image" Target="../media/image174.png"/><Relationship Id="rId1" Type="http://schemas.openxmlformats.org/officeDocument/2006/relationships/slideLayout" Target="../slideLayouts/slideLayout5.xml"/><Relationship Id="rId6" Type="http://schemas.openxmlformats.org/officeDocument/2006/relationships/image" Target="../media/image165.jpeg"/><Relationship Id="rId11" Type="http://schemas.openxmlformats.org/officeDocument/2006/relationships/image" Target="../media/image170.png"/><Relationship Id="rId5" Type="http://schemas.openxmlformats.org/officeDocument/2006/relationships/image" Target="../media/image164.jpeg"/><Relationship Id="rId15" Type="http://schemas.openxmlformats.org/officeDocument/2006/relationships/image" Target="../media/image173.jpeg"/><Relationship Id="rId10" Type="http://schemas.openxmlformats.org/officeDocument/2006/relationships/image" Target="../media/image169.jpeg"/><Relationship Id="rId4" Type="http://schemas.openxmlformats.org/officeDocument/2006/relationships/image" Target="../media/image163.jpeg"/><Relationship Id="rId9" Type="http://schemas.openxmlformats.org/officeDocument/2006/relationships/image" Target="../media/image168.jpeg"/><Relationship Id="rId14" Type="http://schemas.openxmlformats.org/officeDocument/2006/relationships/image" Target="../media/image172.jpeg"/></Relationships>
</file>

<file path=ppt/slides/_rels/slide23.xml.rels><?xml version="1.0" encoding="UTF-8" standalone="yes"?>
<Relationships xmlns="http://schemas.openxmlformats.org/package/2006/relationships"><Relationship Id="rId8" Type="http://schemas.openxmlformats.org/officeDocument/2006/relationships/image" Target="../media/image180.emf"/><Relationship Id="rId3" Type="http://schemas.openxmlformats.org/officeDocument/2006/relationships/image" Target="../media/image176.png"/><Relationship Id="rId7" Type="http://schemas.openxmlformats.org/officeDocument/2006/relationships/image" Target="../media/image179.png"/><Relationship Id="rId2" Type="http://schemas.openxmlformats.org/officeDocument/2006/relationships/image" Target="../media/image175.png"/><Relationship Id="rId1" Type="http://schemas.openxmlformats.org/officeDocument/2006/relationships/slideLayout" Target="../slideLayouts/slideLayout5.xml"/><Relationship Id="rId6" Type="http://schemas.openxmlformats.org/officeDocument/2006/relationships/image" Target="../media/image145.png"/><Relationship Id="rId11" Type="http://schemas.openxmlformats.org/officeDocument/2006/relationships/image" Target="../media/image183.png"/><Relationship Id="rId5" Type="http://schemas.openxmlformats.org/officeDocument/2006/relationships/image" Target="../media/image178.png"/><Relationship Id="rId10" Type="http://schemas.openxmlformats.org/officeDocument/2006/relationships/image" Target="../media/image182.emf"/><Relationship Id="rId4" Type="http://schemas.openxmlformats.org/officeDocument/2006/relationships/image" Target="../media/image177.png"/><Relationship Id="rId9" Type="http://schemas.openxmlformats.org/officeDocument/2006/relationships/image" Target="../media/image181.emf"/></Relationships>
</file>

<file path=ppt/slides/_rels/slide2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5.xml"/><Relationship Id="rId5" Type="http://schemas.openxmlformats.org/officeDocument/2006/relationships/image" Target="../media/image187.png"/><Relationship Id="rId4" Type="http://schemas.openxmlformats.org/officeDocument/2006/relationships/image" Target="../media/image18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56.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5.jpeg"/><Relationship Id="rId2" Type="http://schemas.openxmlformats.org/officeDocument/2006/relationships/notesSlide" Target="../notesSlides/notesSlide3.xml"/><Relationship Id="rId16"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wmf"/><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wmf"/><Relationship Id="rId7" Type="http://schemas.openxmlformats.org/officeDocument/2006/relationships/image" Target="../media/image61.emf"/><Relationship Id="rId2" Type="http://schemas.openxmlformats.org/officeDocument/2006/relationships/oleObject" Target="https://defiancetech1.sharepoint.com/sites/Presales/Shared%20Documents/Marketing/2025/Collateral%20revamp/PPT_revamp/???" TargetMode="External"/><Relationship Id="rId1" Type="http://schemas.openxmlformats.org/officeDocument/2006/relationships/slideLayout" Target="../slideLayouts/slideLayout5.xml"/><Relationship Id="rId6" Type="http://schemas.openxmlformats.org/officeDocument/2006/relationships/oleObject" Target="???" TargetMode="External"/><Relationship Id="rId5" Type="http://schemas.openxmlformats.org/officeDocument/2006/relationships/image" Target="../media/image60.jpe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48.wmf"/></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5.xml"/><Relationship Id="rId6" Type="http://schemas.openxmlformats.org/officeDocument/2006/relationships/image" Target="../media/image76.emf"/><Relationship Id="rId5" Type="http://schemas.openxmlformats.org/officeDocument/2006/relationships/image" Target="../media/image75.png"/><Relationship Id="rId4" Type="http://schemas.openxmlformats.org/officeDocument/2006/relationships/image" Target="../media/image7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E4B8D-9252-535B-1409-6C9A1CB641D0}"/>
              </a:ext>
            </a:extLst>
          </p:cNvPr>
          <p:cNvPicPr>
            <a:picLocks noChangeAspect="1"/>
          </p:cNvPicPr>
          <p:nvPr/>
        </p:nvPicPr>
        <p:blipFill>
          <a:blip r:embed="rId2"/>
          <a:srcRect/>
          <a:stretch/>
        </p:blipFill>
        <p:spPr>
          <a:xfrm>
            <a:off x="-67733" y="-25400"/>
            <a:ext cx="12327466" cy="6908800"/>
          </a:xfrm>
          <a:prstGeom prst="rect">
            <a:avLst/>
          </a:prstGeom>
        </p:spPr>
      </p:pic>
      <p:sp>
        <p:nvSpPr>
          <p:cNvPr id="4" name="TextBox 3">
            <a:extLst>
              <a:ext uri="{FF2B5EF4-FFF2-40B4-BE49-F238E27FC236}">
                <a16:creationId xmlns:a16="http://schemas.microsoft.com/office/drawing/2014/main" id="{C01259F0-A936-365D-6B08-6DC77A8FCD27}"/>
              </a:ext>
            </a:extLst>
          </p:cNvPr>
          <p:cNvSpPr txBox="1"/>
          <p:nvPr/>
        </p:nvSpPr>
        <p:spPr>
          <a:xfrm>
            <a:off x="6096000" y="4288247"/>
            <a:ext cx="5818438" cy="1555962"/>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800" b="1">
                <a:solidFill>
                  <a:srgbClr val="8DC5EB"/>
                </a:solidFill>
                <a:latin typeface="Segoe UI" panose="020B0502040204020203" pitchFamily="34" charset="0"/>
                <a:ea typeface="+mj-ea"/>
                <a:cs typeface="Segoe UI" panose="020B0502040204020203" pitchFamily="34" charset="0"/>
              </a:rPr>
              <a:t>Vehicle Engineering  </a:t>
            </a:r>
          </a:p>
          <a:p>
            <a:pPr>
              <a:lnSpc>
                <a:spcPct val="90000"/>
              </a:lnSpc>
              <a:spcBef>
                <a:spcPct val="0"/>
              </a:spcBef>
              <a:spcAft>
                <a:spcPts val="600"/>
              </a:spcAft>
            </a:pPr>
            <a:r>
              <a:rPr lang="en-US" sz="3200">
                <a:solidFill>
                  <a:schemeClr val="bg1"/>
                </a:solidFill>
                <a:latin typeface="Segoe UI" panose="020B0502040204020203" pitchFamily="34" charset="0"/>
                <a:ea typeface="+mj-ea"/>
                <a:cs typeface="Segoe UI" panose="020B0502040204020203" pitchFamily="34" charset="0"/>
              </a:rPr>
              <a:t>Bringing it all together </a:t>
            </a:r>
          </a:p>
        </p:txBody>
      </p:sp>
      <p:pic>
        <p:nvPicPr>
          <p:cNvPr id="7" name="Picture 6" descr="A black and white logo&#10;&#10;AI-generated content may be incorrect.">
            <a:extLst>
              <a:ext uri="{FF2B5EF4-FFF2-40B4-BE49-F238E27FC236}">
                <a16:creationId xmlns:a16="http://schemas.microsoft.com/office/drawing/2014/main" id="{AFF46D54-0C48-F9DC-E58F-A4048772C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7904" y="-168963"/>
            <a:ext cx="2214096" cy="1232450"/>
          </a:xfrm>
          <a:prstGeom prst="rect">
            <a:avLst/>
          </a:prstGeom>
        </p:spPr>
      </p:pic>
    </p:spTree>
    <p:extLst>
      <p:ext uri="{BB962C8B-B14F-4D97-AF65-F5344CB8AC3E}">
        <p14:creationId xmlns:p14="http://schemas.microsoft.com/office/powerpoint/2010/main" val="162320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1ED82A-C527-4165-BB0B-EC661186B326}"/>
              </a:ext>
            </a:extLst>
          </p:cNvPr>
          <p:cNvSpPr/>
          <p:nvPr/>
        </p:nvSpPr>
        <p:spPr>
          <a:xfrm>
            <a:off x="4613998" y="1966780"/>
            <a:ext cx="2865149" cy="2865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endParaRPr>
          </a:p>
        </p:txBody>
      </p:sp>
      <p:cxnSp>
        <p:nvCxnSpPr>
          <p:cNvPr id="5" name="Elbow Connector 35">
            <a:extLst>
              <a:ext uri="{FF2B5EF4-FFF2-40B4-BE49-F238E27FC236}">
                <a16:creationId xmlns:a16="http://schemas.microsoft.com/office/drawing/2014/main" id="{4B1B5D18-D5E2-4BFD-A6B5-78425C83F884}"/>
              </a:ext>
            </a:extLst>
          </p:cNvPr>
          <p:cNvCxnSpPr/>
          <p:nvPr/>
        </p:nvCxnSpPr>
        <p:spPr>
          <a:xfrm rot="5400000">
            <a:off x="2808446" y="3268698"/>
            <a:ext cx="771565" cy="3322758"/>
          </a:xfrm>
          <a:prstGeom prst="bentConnector3">
            <a:avLst>
              <a:gd name="adj1" fmla="val 99846"/>
            </a:avLst>
          </a:prstGeom>
          <a:ln w="952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TextBox 37">
            <a:extLst>
              <a:ext uri="{FF2B5EF4-FFF2-40B4-BE49-F238E27FC236}">
                <a16:creationId xmlns:a16="http://schemas.microsoft.com/office/drawing/2014/main" id="{ACDCD82E-5121-4851-82AE-E0921DB60DD8}"/>
              </a:ext>
            </a:extLst>
          </p:cNvPr>
          <p:cNvSpPr txBox="1"/>
          <p:nvPr/>
        </p:nvSpPr>
        <p:spPr>
          <a:xfrm>
            <a:off x="1550176" y="5429188"/>
            <a:ext cx="2340080"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Manufacturing Feasibility Study</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Zero Based Costing</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VAVE</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Supplier Tech Sign off</a:t>
            </a:r>
          </a:p>
        </p:txBody>
      </p:sp>
      <p:sp>
        <p:nvSpPr>
          <p:cNvPr id="7" name="TextBox 38">
            <a:extLst>
              <a:ext uri="{FF2B5EF4-FFF2-40B4-BE49-F238E27FC236}">
                <a16:creationId xmlns:a16="http://schemas.microsoft.com/office/drawing/2014/main" id="{C9C6FF4D-4531-4912-9B29-ADB928A74F9B}"/>
              </a:ext>
            </a:extLst>
          </p:cNvPr>
          <p:cNvSpPr txBox="1"/>
          <p:nvPr/>
        </p:nvSpPr>
        <p:spPr>
          <a:xfrm>
            <a:off x="1381410" y="4984568"/>
            <a:ext cx="266604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Design For Manufacturing </a:t>
            </a:r>
          </a:p>
        </p:txBody>
      </p:sp>
      <p:cxnSp>
        <p:nvCxnSpPr>
          <p:cNvPr id="8" name="Elbow Connector 40">
            <a:extLst>
              <a:ext uri="{FF2B5EF4-FFF2-40B4-BE49-F238E27FC236}">
                <a16:creationId xmlns:a16="http://schemas.microsoft.com/office/drawing/2014/main" id="{AC28E4CF-7B1D-414D-8705-E513CAC56534}"/>
              </a:ext>
            </a:extLst>
          </p:cNvPr>
          <p:cNvCxnSpPr/>
          <p:nvPr/>
        </p:nvCxnSpPr>
        <p:spPr>
          <a:xfrm rot="16200000" flipH="1">
            <a:off x="8537975" y="3268698"/>
            <a:ext cx="771565" cy="3322758"/>
          </a:xfrm>
          <a:prstGeom prst="bentConnector3">
            <a:avLst>
              <a:gd name="adj1" fmla="val 99846"/>
            </a:avLst>
          </a:prstGeom>
          <a:ln w="952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 name="TextBox 42">
            <a:extLst>
              <a:ext uri="{FF2B5EF4-FFF2-40B4-BE49-F238E27FC236}">
                <a16:creationId xmlns:a16="http://schemas.microsoft.com/office/drawing/2014/main" id="{BA55BB88-AB20-4587-B9DE-DA51F4FFFB63}"/>
              </a:ext>
            </a:extLst>
          </p:cNvPr>
          <p:cNvSpPr txBox="1"/>
          <p:nvPr/>
        </p:nvSpPr>
        <p:spPr>
          <a:xfrm>
            <a:off x="8297396" y="5429188"/>
            <a:ext cx="2340080"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K&amp;C Simulations in ADAMS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CAE Structural Durability</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NVH Simulations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Digital Mock-Up</a:t>
            </a:r>
          </a:p>
        </p:txBody>
      </p:sp>
      <p:sp>
        <p:nvSpPr>
          <p:cNvPr id="10" name="TextBox 43">
            <a:extLst>
              <a:ext uri="{FF2B5EF4-FFF2-40B4-BE49-F238E27FC236}">
                <a16:creationId xmlns:a16="http://schemas.microsoft.com/office/drawing/2014/main" id="{CF7313FC-7A10-4CF3-B85F-443CA94E73B9}"/>
              </a:ext>
            </a:extLst>
          </p:cNvPr>
          <p:cNvSpPr txBox="1"/>
          <p:nvPr/>
        </p:nvSpPr>
        <p:spPr>
          <a:xfrm>
            <a:off x="8245057" y="5019375"/>
            <a:ext cx="234008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Virtual Validation</a:t>
            </a:r>
          </a:p>
        </p:txBody>
      </p:sp>
      <p:cxnSp>
        <p:nvCxnSpPr>
          <p:cNvPr id="11" name="Straight Connector 10">
            <a:extLst>
              <a:ext uri="{FF2B5EF4-FFF2-40B4-BE49-F238E27FC236}">
                <a16:creationId xmlns:a16="http://schemas.microsoft.com/office/drawing/2014/main" id="{15A64305-58EC-4A72-8DEA-EBECAE59C492}"/>
              </a:ext>
            </a:extLst>
          </p:cNvPr>
          <p:cNvCxnSpPr/>
          <p:nvPr/>
        </p:nvCxnSpPr>
        <p:spPr>
          <a:xfrm flipH="1">
            <a:off x="965644" y="3390733"/>
            <a:ext cx="3071003" cy="0"/>
          </a:xfrm>
          <a:prstGeom prst="line">
            <a:avLst/>
          </a:prstGeom>
          <a:ln w="952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 name="TextBox 47">
            <a:extLst>
              <a:ext uri="{FF2B5EF4-FFF2-40B4-BE49-F238E27FC236}">
                <a16:creationId xmlns:a16="http://schemas.microsoft.com/office/drawing/2014/main" id="{5B77DFD0-91B2-4B0D-B002-29C4EFDA43AA}"/>
              </a:ext>
            </a:extLst>
          </p:cNvPr>
          <p:cNvSpPr txBox="1"/>
          <p:nvPr/>
        </p:nvSpPr>
        <p:spPr>
          <a:xfrm>
            <a:off x="1179505" y="3514410"/>
            <a:ext cx="2284564"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GD &amp; T</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Tolerance Stack-up</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Manufacturing Drawing</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Proto / Production</a:t>
            </a:r>
          </a:p>
        </p:txBody>
      </p:sp>
      <p:sp>
        <p:nvSpPr>
          <p:cNvPr id="13" name="TextBox 48">
            <a:extLst>
              <a:ext uri="{FF2B5EF4-FFF2-40B4-BE49-F238E27FC236}">
                <a16:creationId xmlns:a16="http://schemas.microsoft.com/office/drawing/2014/main" id="{3B3C841F-0299-4373-8010-5D249E8857CC}"/>
              </a:ext>
            </a:extLst>
          </p:cNvPr>
          <p:cNvSpPr txBox="1"/>
          <p:nvPr/>
        </p:nvSpPr>
        <p:spPr>
          <a:xfrm>
            <a:off x="1116359" y="3073080"/>
            <a:ext cx="228456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Design Release</a:t>
            </a:r>
          </a:p>
        </p:txBody>
      </p:sp>
      <p:cxnSp>
        <p:nvCxnSpPr>
          <p:cNvPr id="14" name="Straight Connector 13">
            <a:extLst>
              <a:ext uri="{FF2B5EF4-FFF2-40B4-BE49-F238E27FC236}">
                <a16:creationId xmlns:a16="http://schemas.microsoft.com/office/drawing/2014/main" id="{BA222BAB-034D-4567-8BC2-8B846C3247C4}"/>
              </a:ext>
            </a:extLst>
          </p:cNvPr>
          <p:cNvCxnSpPr/>
          <p:nvPr/>
        </p:nvCxnSpPr>
        <p:spPr>
          <a:xfrm flipH="1">
            <a:off x="8039305" y="3390733"/>
            <a:ext cx="3071003" cy="0"/>
          </a:xfrm>
          <a:prstGeom prst="line">
            <a:avLst/>
          </a:prstGeom>
          <a:ln w="952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1FD39FB-074D-49A8-9A91-5E8E0B1A9775}"/>
              </a:ext>
            </a:extLst>
          </p:cNvPr>
          <p:cNvSpPr txBox="1"/>
          <p:nvPr/>
        </p:nvSpPr>
        <p:spPr>
          <a:xfrm>
            <a:off x="8699899" y="3516328"/>
            <a:ext cx="2284564"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Kinematic Simulation</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Detailed Part Modeling</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Weight Optimization</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Modularity</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Packaging &amp; Clearances </a:t>
            </a:r>
          </a:p>
        </p:txBody>
      </p:sp>
      <p:sp>
        <p:nvSpPr>
          <p:cNvPr id="16" name="TextBox 15">
            <a:extLst>
              <a:ext uri="{FF2B5EF4-FFF2-40B4-BE49-F238E27FC236}">
                <a16:creationId xmlns:a16="http://schemas.microsoft.com/office/drawing/2014/main" id="{2D6F8F6A-6761-49D4-9B63-A2040FB7770C}"/>
              </a:ext>
            </a:extLst>
          </p:cNvPr>
          <p:cNvSpPr txBox="1"/>
          <p:nvPr/>
        </p:nvSpPr>
        <p:spPr>
          <a:xfrm>
            <a:off x="8738651" y="3091577"/>
            <a:ext cx="2284564"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Detailed Engineering</a:t>
            </a:r>
          </a:p>
        </p:txBody>
      </p:sp>
      <p:cxnSp>
        <p:nvCxnSpPr>
          <p:cNvPr id="17" name="Elbow Connector 55">
            <a:extLst>
              <a:ext uri="{FF2B5EF4-FFF2-40B4-BE49-F238E27FC236}">
                <a16:creationId xmlns:a16="http://schemas.microsoft.com/office/drawing/2014/main" id="{C36744F1-031F-4597-94B4-789DC72696AD}"/>
              </a:ext>
            </a:extLst>
          </p:cNvPr>
          <p:cNvCxnSpPr/>
          <p:nvPr/>
        </p:nvCxnSpPr>
        <p:spPr>
          <a:xfrm rot="16200000" flipV="1">
            <a:off x="2808446" y="198633"/>
            <a:ext cx="771565" cy="3322758"/>
          </a:xfrm>
          <a:prstGeom prst="bentConnector3">
            <a:avLst>
              <a:gd name="adj1" fmla="val 99846"/>
            </a:avLst>
          </a:prstGeom>
          <a:ln w="952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8" name="TextBox 57">
            <a:extLst>
              <a:ext uri="{FF2B5EF4-FFF2-40B4-BE49-F238E27FC236}">
                <a16:creationId xmlns:a16="http://schemas.microsoft.com/office/drawing/2014/main" id="{D75D9622-07D3-444A-A611-26BD5D62776C}"/>
              </a:ext>
            </a:extLst>
          </p:cNvPr>
          <p:cNvSpPr txBox="1"/>
          <p:nvPr/>
        </p:nvSpPr>
        <p:spPr>
          <a:xfrm>
            <a:off x="1707370" y="1600766"/>
            <a:ext cx="2340080"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Performance Parameters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Functional Image</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Cost &amp; Weight</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Ride and Handling</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Performance Benchmarking</a:t>
            </a:r>
            <a:endParaRPr kumimoji="0" lang="en-IN" sz="1400" b="0" i="0" u="none" strike="noStrike" kern="1200" cap="none" spc="0" normalizeH="0" baseline="0" noProof="0" err="1">
              <a:ln>
                <a:noFill/>
              </a:ln>
              <a:solidFill>
                <a:srgbClr val="4472C4">
                  <a:lumMod val="50000"/>
                </a:srgbClr>
              </a:solidFill>
              <a:effectLst/>
              <a:uLnTx/>
              <a:uFillTx/>
              <a:latin typeface="Segoe UI" panose="020B0502040204020203" pitchFamily="34" charset="0"/>
              <a:ea typeface="+mn-ea"/>
              <a:cs typeface="Segoe UI" panose="020B0502040204020203" pitchFamily="34" charset="0"/>
            </a:endParaRPr>
          </a:p>
        </p:txBody>
      </p:sp>
      <p:sp>
        <p:nvSpPr>
          <p:cNvPr id="19" name="TextBox 58">
            <a:extLst>
              <a:ext uri="{FF2B5EF4-FFF2-40B4-BE49-F238E27FC236}">
                <a16:creationId xmlns:a16="http://schemas.microsoft.com/office/drawing/2014/main" id="{5B7758AE-A88E-41EC-8B89-CA09395FE620}"/>
              </a:ext>
            </a:extLst>
          </p:cNvPr>
          <p:cNvSpPr txBox="1"/>
          <p:nvPr/>
        </p:nvSpPr>
        <p:spPr>
          <a:xfrm>
            <a:off x="1686109" y="1148659"/>
            <a:ext cx="234008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Target Setting</a:t>
            </a:r>
          </a:p>
        </p:txBody>
      </p:sp>
      <p:cxnSp>
        <p:nvCxnSpPr>
          <p:cNvPr id="20" name="Elbow Connector 60">
            <a:extLst>
              <a:ext uri="{FF2B5EF4-FFF2-40B4-BE49-F238E27FC236}">
                <a16:creationId xmlns:a16="http://schemas.microsoft.com/office/drawing/2014/main" id="{D08737DC-5573-4AAE-BFEB-D77C3DDFB594}"/>
              </a:ext>
            </a:extLst>
          </p:cNvPr>
          <p:cNvCxnSpPr/>
          <p:nvPr/>
        </p:nvCxnSpPr>
        <p:spPr>
          <a:xfrm rot="5400000" flipH="1" flipV="1">
            <a:off x="8537975" y="198633"/>
            <a:ext cx="771565" cy="3322758"/>
          </a:xfrm>
          <a:prstGeom prst="bentConnector3">
            <a:avLst>
              <a:gd name="adj1" fmla="val 99846"/>
            </a:avLst>
          </a:prstGeom>
          <a:ln w="952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1" name="TextBox 62">
            <a:extLst>
              <a:ext uri="{FF2B5EF4-FFF2-40B4-BE49-F238E27FC236}">
                <a16:creationId xmlns:a16="http://schemas.microsoft.com/office/drawing/2014/main" id="{E526D6B4-DF9F-440A-B31F-955F574B401E}"/>
              </a:ext>
            </a:extLst>
          </p:cNvPr>
          <p:cNvSpPr txBox="1"/>
          <p:nvPr/>
        </p:nvSpPr>
        <p:spPr>
          <a:xfrm>
            <a:off x="8462103" y="1573559"/>
            <a:ext cx="2340080"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Suspension Type Selection </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Hard Point Finalization</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Wheel Envelopes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Initial Packaging</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Mounting Arrangements</a:t>
            </a:r>
          </a:p>
        </p:txBody>
      </p:sp>
      <p:sp>
        <p:nvSpPr>
          <p:cNvPr id="22" name="TextBox 63">
            <a:extLst>
              <a:ext uri="{FF2B5EF4-FFF2-40B4-BE49-F238E27FC236}">
                <a16:creationId xmlns:a16="http://schemas.microsoft.com/office/drawing/2014/main" id="{D815900B-ECA6-45E9-9558-6942B79726E5}"/>
              </a:ext>
            </a:extLst>
          </p:cNvPr>
          <p:cNvSpPr txBox="1"/>
          <p:nvPr/>
        </p:nvSpPr>
        <p:spPr>
          <a:xfrm>
            <a:off x="8462103" y="1166452"/>
            <a:ext cx="234008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Concept Finalization</a:t>
            </a:r>
          </a:p>
        </p:txBody>
      </p:sp>
      <p:sp>
        <p:nvSpPr>
          <p:cNvPr id="23" name="Freeform 64">
            <a:extLst>
              <a:ext uri="{FF2B5EF4-FFF2-40B4-BE49-F238E27FC236}">
                <a16:creationId xmlns:a16="http://schemas.microsoft.com/office/drawing/2014/main" id="{2925EB33-83AC-4706-A5FB-9E25FE3DA3A9}"/>
              </a:ext>
            </a:extLst>
          </p:cNvPr>
          <p:cNvSpPr>
            <a:spLocks noEditPoints="1"/>
          </p:cNvSpPr>
          <p:nvPr/>
        </p:nvSpPr>
        <p:spPr bwMode="auto">
          <a:xfrm>
            <a:off x="4047450" y="1425680"/>
            <a:ext cx="4006640" cy="4006640"/>
          </a:xfrm>
          <a:custGeom>
            <a:avLst/>
            <a:gdLst>
              <a:gd name="T0" fmla="*/ 1851 w 4381"/>
              <a:gd name="T1" fmla="*/ 677 h 4381"/>
              <a:gd name="T2" fmla="*/ 1441 w 4381"/>
              <a:gd name="T3" fmla="*/ 833 h 4381"/>
              <a:gd name="T4" fmla="*/ 1094 w 4381"/>
              <a:gd name="T5" fmla="*/ 1094 h 4381"/>
              <a:gd name="T6" fmla="*/ 834 w 4381"/>
              <a:gd name="T7" fmla="*/ 1440 h 4381"/>
              <a:gd name="T8" fmla="*/ 677 w 4381"/>
              <a:gd name="T9" fmla="*/ 1850 h 4381"/>
              <a:gd name="T10" fmla="*/ 644 w 4381"/>
              <a:gd name="T11" fmla="*/ 2306 h 4381"/>
              <a:gd name="T12" fmla="*/ 741 w 4381"/>
              <a:gd name="T13" fmla="*/ 2743 h 4381"/>
              <a:gd name="T14" fmla="*/ 952 w 4381"/>
              <a:gd name="T15" fmla="*/ 3124 h 4381"/>
              <a:gd name="T16" fmla="*/ 1257 w 4381"/>
              <a:gd name="T17" fmla="*/ 3429 h 4381"/>
              <a:gd name="T18" fmla="*/ 1638 w 4381"/>
              <a:gd name="T19" fmla="*/ 3640 h 4381"/>
              <a:gd name="T20" fmla="*/ 2075 w 4381"/>
              <a:gd name="T21" fmla="*/ 3737 h 4381"/>
              <a:gd name="T22" fmla="*/ 2531 w 4381"/>
              <a:gd name="T23" fmla="*/ 3704 h 4381"/>
              <a:gd name="T24" fmla="*/ 2941 w 4381"/>
              <a:gd name="T25" fmla="*/ 3547 h 4381"/>
              <a:gd name="T26" fmla="*/ 3287 w 4381"/>
              <a:gd name="T27" fmla="*/ 3287 h 4381"/>
              <a:gd name="T28" fmla="*/ 3548 w 4381"/>
              <a:gd name="T29" fmla="*/ 2940 h 4381"/>
              <a:gd name="T30" fmla="*/ 3704 w 4381"/>
              <a:gd name="T31" fmla="*/ 2530 h 4381"/>
              <a:gd name="T32" fmla="*/ 3737 w 4381"/>
              <a:gd name="T33" fmla="*/ 2075 h 4381"/>
              <a:gd name="T34" fmla="*/ 3640 w 4381"/>
              <a:gd name="T35" fmla="*/ 1638 h 4381"/>
              <a:gd name="T36" fmla="*/ 3429 w 4381"/>
              <a:gd name="T37" fmla="*/ 1257 h 4381"/>
              <a:gd name="T38" fmla="*/ 3124 w 4381"/>
              <a:gd name="T39" fmla="*/ 952 h 4381"/>
              <a:gd name="T40" fmla="*/ 2743 w 4381"/>
              <a:gd name="T41" fmla="*/ 741 h 4381"/>
              <a:gd name="T42" fmla="*/ 2306 w 4381"/>
              <a:gd name="T43" fmla="*/ 644 h 4381"/>
              <a:gd name="T44" fmla="*/ 2455 w 4381"/>
              <a:gd name="T45" fmla="*/ 16 h 4381"/>
              <a:gd name="T46" fmla="*/ 2954 w 4381"/>
              <a:gd name="T47" fmla="*/ 136 h 4381"/>
              <a:gd name="T48" fmla="*/ 3402 w 4381"/>
              <a:gd name="T49" fmla="*/ 366 h 4381"/>
              <a:gd name="T50" fmla="*/ 3783 w 4381"/>
              <a:gd name="T51" fmla="*/ 686 h 4381"/>
              <a:gd name="T52" fmla="*/ 4081 w 4381"/>
              <a:gd name="T53" fmla="*/ 1086 h 4381"/>
              <a:gd name="T54" fmla="*/ 4284 w 4381"/>
              <a:gd name="T55" fmla="*/ 1548 h 4381"/>
              <a:gd name="T56" fmla="*/ 4377 w 4381"/>
              <a:gd name="T57" fmla="*/ 2058 h 4381"/>
              <a:gd name="T58" fmla="*/ 4345 w 4381"/>
              <a:gd name="T59" fmla="*/ 2583 h 4381"/>
              <a:gd name="T60" fmla="*/ 4197 w 4381"/>
              <a:gd name="T61" fmla="*/ 3071 h 4381"/>
              <a:gd name="T62" fmla="*/ 3943 w 4381"/>
              <a:gd name="T63" fmla="*/ 3503 h 4381"/>
              <a:gd name="T64" fmla="*/ 3601 w 4381"/>
              <a:gd name="T65" fmla="*/ 3865 h 4381"/>
              <a:gd name="T66" fmla="*/ 3185 w 4381"/>
              <a:gd name="T67" fmla="*/ 4142 h 4381"/>
              <a:gd name="T68" fmla="*/ 2710 w 4381"/>
              <a:gd name="T69" fmla="*/ 4319 h 4381"/>
              <a:gd name="T70" fmla="*/ 2191 w 4381"/>
              <a:gd name="T71" fmla="*/ 4381 h 4381"/>
              <a:gd name="T72" fmla="*/ 1672 w 4381"/>
              <a:gd name="T73" fmla="*/ 4319 h 4381"/>
              <a:gd name="T74" fmla="*/ 1196 w 4381"/>
              <a:gd name="T75" fmla="*/ 4142 h 4381"/>
              <a:gd name="T76" fmla="*/ 781 w 4381"/>
              <a:gd name="T77" fmla="*/ 3865 h 4381"/>
              <a:gd name="T78" fmla="*/ 438 w 4381"/>
              <a:gd name="T79" fmla="*/ 3503 h 4381"/>
              <a:gd name="T80" fmla="*/ 185 w 4381"/>
              <a:gd name="T81" fmla="*/ 3071 h 4381"/>
              <a:gd name="T82" fmla="*/ 36 w 4381"/>
              <a:gd name="T83" fmla="*/ 2583 h 4381"/>
              <a:gd name="T84" fmla="*/ 4 w 4381"/>
              <a:gd name="T85" fmla="*/ 2058 h 4381"/>
              <a:gd name="T86" fmla="*/ 97 w 4381"/>
              <a:gd name="T87" fmla="*/ 1548 h 4381"/>
              <a:gd name="T88" fmla="*/ 300 w 4381"/>
              <a:gd name="T89" fmla="*/ 1086 h 4381"/>
              <a:gd name="T90" fmla="*/ 599 w 4381"/>
              <a:gd name="T91" fmla="*/ 686 h 4381"/>
              <a:gd name="T92" fmla="*/ 980 w 4381"/>
              <a:gd name="T93" fmla="*/ 366 h 4381"/>
              <a:gd name="T94" fmla="*/ 1427 w 4381"/>
              <a:gd name="T95" fmla="*/ 136 h 4381"/>
              <a:gd name="T96" fmla="*/ 1926 w 4381"/>
              <a:gd name="T97" fmla="*/ 16 h 4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81" h="4381">
                <a:moveTo>
                  <a:pt x="2191" y="640"/>
                </a:moveTo>
                <a:lnTo>
                  <a:pt x="2075" y="644"/>
                </a:lnTo>
                <a:lnTo>
                  <a:pt x="1962" y="656"/>
                </a:lnTo>
                <a:lnTo>
                  <a:pt x="1851" y="677"/>
                </a:lnTo>
                <a:lnTo>
                  <a:pt x="1743" y="705"/>
                </a:lnTo>
                <a:lnTo>
                  <a:pt x="1638" y="741"/>
                </a:lnTo>
                <a:lnTo>
                  <a:pt x="1537" y="784"/>
                </a:lnTo>
                <a:lnTo>
                  <a:pt x="1441" y="833"/>
                </a:lnTo>
                <a:lnTo>
                  <a:pt x="1346" y="889"/>
                </a:lnTo>
                <a:lnTo>
                  <a:pt x="1257" y="952"/>
                </a:lnTo>
                <a:lnTo>
                  <a:pt x="1174" y="1021"/>
                </a:lnTo>
                <a:lnTo>
                  <a:pt x="1094" y="1094"/>
                </a:lnTo>
                <a:lnTo>
                  <a:pt x="1021" y="1173"/>
                </a:lnTo>
                <a:lnTo>
                  <a:pt x="952" y="1257"/>
                </a:lnTo>
                <a:lnTo>
                  <a:pt x="890" y="1346"/>
                </a:lnTo>
                <a:lnTo>
                  <a:pt x="834" y="1440"/>
                </a:lnTo>
                <a:lnTo>
                  <a:pt x="783" y="1537"/>
                </a:lnTo>
                <a:lnTo>
                  <a:pt x="741" y="1638"/>
                </a:lnTo>
                <a:lnTo>
                  <a:pt x="705" y="1743"/>
                </a:lnTo>
                <a:lnTo>
                  <a:pt x="677" y="1850"/>
                </a:lnTo>
                <a:lnTo>
                  <a:pt x="656" y="1962"/>
                </a:lnTo>
                <a:lnTo>
                  <a:pt x="644" y="2075"/>
                </a:lnTo>
                <a:lnTo>
                  <a:pt x="640" y="2190"/>
                </a:lnTo>
                <a:lnTo>
                  <a:pt x="644" y="2306"/>
                </a:lnTo>
                <a:lnTo>
                  <a:pt x="656" y="2419"/>
                </a:lnTo>
                <a:lnTo>
                  <a:pt x="677" y="2530"/>
                </a:lnTo>
                <a:lnTo>
                  <a:pt x="705" y="2638"/>
                </a:lnTo>
                <a:lnTo>
                  <a:pt x="741" y="2743"/>
                </a:lnTo>
                <a:lnTo>
                  <a:pt x="783" y="2844"/>
                </a:lnTo>
                <a:lnTo>
                  <a:pt x="834" y="2940"/>
                </a:lnTo>
                <a:lnTo>
                  <a:pt x="890" y="3035"/>
                </a:lnTo>
                <a:lnTo>
                  <a:pt x="952" y="3124"/>
                </a:lnTo>
                <a:lnTo>
                  <a:pt x="1021" y="3207"/>
                </a:lnTo>
                <a:lnTo>
                  <a:pt x="1094" y="3287"/>
                </a:lnTo>
                <a:lnTo>
                  <a:pt x="1174" y="3360"/>
                </a:lnTo>
                <a:lnTo>
                  <a:pt x="1257" y="3429"/>
                </a:lnTo>
                <a:lnTo>
                  <a:pt x="1346" y="3491"/>
                </a:lnTo>
                <a:lnTo>
                  <a:pt x="1441" y="3547"/>
                </a:lnTo>
                <a:lnTo>
                  <a:pt x="1537" y="3598"/>
                </a:lnTo>
                <a:lnTo>
                  <a:pt x="1638" y="3640"/>
                </a:lnTo>
                <a:lnTo>
                  <a:pt x="1743" y="3676"/>
                </a:lnTo>
                <a:lnTo>
                  <a:pt x="1851" y="3704"/>
                </a:lnTo>
                <a:lnTo>
                  <a:pt x="1962" y="3725"/>
                </a:lnTo>
                <a:lnTo>
                  <a:pt x="2075" y="3737"/>
                </a:lnTo>
                <a:lnTo>
                  <a:pt x="2191" y="3741"/>
                </a:lnTo>
                <a:lnTo>
                  <a:pt x="2306" y="3737"/>
                </a:lnTo>
                <a:lnTo>
                  <a:pt x="2419" y="3725"/>
                </a:lnTo>
                <a:lnTo>
                  <a:pt x="2531" y="3704"/>
                </a:lnTo>
                <a:lnTo>
                  <a:pt x="2638" y="3676"/>
                </a:lnTo>
                <a:lnTo>
                  <a:pt x="2743" y="3640"/>
                </a:lnTo>
                <a:lnTo>
                  <a:pt x="2844" y="3598"/>
                </a:lnTo>
                <a:lnTo>
                  <a:pt x="2941" y="3547"/>
                </a:lnTo>
                <a:lnTo>
                  <a:pt x="3035" y="3491"/>
                </a:lnTo>
                <a:lnTo>
                  <a:pt x="3124" y="3429"/>
                </a:lnTo>
                <a:lnTo>
                  <a:pt x="3208" y="3360"/>
                </a:lnTo>
                <a:lnTo>
                  <a:pt x="3287" y="3287"/>
                </a:lnTo>
                <a:lnTo>
                  <a:pt x="3360" y="3207"/>
                </a:lnTo>
                <a:lnTo>
                  <a:pt x="3429" y="3124"/>
                </a:lnTo>
                <a:lnTo>
                  <a:pt x="3492" y="3035"/>
                </a:lnTo>
                <a:lnTo>
                  <a:pt x="3548" y="2940"/>
                </a:lnTo>
                <a:lnTo>
                  <a:pt x="3598" y="2844"/>
                </a:lnTo>
                <a:lnTo>
                  <a:pt x="3640" y="2743"/>
                </a:lnTo>
                <a:lnTo>
                  <a:pt x="3676" y="2638"/>
                </a:lnTo>
                <a:lnTo>
                  <a:pt x="3704" y="2530"/>
                </a:lnTo>
                <a:lnTo>
                  <a:pt x="3725" y="2419"/>
                </a:lnTo>
                <a:lnTo>
                  <a:pt x="3737" y="2306"/>
                </a:lnTo>
                <a:lnTo>
                  <a:pt x="3741" y="2190"/>
                </a:lnTo>
                <a:lnTo>
                  <a:pt x="3737" y="2075"/>
                </a:lnTo>
                <a:lnTo>
                  <a:pt x="3725" y="1962"/>
                </a:lnTo>
                <a:lnTo>
                  <a:pt x="3704" y="1850"/>
                </a:lnTo>
                <a:lnTo>
                  <a:pt x="3676" y="1743"/>
                </a:lnTo>
                <a:lnTo>
                  <a:pt x="3640" y="1638"/>
                </a:lnTo>
                <a:lnTo>
                  <a:pt x="3598" y="1537"/>
                </a:lnTo>
                <a:lnTo>
                  <a:pt x="3548" y="1440"/>
                </a:lnTo>
                <a:lnTo>
                  <a:pt x="3492" y="1346"/>
                </a:lnTo>
                <a:lnTo>
                  <a:pt x="3429" y="1257"/>
                </a:lnTo>
                <a:lnTo>
                  <a:pt x="3360" y="1173"/>
                </a:lnTo>
                <a:lnTo>
                  <a:pt x="3287" y="1094"/>
                </a:lnTo>
                <a:lnTo>
                  <a:pt x="3208" y="1021"/>
                </a:lnTo>
                <a:lnTo>
                  <a:pt x="3124" y="952"/>
                </a:lnTo>
                <a:lnTo>
                  <a:pt x="3035" y="889"/>
                </a:lnTo>
                <a:lnTo>
                  <a:pt x="2941" y="833"/>
                </a:lnTo>
                <a:lnTo>
                  <a:pt x="2844" y="784"/>
                </a:lnTo>
                <a:lnTo>
                  <a:pt x="2743" y="741"/>
                </a:lnTo>
                <a:lnTo>
                  <a:pt x="2638" y="705"/>
                </a:lnTo>
                <a:lnTo>
                  <a:pt x="2531" y="677"/>
                </a:lnTo>
                <a:lnTo>
                  <a:pt x="2419" y="656"/>
                </a:lnTo>
                <a:lnTo>
                  <a:pt x="2306" y="644"/>
                </a:lnTo>
                <a:lnTo>
                  <a:pt x="2191" y="640"/>
                </a:lnTo>
                <a:close/>
                <a:moveTo>
                  <a:pt x="2191" y="0"/>
                </a:moveTo>
                <a:lnTo>
                  <a:pt x="2323" y="4"/>
                </a:lnTo>
                <a:lnTo>
                  <a:pt x="2455" y="16"/>
                </a:lnTo>
                <a:lnTo>
                  <a:pt x="2584" y="36"/>
                </a:lnTo>
                <a:lnTo>
                  <a:pt x="2710" y="62"/>
                </a:lnTo>
                <a:lnTo>
                  <a:pt x="2833" y="97"/>
                </a:lnTo>
                <a:lnTo>
                  <a:pt x="2954" y="136"/>
                </a:lnTo>
                <a:lnTo>
                  <a:pt x="3071" y="184"/>
                </a:lnTo>
                <a:lnTo>
                  <a:pt x="3185" y="239"/>
                </a:lnTo>
                <a:lnTo>
                  <a:pt x="3295" y="300"/>
                </a:lnTo>
                <a:lnTo>
                  <a:pt x="3402" y="366"/>
                </a:lnTo>
                <a:lnTo>
                  <a:pt x="3504" y="438"/>
                </a:lnTo>
                <a:lnTo>
                  <a:pt x="3601" y="516"/>
                </a:lnTo>
                <a:lnTo>
                  <a:pt x="3695" y="598"/>
                </a:lnTo>
                <a:lnTo>
                  <a:pt x="3783" y="686"/>
                </a:lnTo>
                <a:lnTo>
                  <a:pt x="3865" y="780"/>
                </a:lnTo>
                <a:lnTo>
                  <a:pt x="3943" y="877"/>
                </a:lnTo>
                <a:lnTo>
                  <a:pt x="4015" y="979"/>
                </a:lnTo>
                <a:lnTo>
                  <a:pt x="4081" y="1086"/>
                </a:lnTo>
                <a:lnTo>
                  <a:pt x="4142" y="1196"/>
                </a:lnTo>
                <a:lnTo>
                  <a:pt x="4197" y="1310"/>
                </a:lnTo>
                <a:lnTo>
                  <a:pt x="4245" y="1427"/>
                </a:lnTo>
                <a:lnTo>
                  <a:pt x="4284" y="1548"/>
                </a:lnTo>
                <a:lnTo>
                  <a:pt x="4319" y="1671"/>
                </a:lnTo>
                <a:lnTo>
                  <a:pt x="4345" y="1797"/>
                </a:lnTo>
                <a:lnTo>
                  <a:pt x="4365" y="1926"/>
                </a:lnTo>
                <a:lnTo>
                  <a:pt x="4377" y="2058"/>
                </a:lnTo>
                <a:lnTo>
                  <a:pt x="4381" y="2190"/>
                </a:lnTo>
                <a:lnTo>
                  <a:pt x="4377" y="2323"/>
                </a:lnTo>
                <a:lnTo>
                  <a:pt x="4365" y="2455"/>
                </a:lnTo>
                <a:lnTo>
                  <a:pt x="4345" y="2583"/>
                </a:lnTo>
                <a:lnTo>
                  <a:pt x="4319" y="2709"/>
                </a:lnTo>
                <a:lnTo>
                  <a:pt x="4284" y="2833"/>
                </a:lnTo>
                <a:lnTo>
                  <a:pt x="4245" y="2954"/>
                </a:lnTo>
                <a:lnTo>
                  <a:pt x="4197" y="3071"/>
                </a:lnTo>
                <a:lnTo>
                  <a:pt x="4142" y="3185"/>
                </a:lnTo>
                <a:lnTo>
                  <a:pt x="4081" y="3295"/>
                </a:lnTo>
                <a:lnTo>
                  <a:pt x="4015" y="3401"/>
                </a:lnTo>
                <a:lnTo>
                  <a:pt x="3943" y="3503"/>
                </a:lnTo>
                <a:lnTo>
                  <a:pt x="3865" y="3600"/>
                </a:lnTo>
                <a:lnTo>
                  <a:pt x="3783" y="3695"/>
                </a:lnTo>
                <a:lnTo>
                  <a:pt x="3695" y="3782"/>
                </a:lnTo>
                <a:lnTo>
                  <a:pt x="3601" y="3865"/>
                </a:lnTo>
                <a:lnTo>
                  <a:pt x="3504" y="3943"/>
                </a:lnTo>
                <a:lnTo>
                  <a:pt x="3402" y="4015"/>
                </a:lnTo>
                <a:lnTo>
                  <a:pt x="3295" y="4081"/>
                </a:lnTo>
                <a:lnTo>
                  <a:pt x="3185" y="4142"/>
                </a:lnTo>
                <a:lnTo>
                  <a:pt x="3071" y="4196"/>
                </a:lnTo>
                <a:lnTo>
                  <a:pt x="2954" y="4244"/>
                </a:lnTo>
                <a:lnTo>
                  <a:pt x="2833" y="4284"/>
                </a:lnTo>
                <a:lnTo>
                  <a:pt x="2710" y="4319"/>
                </a:lnTo>
                <a:lnTo>
                  <a:pt x="2584" y="4345"/>
                </a:lnTo>
                <a:lnTo>
                  <a:pt x="2455" y="4365"/>
                </a:lnTo>
                <a:lnTo>
                  <a:pt x="2323" y="4377"/>
                </a:lnTo>
                <a:lnTo>
                  <a:pt x="2191" y="4381"/>
                </a:lnTo>
                <a:lnTo>
                  <a:pt x="2058" y="4377"/>
                </a:lnTo>
                <a:lnTo>
                  <a:pt x="1926" y="4365"/>
                </a:lnTo>
                <a:lnTo>
                  <a:pt x="1798" y="4345"/>
                </a:lnTo>
                <a:lnTo>
                  <a:pt x="1672" y="4319"/>
                </a:lnTo>
                <a:lnTo>
                  <a:pt x="1548" y="4284"/>
                </a:lnTo>
                <a:lnTo>
                  <a:pt x="1427" y="4244"/>
                </a:lnTo>
                <a:lnTo>
                  <a:pt x="1310" y="4196"/>
                </a:lnTo>
                <a:lnTo>
                  <a:pt x="1196" y="4142"/>
                </a:lnTo>
                <a:lnTo>
                  <a:pt x="1086" y="4081"/>
                </a:lnTo>
                <a:lnTo>
                  <a:pt x="980" y="4015"/>
                </a:lnTo>
                <a:lnTo>
                  <a:pt x="878" y="3943"/>
                </a:lnTo>
                <a:lnTo>
                  <a:pt x="781" y="3865"/>
                </a:lnTo>
                <a:lnTo>
                  <a:pt x="686" y="3782"/>
                </a:lnTo>
                <a:lnTo>
                  <a:pt x="599" y="3695"/>
                </a:lnTo>
                <a:lnTo>
                  <a:pt x="516" y="3600"/>
                </a:lnTo>
                <a:lnTo>
                  <a:pt x="438" y="3503"/>
                </a:lnTo>
                <a:lnTo>
                  <a:pt x="366" y="3401"/>
                </a:lnTo>
                <a:lnTo>
                  <a:pt x="300" y="3295"/>
                </a:lnTo>
                <a:lnTo>
                  <a:pt x="239" y="3185"/>
                </a:lnTo>
                <a:lnTo>
                  <a:pt x="185" y="3071"/>
                </a:lnTo>
                <a:lnTo>
                  <a:pt x="137" y="2954"/>
                </a:lnTo>
                <a:lnTo>
                  <a:pt x="97" y="2833"/>
                </a:lnTo>
                <a:lnTo>
                  <a:pt x="62" y="2709"/>
                </a:lnTo>
                <a:lnTo>
                  <a:pt x="36" y="2583"/>
                </a:lnTo>
                <a:lnTo>
                  <a:pt x="16" y="2455"/>
                </a:lnTo>
                <a:lnTo>
                  <a:pt x="4" y="2323"/>
                </a:lnTo>
                <a:lnTo>
                  <a:pt x="0" y="2190"/>
                </a:lnTo>
                <a:lnTo>
                  <a:pt x="4" y="2058"/>
                </a:lnTo>
                <a:lnTo>
                  <a:pt x="16" y="1926"/>
                </a:lnTo>
                <a:lnTo>
                  <a:pt x="36" y="1797"/>
                </a:lnTo>
                <a:lnTo>
                  <a:pt x="62" y="1671"/>
                </a:lnTo>
                <a:lnTo>
                  <a:pt x="97" y="1548"/>
                </a:lnTo>
                <a:lnTo>
                  <a:pt x="137" y="1427"/>
                </a:lnTo>
                <a:lnTo>
                  <a:pt x="185" y="1310"/>
                </a:lnTo>
                <a:lnTo>
                  <a:pt x="239" y="1196"/>
                </a:lnTo>
                <a:lnTo>
                  <a:pt x="300" y="1086"/>
                </a:lnTo>
                <a:lnTo>
                  <a:pt x="366" y="979"/>
                </a:lnTo>
                <a:lnTo>
                  <a:pt x="438" y="877"/>
                </a:lnTo>
                <a:lnTo>
                  <a:pt x="516" y="780"/>
                </a:lnTo>
                <a:lnTo>
                  <a:pt x="599" y="686"/>
                </a:lnTo>
                <a:lnTo>
                  <a:pt x="686" y="598"/>
                </a:lnTo>
                <a:lnTo>
                  <a:pt x="781" y="516"/>
                </a:lnTo>
                <a:lnTo>
                  <a:pt x="878" y="438"/>
                </a:lnTo>
                <a:lnTo>
                  <a:pt x="980" y="366"/>
                </a:lnTo>
                <a:lnTo>
                  <a:pt x="1086" y="300"/>
                </a:lnTo>
                <a:lnTo>
                  <a:pt x="1196" y="239"/>
                </a:lnTo>
                <a:lnTo>
                  <a:pt x="1310" y="184"/>
                </a:lnTo>
                <a:lnTo>
                  <a:pt x="1427" y="136"/>
                </a:lnTo>
                <a:lnTo>
                  <a:pt x="1548" y="97"/>
                </a:lnTo>
                <a:lnTo>
                  <a:pt x="1672" y="62"/>
                </a:lnTo>
                <a:lnTo>
                  <a:pt x="1798" y="36"/>
                </a:lnTo>
                <a:lnTo>
                  <a:pt x="1926" y="16"/>
                </a:lnTo>
                <a:lnTo>
                  <a:pt x="2058" y="4"/>
                </a:lnTo>
                <a:lnTo>
                  <a:pt x="2191" y="0"/>
                </a:lnTo>
                <a:close/>
              </a:path>
            </a:pathLst>
          </a:custGeom>
          <a:solidFill>
            <a:schemeClr val="tx1">
              <a:lumMod val="75000"/>
              <a:lumOff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endParaRPr>
          </a:p>
        </p:txBody>
      </p:sp>
      <p:sp>
        <p:nvSpPr>
          <p:cNvPr id="24" name="Oval 23">
            <a:extLst>
              <a:ext uri="{FF2B5EF4-FFF2-40B4-BE49-F238E27FC236}">
                <a16:creationId xmlns:a16="http://schemas.microsoft.com/office/drawing/2014/main" id="{19F8221C-42A1-4E25-8A80-8CB52AFE9CA1}"/>
              </a:ext>
            </a:extLst>
          </p:cNvPr>
          <p:cNvSpPr/>
          <p:nvPr/>
        </p:nvSpPr>
        <p:spPr>
          <a:xfrm>
            <a:off x="4356083" y="1734313"/>
            <a:ext cx="3389374" cy="3389374"/>
          </a:xfrm>
          <a:prstGeom prst="ellipse">
            <a:avLst/>
          </a:prstGeom>
          <a:no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endParaRPr>
          </a:p>
        </p:txBody>
      </p:sp>
      <p:sp>
        <p:nvSpPr>
          <p:cNvPr id="25" name="Oval 24">
            <a:extLst>
              <a:ext uri="{FF2B5EF4-FFF2-40B4-BE49-F238E27FC236}">
                <a16:creationId xmlns:a16="http://schemas.microsoft.com/office/drawing/2014/main" id="{1C16E437-F9E9-4C6E-B20B-E5D818120052}"/>
              </a:ext>
            </a:extLst>
          </p:cNvPr>
          <p:cNvSpPr/>
          <p:nvPr/>
        </p:nvSpPr>
        <p:spPr>
          <a:xfrm>
            <a:off x="3890256" y="1268486"/>
            <a:ext cx="4321028" cy="43210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endParaRPr>
          </a:p>
        </p:txBody>
      </p:sp>
      <p:pic>
        <p:nvPicPr>
          <p:cNvPr id="26" name="Picture 2" descr="Related image">
            <a:extLst>
              <a:ext uri="{FF2B5EF4-FFF2-40B4-BE49-F238E27FC236}">
                <a16:creationId xmlns:a16="http://schemas.microsoft.com/office/drawing/2014/main" id="{9AC4BC7F-C9E2-4E4D-9F47-A7B4C016871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54148" y="2366055"/>
            <a:ext cx="2679354" cy="1685062"/>
          </a:xfrm>
          <a:prstGeom prst="ellipse">
            <a:avLst/>
          </a:prstGeom>
          <a:ln w="3175">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9721AB3-9164-4131-A2D4-AB9C5034C8C6}"/>
              </a:ext>
            </a:extLst>
          </p:cNvPr>
          <p:cNvSpPr txBox="1"/>
          <p:nvPr/>
        </p:nvSpPr>
        <p:spPr>
          <a:xfrm>
            <a:off x="4895137" y="3864779"/>
            <a:ext cx="248352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72C4">
                    <a:lumMod val="50000"/>
                  </a:srgbClr>
                </a:solidFill>
                <a:effectLst/>
                <a:uLnTx/>
                <a:uFillTx/>
                <a:latin typeface="Segoe UI" panose="020B0502040204020203" pitchFamily="34" charset="0"/>
                <a:ea typeface="+mn-ea"/>
                <a:cs typeface="Segoe UI" panose="020B0502040204020203" pitchFamily="34" charset="0"/>
              </a:rPr>
              <a:t>Chassis System</a:t>
            </a:r>
          </a:p>
        </p:txBody>
      </p:sp>
      <p:pic>
        <p:nvPicPr>
          <p:cNvPr id="28" name="Picture 27">
            <a:extLst>
              <a:ext uri="{FF2B5EF4-FFF2-40B4-BE49-F238E27FC236}">
                <a16:creationId xmlns:a16="http://schemas.microsoft.com/office/drawing/2014/main" id="{CB42301C-EBD4-4F0D-A845-43129D3516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3160" y="1075247"/>
            <a:ext cx="713391" cy="771566"/>
          </a:xfrm>
          <a:prstGeom prst="rect">
            <a:avLst/>
          </a:prstGeom>
        </p:spPr>
      </p:pic>
      <p:pic>
        <p:nvPicPr>
          <p:cNvPr id="29" name="Picture 12" descr="Image result for GD&amp;T">
            <a:extLst>
              <a:ext uri="{FF2B5EF4-FFF2-40B4-BE49-F238E27FC236}">
                <a16:creationId xmlns:a16="http://schemas.microsoft.com/office/drawing/2014/main" id="{380C4772-4607-43D9-9324-0DD16810BF5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270" y="3118289"/>
            <a:ext cx="863141" cy="54085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B2C2B82-BB93-4D99-99E4-F5646A336722}"/>
              </a:ext>
            </a:extLst>
          </p:cNvPr>
          <p:cNvGrpSpPr/>
          <p:nvPr/>
        </p:nvGrpSpPr>
        <p:grpSpPr>
          <a:xfrm>
            <a:off x="179008" y="5049980"/>
            <a:ext cx="1213768" cy="519233"/>
            <a:chOff x="2969969" y="4748356"/>
            <a:chExt cx="2137404" cy="914351"/>
          </a:xfrm>
        </p:grpSpPr>
        <p:pic>
          <p:nvPicPr>
            <p:cNvPr id="31" name="Picture 10" descr="Image result for forming suite simulations">
              <a:extLst>
                <a:ext uri="{FF2B5EF4-FFF2-40B4-BE49-F238E27FC236}">
                  <a16:creationId xmlns:a16="http://schemas.microsoft.com/office/drawing/2014/main" id="{51E94AEF-D3ED-400D-BED3-616E6099433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2134" t="13075" b="9457"/>
            <a:stretch/>
          </p:blipFill>
          <p:spPr bwMode="auto">
            <a:xfrm flipH="1">
              <a:off x="2969969" y="4748356"/>
              <a:ext cx="1163883" cy="9143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steering knuckle aluminium casting simulation">
              <a:extLst>
                <a:ext uri="{FF2B5EF4-FFF2-40B4-BE49-F238E27FC236}">
                  <a16:creationId xmlns:a16="http://schemas.microsoft.com/office/drawing/2014/main" id="{C150CDCF-44E9-4CE7-9FA6-62B5EE1674D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133852" y="4748356"/>
              <a:ext cx="973521" cy="914351"/>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a:extLst>
              <a:ext uri="{FF2B5EF4-FFF2-40B4-BE49-F238E27FC236}">
                <a16:creationId xmlns:a16="http://schemas.microsoft.com/office/drawing/2014/main" id="{DF649ECD-6CE0-4A8C-89B9-9AE884DB2C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13444" y="1181289"/>
            <a:ext cx="716271" cy="611691"/>
          </a:xfrm>
          <a:prstGeom prst="rect">
            <a:avLst/>
          </a:prstGeom>
        </p:spPr>
      </p:pic>
      <p:pic>
        <p:nvPicPr>
          <p:cNvPr id="34" name="Picture 33">
            <a:extLst>
              <a:ext uri="{FF2B5EF4-FFF2-40B4-BE49-F238E27FC236}">
                <a16:creationId xmlns:a16="http://schemas.microsoft.com/office/drawing/2014/main" id="{A9F951BD-D22B-4BCF-B830-8DCE2682557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654801" y="1181289"/>
            <a:ext cx="532372" cy="593339"/>
          </a:xfrm>
          <a:prstGeom prst="rect">
            <a:avLst/>
          </a:prstGeom>
        </p:spPr>
      </p:pic>
      <p:pic>
        <p:nvPicPr>
          <p:cNvPr id="35" name="Picture 34">
            <a:extLst>
              <a:ext uri="{FF2B5EF4-FFF2-40B4-BE49-F238E27FC236}">
                <a16:creationId xmlns:a16="http://schemas.microsoft.com/office/drawing/2014/main" id="{DA0BB69B-CD96-4294-84F6-BDB1D28C58D7}"/>
              </a:ext>
            </a:extLst>
          </p:cNvPr>
          <p:cNvPicPr>
            <a:picLocks noChangeAspect="1"/>
          </p:cNvPicPr>
          <p:nvPr/>
        </p:nvPicPr>
        <p:blipFill>
          <a:blip r:embed="rId10"/>
          <a:stretch>
            <a:fillRect/>
          </a:stretch>
        </p:blipFill>
        <p:spPr>
          <a:xfrm>
            <a:off x="11180409" y="3085494"/>
            <a:ext cx="881340" cy="558182"/>
          </a:xfrm>
          <a:prstGeom prst="rect">
            <a:avLst/>
          </a:prstGeom>
        </p:spPr>
      </p:pic>
      <p:grpSp>
        <p:nvGrpSpPr>
          <p:cNvPr id="36" name="Group 35">
            <a:extLst>
              <a:ext uri="{FF2B5EF4-FFF2-40B4-BE49-F238E27FC236}">
                <a16:creationId xmlns:a16="http://schemas.microsoft.com/office/drawing/2014/main" id="{21D78110-B4B1-4F64-AB88-90B7FA29A2F2}"/>
              </a:ext>
            </a:extLst>
          </p:cNvPr>
          <p:cNvGrpSpPr/>
          <p:nvPr/>
        </p:nvGrpSpPr>
        <p:grpSpPr>
          <a:xfrm>
            <a:off x="10671249" y="5060226"/>
            <a:ext cx="1062463" cy="457462"/>
            <a:chOff x="6202090" y="4748356"/>
            <a:chExt cx="2233743" cy="961778"/>
          </a:xfrm>
        </p:grpSpPr>
        <p:pic>
          <p:nvPicPr>
            <p:cNvPr id="37" name="Picture 36">
              <a:extLst>
                <a:ext uri="{FF2B5EF4-FFF2-40B4-BE49-F238E27FC236}">
                  <a16:creationId xmlns:a16="http://schemas.microsoft.com/office/drawing/2014/main" id="{F8F08E0A-E1BE-44D9-9F21-7A92375BFF1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02090" y="4748920"/>
              <a:ext cx="1227329" cy="961214"/>
            </a:xfrm>
            <a:prstGeom prst="rect">
              <a:avLst/>
            </a:prstGeom>
          </p:spPr>
        </p:pic>
        <p:pic>
          <p:nvPicPr>
            <p:cNvPr id="38" name="Picture 37">
              <a:extLst>
                <a:ext uri="{FF2B5EF4-FFF2-40B4-BE49-F238E27FC236}">
                  <a16:creationId xmlns:a16="http://schemas.microsoft.com/office/drawing/2014/main" id="{E558C3BC-81CF-4AAE-9F67-120F5441ED3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329012" y="4748356"/>
              <a:ext cx="1106821" cy="954108"/>
            </a:xfrm>
            <a:prstGeom prst="rect">
              <a:avLst/>
            </a:prstGeom>
          </p:spPr>
        </p:pic>
      </p:grpSp>
      <p:sp>
        <p:nvSpPr>
          <p:cNvPr id="2" name="Title 1">
            <a:extLst>
              <a:ext uri="{FF2B5EF4-FFF2-40B4-BE49-F238E27FC236}">
                <a16:creationId xmlns:a16="http://schemas.microsoft.com/office/drawing/2014/main" id="{DD49DD87-0BCA-9629-2F31-97E5C837D67C}"/>
              </a:ext>
            </a:extLst>
          </p:cNvPr>
          <p:cNvSpPr>
            <a:spLocks noGrp="1"/>
          </p:cNvSpPr>
          <p:nvPr>
            <p:ph type="title"/>
          </p:nvPr>
        </p:nvSpPr>
        <p:spPr>
          <a:xfrm>
            <a:off x="418322" y="330701"/>
            <a:ext cx="9628503" cy="535531"/>
          </a:xfrm>
        </p:spPr>
        <p:txBody>
          <a:bodyPr/>
          <a:lstStyle/>
          <a:p>
            <a:r>
              <a:rPr lang="en-IN" dirty="0"/>
              <a:t>Chassis Engineering</a:t>
            </a:r>
          </a:p>
        </p:txBody>
      </p:sp>
    </p:spTree>
    <p:extLst>
      <p:ext uri="{BB962C8B-B14F-4D97-AF65-F5344CB8AC3E}">
        <p14:creationId xmlns:p14="http://schemas.microsoft.com/office/powerpoint/2010/main" val="1720689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7CB5B-541A-8251-9092-6A068B4407B1}"/>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2F17104-F3FC-DB5A-C7CF-D4D2710AE442}"/>
              </a:ext>
            </a:extLst>
          </p:cNvPr>
          <p:cNvSpPr/>
          <p:nvPr/>
        </p:nvSpPr>
        <p:spPr>
          <a:xfrm>
            <a:off x="515938" y="4124464"/>
            <a:ext cx="11171064" cy="2402836"/>
          </a:xfrm>
          <a:prstGeom prst="roundRect">
            <a:avLst>
              <a:gd name="adj" fmla="val 5249"/>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Rounded Corners 4">
            <a:extLst>
              <a:ext uri="{FF2B5EF4-FFF2-40B4-BE49-F238E27FC236}">
                <a16:creationId xmlns:a16="http://schemas.microsoft.com/office/drawing/2014/main" id="{E5522DB5-7AA6-2DA2-F8B3-834763CA36A1}"/>
              </a:ext>
            </a:extLst>
          </p:cNvPr>
          <p:cNvSpPr/>
          <p:nvPr/>
        </p:nvSpPr>
        <p:spPr>
          <a:xfrm>
            <a:off x="7157884" y="1129297"/>
            <a:ext cx="4529118" cy="2941258"/>
          </a:xfrm>
          <a:prstGeom prst="roundRect">
            <a:avLst>
              <a:gd name="adj" fmla="val 5249"/>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6" name="Picture 25">
            <a:extLst>
              <a:ext uri="{FF2B5EF4-FFF2-40B4-BE49-F238E27FC236}">
                <a16:creationId xmlns:a16="http://schemas.microsoft.com/office/drawing/2014/main" id="{6D748F8A-487A-83A7-D2B3-6F191B196D6E}"/>
              </a:ext>
            </a:extLst>
          </p:cNvPr>
          <p:cNvPicPr>
            <a:picLocks noChangeAspect="1"/>
          </p:cNvPicPr>
          <p:nvPr/>
        </p:nvPicPr>
        <p:blipFill>
          <a:blip r:embed="rId2"/>
          <a:stretch>
            <a:fillRect/>
          </a:stretch>
        </p:blipFill>
        <p:spPr>
          <a:xfrm>
            <a:off x="5105860" y="4209911"/>
            <a:ext cx="3402794" cy="2229920"/>
          </a:xfrm>
          <a:prstGeom prst="rect">
            <a:avLst/>
          </a:prstGeom>
        </p:spPr>
      </p:pic>
      <p:grpSp>
        <p:nvGrpSpPr>
          <p:cNvPr id="4" name="Group 3">
            <a:extLst>
              <a:ext uri="{FF2B5EF4-FFF2-40B4-BE49-F238E27FC236}">
                <a16:creationId xmlns:a16="http://schemas.microsoft.com/office/drawing/2014/main" id="{7DFFB581-804D-1B2C-EFD5-EF6101EC60B3}"/>
              </a:ext>
            </a:extLst>
          </p:cNvPr>
          <p:cNvGrpSpPr/>
          <p:nvPr/>
        </p:nvGrpSpPr>
        <p:grpSpPr>
          <a:xfrm>
            <a:off x="7512087" y="1268653"/>
            <a:ext cx="4017354" cy="2643246"/>
            <a:chOff x="4885464" y="726342"/>
            <a:chExt cx="4159996" cy="3298824"/>
          </a:xfrm>
        </p:grpSpPr>
        <p:pic>
          <p:nvPicPr>
            <p:cNvPr id="2" name="Picture 1">
              <a:extLst>
                <a:ext uri="{FF2B5EF4-FFF2-40B4-BE49-F238E27FC236}">
                  <a16:creationId xmlns:a16="http://schemas.microsoft.com/office/drawing/2014/main" id="{EA43FB1C-AD5F-2458-45E6-F2CA958FA9F1}"/>
                </a:ext>
              </a:extLst>
            </p:cNvPr>
            <p:cNvPicPr>
              <a:picLocks noChangeAspect="1"/>
            </p:cNvPicPr>
            <p:nvPr/>
          </p:nvPicPr>
          <p:blipFill rotWithShape="1">
            <a:blip r:embed="rId3"/>
            <a:srcRect t="4797" r="2965"/>
            <a:stretch/>
          </p:blipFill>
          <p:spPr>
            <a:xfrm>
              <a:off x="4885464" y="726342"/>
              <a:ext cx="4159996" cy="3298824"/>
            </a:xfrm>
            <a:prstGeom prst="rect">
              <a:avLst/>
            </a:prstGeom>
          </p:spPr>
        </p:pic>
        <p:sp>
          <p:nvSpPr>
            <p:cNvPr id="3" name="Rectangle 2">
              <a:extLst>
                <a:ext uri="{FF2B5EF4-FFF2-40B4-BE49-F238E27FC236}">
                  <a16:creationId xmlns:a16="http://schemas.microsoft.com/office/drawing/2014/main" id="{C4F40294-E921-74F7-81E4-AACBDB61C907}"/>
                </a:ext>
              </a:extLst>
            </p:cNvPr>
            <p:cNvSpPr/>
            <p:nvPr/>
          </p:nvSpPr>
          <p:spPr>
            <a:xfrm>
              <a:off x="4996543" y="729698"/>
              <a:ext cx="1099457" cy="358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8" name="Rectangle 7"/>
          <p:cNvSpPr/>
          <p:nvPr/>
        </p:nvSpPr>
        <p:spPr>
          <a:xfrm>
            <a:off x="474482" y="1165897"/>
            <a:ext cx="6096000" cy="2555443"/>
          </a:xfrm>
          <a:prstGeom prst="rect">
            <a:avLst/>
          </a:prstGeom>
        </p:spPr>
        <p:txBody>
          <a:bodyPr>
            <a:spAutoFit/>
          </a:bodyPr>
          <a:lstStyle/>
          <a:p>
            <a:pPr marL="285750" indent="-285750">
              <a:lnSpc>
                <a:spcPct val="140000"/>
              </a:lnSpc>
              <a:buFont typeface="Arial" panose="020B0604020202020204" pitchFamily="34" charset="0"/>
              <a:buChar char="•"/>
            </a:pPr>
            <a:r>
              <a:rPr lang="en-IN" sz="1600" dirty="0">
                <a:cs typeface="Segoe UI" panose="020B0502040204020203" pitchFamily="34" charset="0"/>
              </a:rPr>
              <a:t>Full vehicle digital mock-up </a:t>
            </a:r>
          </a:p>
          <a:p>
            <a:pPr marL="285750" indent="-285750">
              <a:lnSpc>
                <a:spcPct val="140000"/>
              </a:lnSpc>
              <a:buFont typeface="Arial" panose="020B0604020202020204" pitchFamily="34" charset="0"/>
              <a:buChar char="•"/>
            </a:pPr>
            <a:r>
              <a:rPr lang="en-IN" sz="1600" dirty="0">
                <a:cs typeface="Segoe UI" panose="020B0502040204020203" pitchFamily="34" charset="0"/>
              </a:rPr>
              <a:t>Vehicle system interface check / integration</a:t>
            </a:r>
          </a:p>
          <a:p>
            <a:pPr marL="285750" indent="-285750">
              <a:lnSpc>
                <a:spcPct val="140000"/>
              </a:lnSpc>
              <a:buFont typeface="Arial" panose="020B0604020202020204" pitchFamily="34" charset="0"/>
              <a:buChar char="•"/>
            </a:pPr>
            <a:r>
              <a:rPr lang="en-IN" sz="1600" dirty="0">
                <a:cs typeface="Segoe UI" panose="020B0502040204020203" pitchFamily="34" charset="0"/>
              </a:rPr>
              <a:t>Regulatory compliance</a:t>
            </a:r>
          </a:p>
          <a:p>
            <a:pPr marL="285750" indent="-285750">
              <a:lnSpc>
                <a:spcPct val="140000"/>
              </a:lnSpc>
              <a:buFont typeface="Arial" panose="020B0604020202020204" pitchFamily="34" charset="0"/>
              <a:buChar char="•"/>
            </a:pPr>
            <a:r>
              <a:rPr lang="en-IN" sz="1600" dirty="0">
                <a:cs typeface="Segoe UI" panose="020B0502040204020203" pitchFamily="34" charset="0"/>
              </a:rPr>
              <a:t>Comfort &amp; safety compliance</a:t>
            </a:r>
          </a:p>
          <a:p>
            <a:pPr marL="285750" indent="-285750">
              <a:lnSpc>
                <a:spcPct val="140000"/>
              </a:lnSpc>
              <a:buFont typeface="Arial" panose="020B0604020202020204" pitchFamily="34" charset="0"/>
              <a:buChar char="•"/>
            </a:pPr>
            <a:r>
              <a:rPr lang="en-IN" sz="1600" dirty="0">
                <a:cs typeface="Segoe UI" panose="020B0502040204020203" pitchFamily="34" charset="0"/>
              </a:rPr>
              <a:t>DFA, DFM, DFS checks</a:t>
            </a:r>
          </a:p>
          <a:p>
            <a:pPr marL="285750" indent="-285750">
              <a:lnSpc>
                <a:spcPct val="140000"/>
              </a:lnSpc>
              <a:buFont typeface="Arial" panose="020B0604020202020204" pitchFamily="34" charset="0"/>
              <a:buChar char="•"/>
            </a:pPr>
            <a:r>
              <a:rPr lang="en-IN" sz="1600" dirty="0">
                <a:cs typeface="Segoe UI" panose="020B0502040204020203" pitchFamily="34" charset="0"/>
              </a:rPr>
              <a:t>BOM management</a:t>
            </a:r>
          </a:p>
          <a:p>
            <a:pPr marL="285750" indent="-285750">
              <a:lnSpc>
                <a:spcPct val="140000"/>
              </a:lnSpc>
              <a:buFont typeface="Arial" panose="020B0604020202020204" pitchFamily="34" charset="0"/>
              <a:buChar char="•"/>
            </a:pPr>
            <a:r>
              <a:rPr lang="en-IN" sz="1600" dirty="0">
                <a:cs typeface="Segoe UI" panose="020B0502040204020203" pitchFamily="34" charset="0"/>
              </a:rPr>
              <a:t>Weight management</a:t>
            </a:r>
          </a:p>
        </p:txBody>
      </p:sp>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8745848" y="4715960"/>
            <a:ext cx="2783593" cy="1217822"/>
          </a:xfrm>
          <a:prstGeom prst="rect">
            <a:avLst/>
          </a:prstGeom>
        </p:spPr>
      </p:pic>
      <p:pic>
        <p:nvPicPr>
          <p:cNvPr id="6" name="Picture 5"/>
          <p:cNvPicPr>
            <a:picLocks noChangeAspect="1"/>
          </p:cNvPicPr>
          <p:nvPr/>
        </p:nvPicPr>
        <p:blipFill>
          <a:blip r:embed="rId5"/>
          <a:stretch>
            <a:fillRect/>
          </a:stretch>
        </p:blipFill>
        <p:spPr>
          <a:xfrm>
            <a:off x="574662" y="4382190"/>
            <a:ext cx="4441785" cy="1885362"/>
          </a:xfrm>
          <a:prstGeom prst="rect">
            <a:avLst/>
          </a:prstGeom>
        </p:spPr>
      </p:pic>
      <p:sp>
        <p:nvSpPr>
          <p:cNvPr id="7" name="Title 6">
            <a:extLst>
              <a:ext uri="{FF2B5EF4-FFF2-40B4-BE49-F238E27FC236}">
                <a16:creationId xmlns:a16="http://schemas.microsoft.com/office/drawing/2014/main" id="{AA3696D2-0943-05B1-A433-16B65708E4C2}"/>
              </a:ext>
            </a:extLst>
          </p:cNvPr>
          <p:cNvSpPr>
            <a:spLocks noGrp="1"/>
          </p:cNvSpPr>
          <p:nvPr>
            <p:ph type="title"/>
          </p:nvPr>
        </p:nvSpPr>
        <p:spPr/>
        <p:txBody>
          <a:bodyPr/>
          <a:lstStyle/>
          <a:p>
            <a:r>
              <a:rPr lang="en-IN"/>
              <a:t>Vehicle DMU, BOM,  &amp; regulatory confirmation</a:t>
            </a:r>
          </a:p>
        </p:txBody>
      </p:sp>
    </p:spTree>
    <p:extLst>
      <p:ext uri="{BB962C8B-B14F-4D97-AF65-F5344CB8AC3E}">
        <p14:creationId xmlns:p14="http://schemas.microsoft.com/office/powerpoint/2010/main" val="1711682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7CB5B-541A-8251-9092-6A068B4407B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45750C6-2A89-A3B2-F4B3-FB9BED1D82DC}"/>
              </a:ext>
            </a:extLst>
          </p:cNvPr>
          <p:cNvSpPr/>
          <p:nvPr/>
        </p:nvSpPr>
        <p:spPr>
          <a:xfrm>
            <a:off x="4473677" y="1206882"/>
            <a:ext cx="7213325" cy="5184086"/>
          </a:xfrm>
          <a:prstGeom prst="roundRect">
            <a:avLst>
              <a:gd name="adj" fmla="val 5249"/>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3" name="Group 12">
            <a:extLst>
              <a:ext uri="{FF2B5EF4-FFF2-40B4-BE49-F238E27FC236}">
                <a16:creationId xmlns:a16="http://schemas.microsoft.com/office/drawing/2014/main" id="{93057D51-70DA-D7B3-221B-2B810C2C214E}"/>
              </a:ext>
            </a:extLst>
          </p:cNvPr>
          <p:cNvGrpSpPr/>
          <p:nvPr/>
        </p:nvGrpSpPr>
        <p:grpSpPr>
          <a:xfrm>
            <a:off x="515938" y="1033347"/>
            <a:ext cx="3698410" cy="5357619"/>
            <a:chOff x="-411376" y="1175824"/>
            <a:chExt cx="5281022" cy="1765197"/>
          </a:xfrm>
        </p:grpSpPr>
        <p:sp>
          <p:nvSpPr>
            <p:cNvPr id="14" name="Rectangle: Rounded Corners 13">
              <a:extLst>
                <a:ext uri="{FF2B5EF4-FFF2-40B4-BE49-F238E27FC236}">
                  <a16:creationId xmlns:a16="http://schemas.microsoft.com/office/drawing/2014/main" id="{6885BF13-86BB-357E-99B0-19DA3C42F779}"/>
                </a:ext>
              </a:extLst>
            </p:cNvPr>
            <p:cNvSpPr/>
            <p:nvPr/>
          </p:nvSpPr>
          <p:spPr>
            <a:xfrm>
              <a:off x="-411376" y="1232999"/>
              <a:ext cx="5281022" cy="1708022"/>
            </a:xfrm>
            <a:prstGeom prst="roundRect">
              <a:avLst>
                <a:gd name="adj" fmla="val 5973"/>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Full Vehicle Digital Mock-up </a:t>
              </a:r>
            </a:p>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Clearance &amp; Interference checks </a:t>
              </a:r>
            </a:p>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Weight &amp; Cost Compliance</a:t>
              </a:r>
            </a:p>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Regulatory Compliance</a:t>
              </a:r>
            </a:p>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Comfort &amp; Safety Compliance</a:t>
              </a:r>
            </a:p>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DFA, DFM, SAM </a:t>
              </a:r>
            </a:p>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BoM,  </a:t>
              </a:r>
            </a:p>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Weight &amp; Cost </a:t>
              </a:r>
            </a:p>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Manufacturing documentation </a:t>
              </a:r>
            </a:p>
          </p:txBody>
        </p:sp>
        <p:sp>
          <p:nvSpPr>
            <p:cNvPr id="15" name="Rectangle: Rounded Corners 14">
              <a:extLst>
                <a:ext uri="{FF2B5EF4-FFF2-40B4-BE49-F238E27FC236}">
                  <a16:creationId xmlns:a16="http://schemas.microsoft.com/office/drawing/2014/main" id="{C7C0C719-2351-CA00-3C5E-46344EFFC571}"/>
                </a:ext>
              </a:extLst>
            </p:cNvPr>
            <p:cNvSpPr/>
            <p:nvPr/>
          </p:nvSpPr>
          <p:spPr>
            <a:xfrm>
              <a:off x="289616" y="1175824"/>
              <a:ext cx="1904078" cy="114350"/>
            </a:xfrm>
            <a:prstGeom prst="roundRect">
              <a:avLst>
                <a:gd name="adj" fmla="val 28996"/>
              </a:avLst>
            </a:prstGeom>
            <a:solidFill>
              <a:srgbClr val="004685"/>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Calibri"/>
                  <a:ea typeface="+mn-ea"/>
                  <a:cs typeface="+mn-cs"/>
                </a:rPr>
                <a:t>Activities </a:t>
              </a:r>
            </a:p>
          </p:txBody>
        </p:sp>
      </p:grpSp>
      <p:grpSp>
        <p:nvGrpSpPr>
          <p:cNvPr id="12" name="Group 11">
            <a:extLst>
              <a:ext uri="{FF2B5EF4-FFF2-40B4-BE49-F238E27FC236}">
                <a16:creationId xmlns:a16="http://schemas.microsoft.com/office/drawing/2014/main" id="{89C15D21-2795-1C91-AB83-FF50E0C10003}"/>
              </a:ext>
            </a:extLst>
          </p:cNvPr>
          <p:cNvGrpSpPr/>
          <p:nvPr/>
        </p:nvGrpSpPr>
        <p:grpSpPr>
          <a:xfrm>
            <a:off x="4739364" y="1297858"/>
            <a:ext cx="6529916" cy="4967437"/>
            <a:chOff x="4739363" y="729696"/>
            <a:chExt cx="7227323" cy="5497968"/>
          </a:xfrm>
        </p:grpSpPr>
        <p:pic>
          <p:nvPicPr>
            <p:cNvPr id="8" name="Picture 7">
              <a:extLst>
                <a:ext uri="{FF2B5EF4-FFF2-40B4-BE49-F238E27FC236}">
                  <a16:creationId xmlns:a16="http://schemas.microsoft.com/office/drawing/2014/main" id="{55A54FAF-2FB2-78C2-B2A5-3A4567C90BE0}"/>
                </a:ext>
              </a:extLst>
            </p:cNvPr>
            <p:cNvPicPr>
              <a:picLocks noChangeAspect="1"/>
            </p:cNvPicPr>
            <p:nvPr/>
          </p:nvPicPr>
          <p:blipFill>
            <a:blip r:embed="rId2" cstate="email">
              <a:extLst>
                <a:ext uri="{28A0092B-C50C-407E-A947-70E740481C1C}">
                  <a14:useLocalDpi xmlns:a14="http://schemas.microsoft.com/office/drawing/2010/main"/>
                </a:ext>
              </a:extLst>
            </a:blip>
            <a:srcRect l="7407" t="12529"/>
            <a:stretch/>
          </p:blipFill>
          <p:spPr>
            <a:xfrm>
              <a:off x="8330029" y="2390177"/>
              <a:ext cx="3577697" cy="1751262"/>
            </a:xfrm>
            <a:prstGeom prst="rect">
              <a:avLst/>
            </a:prstGeom>
            <a:effectLst/>
          </p:spPr>
        </p:pic>
        <p:pic>
          <p:nvPicPr>
            <p:cNvPr id="9" name="Picture 8">
              <a:extLst>
                <a:ext uri="{FF2B5EF4-FFF2-40B4-BE49-F238E27FC236}">
                  <a16:creationId xmlns:a16="http://schemas.microsoft.com/office/drawing/2014/main" id="{B611CA9C-7FB8-2F10-66A3-74684F5F8FB6}"/>
                </a:ext>
              </a:extLst>
            </p:cNvPr>
            <p:cNvPicPr>
              <a:picLocks noChangeAspect="1"/>
            </p:cNvPicPr>
            <p:nvPr/>
          </p:nvPicPr>
          <p:blipFill>
            <a:blip r:embed="rId3" cstate="email">
              <a:extLst>
                <a:ext uri="{28A0092B-C50C-407E-A947-70E740481C1C}">
                  <a14:useLocalDpi xmlns:a14="http://schemas.microsoft.com/office/drawing/2010/main"/>
                </a:ext>
              </a:extLst>
            </a:blip>
            <a:srcRect b="12427"/>
            <a:stretch/>
          </p:blipFill>
          <p:spPr>
            <a:xfrm>
              <a:off x="4739364" y="4190535"/>
              <a:ext cx="4020657" cy="1985971"/>
            </a:xfrm>
            <a:prstGeom prst="rect">
              <a:avLst/>
            </a:prstGeom>
            <a:effectLst/>
          </p:spPr>
        </p:pic>
        <p:pic>
          <p:nvPicPr>
            <p:cNvPr id="10" name="Picture 9">
              <a:extLst>
                <a:ext uri="{FF2B5EF4-FFF2-40B4-BE49-F238E27FC236}">
                  <a16:creationId xmlns:a16="http://schemas.microsoft.com/office/drawing/2014/main" id="{32FBA40C-76B2-5ADF-2902-BCE6746BFFEB}"/>
                </a:ext>
              </a:extLst>
            </p:cNvPr>
            <p:cNvPicPr>
              <a:picLocks noChangeAspect="1"/>
            </p:cNvPicPr>
            <p:nvPr/>
          </p:nvPicPr>
          <p:blipFill rotWithShape="1">
            <a:blip r:embed="rId4">
              <a:clrChange>
                <a:clrFrom>
                  <a:srgbClr val="FFFFFF"/>
                </a:clrFrom>
                <a:clrTo>
                  <a:srgbClr val="FFFFFF">
                    <a:alpha val="0"/>
                  </a:srgbClr>
                </a:clrTo>
              </a:clrChange>
            </a:blip>
            <a:srcRect l="1464" t="11601"/>
            <a:stretch/>
          </p:blipFill>
          <p:spPr>
            <a:xfrm>
              <a:off x="8640413" y="4192085"/>
              <a:ext cx="3326273" cy="2035579"/>
            </a:xfrm>
            <a:prstGeom prst="rect">
              <a:avLst/>
            </a:prstGeom>
          </p:spPr>
        </p:pic>
        <p:pic>
          <p:nvPicPr>
            <p:cNvPr id="11" name="Picture 10">
              <a:extLst>
                <a:ext uri="{FF2B5EF4-FFF2-40B4-BE49-F238E27FC236}">
                  <a16:creationId xmlns:a16="http://schemas.microsoft.com/office/drawing/2014/main" id="{8E7B6074-3335-2692-1444-DD618F9C59AD}"/>
                </a:ext>
              </a:extLst>
            </p:cNvPr>
            <p:cNvPicPr>
              <a:picLocks noChangeAspect="1"/>
            </p:cNvPicPr>
            <p:nvPr/>
          </p:nvPicPr>
          <p:blipFill rotWithShape="1">
            <a:blip r:embed="rId5"/>
            <a:srcRect l="654" t="3229" r="818" b="1160"/>
            <a:stretch/>
          </p:blipFill>
          <p:spPr>
            <a:xfrm>
              <a:off x="4846708" y="2684877"/>
              <a:ext cx="3216277" cy="1407723"/>
            </a:xfrm>
            <a:prstGeom prst="rect">
              <a:avLst/>
            </a:prstGeom>
          </p:spPr>
        </p:pic>
        <p:pic>
          <p:nvPicPr>
            <p:cNvPr id="2" name="Picture 1"/>
            <p:cNvPicPr>
              <a:picLocks noChangeAspect="1"/>
            </p:cNvPicPr>
            <p:nvPr/>
          </p:nvPicPr>
          <p:blipFill>
            <a:blip r:embed="rId6"/>
            <a:stretch>
              <a:fillRect/>
            </a:stretch>
          </p:blipFill>
          <p:spPr>
            <a:xfrm>
              <a:off x="4739363" y="788328"/>
              <a:ext cx="1892627" cy="1597447"/>
            </a:xfrm>
            <a:prstGeom prst="rect">
              <a:avLst/>
            </a:prstGeom>
          </p:spPr>
        </p:pic>
        <p:pic>
          <p:nvPicPr>
            <p:cNvPr id="3" name="Picture 1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24847" y="775361"/>
              <a:ext cx="1785073" cy="151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stretch>
              <a:fillRect/>
            </a:stretch>
          </p:blipFill>
          <p:spPr>
            <a:xfrm>
              <a:off x="8802777" y="729696"/>
              <a:ext cx="3105443" cy="1609834"/>
            </a:xfrm>
            <a:prstGeom prst="rect">
              <a:avLst/>
            </a:prstGeom>
          </p:spPr>
        </p:pic>
      </p:grpSp>
      <p:sp>
        <p:nvSpPr>
          <p:cNvPr id="6" name="Title 5">
            <a:extLst>
              <a:ext uri="{FF2B5EF4-FFF2-40B4-BE49-F238E27FC236}">
                <a16:creationId xmlns:a16="http://schemas.microsoft.com/office/drawing/2014/main" id="{9E5BCD21-689D-D61A-3D96-510AA94ED925}"/>
              </a:ext>
            </a:extLst>
          </p:cNvPr>
          <p:cNvSpPr>
            <a:spLocks noGrp="1"/>
          </p:cNvSpPr>
          <p:nvPr>
            <p:ph type="title"/>
          </p:nvPr>
        </p:nvSpPr>
        <p:spPr>
          <a:xfrm>
            <a:off x="418322" y="330701"/>
            <a:ext cx="9628503" cy="535531"/>
          </a:xfrm>
        </p:spPr>
        <p:txBody>
          <a:bodyPr/>
          <a:lstStyle/>
          <a:p>
            <a:r>
              <a:rPr lang="en-IN" dirty="0"/>
              <a:t>Vehicle Integration </a:t>
            </a:r>
          </a:p>
        </p:txBody>
      </p:sp>
    </p:spTree>
    <p:extLst>
      <p:ext uri="{BB962C8B-B14F-4D97-AF65-F5344CB8AC3E}">
        <p14:creationId xmlns:p14="http://schemas.microsoft.com/office/powerpoint/2010/main" val="3327281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27CE0-9051-DDB0-59B6-65BDDC03B25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6AE351-115C-FA54-0EF3-32759D620E56}"/>
              </a:ext>
            </a:extLst>
          </p:cNvPr>
          <p:cNvSpPr/>
          <p:nvPr/>
        </p:nvSpPr>
        <p:spPr>
          <a:xfrm>
            <a:off x="515938" y="4124464"/>
            <a:ext cx="11171064" cy="2402836"/>
          </a:xfrm>
          <a:prstGeom prst="roundRect">
            <a:avLst>
              <a:gd name="adj" fmla="val 5249"/>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Rounded Corners 3">
            <a:extLst>
              <a:ext uri="{FF2B5EF4-FFF2-40B4-BE49-F238E27FC236}">
                <a16:creationId xmlns:a16="http://schemas.microsoft.com/office/drawing/2014/main" id="{3228B430-9CA1-B580-4562-5E1AD0FFFC05}"/>
              </a:ext>
            </a:extLst>
          </p:cNvPr>
          <p:cNvSpPr/>
          <p:nvPr/>
        </p:nvSpPr>
        <p:spPr>
          <a:xfrm>
            <a:off x="7157884" y="1556425"/>
            <a:ext cx="4529118" cy="2514129"/>
          </a:xfrm>
          <a:prstGeom prst="roundRect">
            <a:avLst>
              <a:gd name="adj" fmla="val 5249"/>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533722" y="1277925"/>
            <a:ext cx="5633685" cy="2309991"/>
          </a:xfrm>
          <a:prstGeom prst="rect">
            <a:avLst/>
          </a:prstGeom>
        </p:spPr>
        <p:txBody>
          <a:bodyPr wrap="square">
            <a:spAutoFit/>
          </a:bodyPr>
          <a:lstStyle/>
          <a:p>
            <a:pPr marL="285750" indent="-285750">
              <a:buFont typeface="Arial" panose="020B0604020202020204" pitchFamily="34" charset="0"/>
              <a:buChar char="•"/>
            </a:pPr>
            <a:r>
              <a:rPr lang="en-IN" sz="1600" dirty="0"/>
              <a:t>Cooling &amp; heating load calculations</a:t>
            </a:r>
          </a:p>
          <a:p>
            <a:pPr marL="285750" lvl="0" indent="-285750">
              <a:lnSpc>
                <a:spcPct val="130000"/>
              </a:lnSpc>
              <a:buFont typeface="Arial" panose="020B0604020202020204" pitchFamily="34" charset="0"/>
              <a:buChar char="•"/>
              <a:defRPr/>
            </a:pPr>
            <a:r>
              <a:rPr lang="en-US" sz="1600" kern="0" dirty="0">
                <a:ea typeface="Calibri" panose="020F0502020204030204" pitchFamily="34" charset="0"/>
                <a:cs typeface="Segoe UI" panose="020B0502040204020203" pitchFamily="34" charset="0"/>
              </a:rPr>
              <a:t>System sizing &amp; selection  </a:t>
            </a:r>
          </a:p>
          <a:p>
            <a:pPr marL="285750" lvl="0" indent="-285750">
              <a:lnSpc>
                <a:spcPct val="130000"/>
              </a:lnSpc>
              <a:buFont typeface="Arial" panose="020B0604020202020204" pitchFamily="34" charset="0"/>
              <a:buChar char="•"/>
              <a:defRPr/>
            </a:pPr>
            <a:r>
              <a:rPr lang="en-US" sz="1600" kern="0" dirty="0">
                <a:ea typeface="Calibri" panose="020F0502020204030204" pitchFamily="34" charset="0"/>
                <a:cs typeface="Segoe UI" panose="020B0502040204020203" pitchFamily="34" charset="0"/>
              </a:rPr>
              <a:t>1D simulations</a:t>
            </a:r>
          </a:p>
          <a:p>
            <a:pPr marL="285750" indent="-285750">
              <a:lnSpc>
                <a:spcPct val="130000"/>
              </a:lnSpc>
              <a:buFont typeface="Arial" panose="020B0604020202020204" pitchFamily="34" charset="0"/>
              <a:buChar char="•"/>
              <a:defRPr/>
            </a:pPr>
            <a:r>
              <a:rPr lang="en-US" sz="1600" kern="0" dirty="0">
                <a:ea typeface="Calibri" panose="020F0502020204030204" pitchFamily="34" charset="0"/>
                <a:cs typeface="Segoe UI" panose="020B0502040204020203" pitchFamily="34" charset="0"/>
              </a:rPr>
              <a:t>HVAC system integration</a:t>
            </a:r>
          </a:p>
          <a:p>
            <a:pPr marL="285750" lvl="0" indent="-285750">
              <a:lnSpc>
                <a:spcPct val="130000"/>
              </a:lnSpc>
              <a:buFont typeface="Arial" panose="020B0604020202020204" pitchFamily="34" charset="0"/>
              <a:buChar char="•"/>
              <a:defRPr/>
            </a:pPr>
            <a:r>
              <a:rPr lang="en-US" sz="1600" dirty="0">
                <a:ea typeface="Calibri" panose="020F0502020204030204" pitchFamily="34" charset="0"/>
                <a:cs typeface="Segoe UI" panose="020B0502040204020203" pitchFamily="34" charset="0"/>
              </a:rPr>
              <a:t>Engine / traction system cooling </a:t>
            </a:r>
            <a:endParaRPr lang="en-IN" sz="1600" dirty="0">
              <a:ea typeface="Calibri" panose="020F0502020204030204" pitchFamily="34" charset="0"/>
              <a:cs typeface="Segoe UI" panose="020B0502040204020203" pitchFamily="34" charset="0"/>
            </a:endParaRPr>
          </a:p>
          <a:p>
            <a:pPr marL="285750" lvl="0" indent="-285750">
              <a:lnSpc>
                <a:spcPct val="130000"/>
              </a:lnSpc>
              <a:buFont typeface="Arial" panose="020B0604020202020204" pitchFamily="34" charset="0"/>
              <a:buChar char="•"/>
              <a:defRPr/>
            </a:pPr>
            <a:r>
              <a:rPr lang="en-US" sz="1600" kern="0" dirty="0">
                <a:ea typeface="Calibri" panose="020F0502020204030204" pitchFamily="34" charset="0"/>
                <a:cs typeface="Segoe UI" panose="020B0502040204020203" pitchFamily="34" charset="0"/>
              </a:rPr>
              <a:t>Battery system cooling </a:t>
            </a:r>
          </a:p>
          <a:p>
            <a:pPr marL="285750" indent="-285750">
              <a:lnSpc>
                <a:spcPct val="130000"/>
              </a:lnSpc>
              <a:buFont typeface="Arial" panose="020B0604020202020204" pitchFamily="34" charset="0"/>
              <a:buChar char="•"/>
              <a:defRPr/>
            </a:pPr>
            <a:r>
              <a:rPr lang="en-IN" sz="1600" dirty="0"/>
              <a:t>Control strategy &amp; system optimization</a:t>
            </a:r>
          </a:p>
        </p:txBody>
      </p:sp>
      <p:pic>
        <p:nvPicPr>
          <p:cNvPr id="5" name="Picture 4"/>
          <p:cNvPicPr>
            <a:picLocks noChangeAspect="1"/>
          </p:cNvPicPr>
          <p:nvPr/>
        </p:nvPicPr>
        <p:blipFill>
          <a:blip r:embed="rId2"/>
          <a:stretch>
            <a:fillRect/>
          </a:stretch>
        </p:blipFill>
        <p:spPr>
          <a:xfrm>
            <a:off x="7257552" y="1970615"/>
            <a:ext cx="4338556" cy="1885575"/>
          </a:xfrm>
          <a:prstGeom prst="rect">
            <a:avLst/>
          </a:prstGeom>
        </p:spPr>
      </p:pic>
      <p:pic>
        <p:nvPicPr>
          <p:cNvPr id="7" name="Picture 6"/>
          <p:cNvPicPr>
            <a:picLocks noChangeAspect="1"/>
          </p:cNvPicPr>
          <p:nvPr/>
        </p:nvPicPr>
        <p:blipFill>
          <a:blip r:embed="rId3"/>
          <a:stretch>
            <a:fillRect/>
          </a:stretch>
        </p:blipFill>
        <p:spPr>
          <a:xfrm>
            <a:off x="590241" y="4211832"/>
            <a:ext cx="4251121" cy="2233640"/>
          </a:xfrm>
          <a:prstGeom prst="rect">
            <a:avLst/>
          </a:prstGeom>
        </p:spPr>
      </p:pic>
      <p:pic>
        <p:nvPicPr>
          <p:cNvPr id="12" name="Picture 11"/>
          <p:cNvPicPr>
            <a:picLocks noChangeAspect="1"/>
          </p:cNvPicPr>
          <p:nvPr/>
        </p:nvPicPr>
        <p:blipFill>
          <a:blip r:embed="rId4"/>
          <a:stretch>
            <a:fillRect/>
          </a:stretch>
        </p:blipFill>
        <p:spPr>
          <a:xfrm>
            <a:off x="7615129" y="4299649"/>
            <a:ext cx="3755426" cy="2052466"/>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4167001" y="4183318"/>
            <a:ext cx="3053728" cy="2386031"/>
          </a:xfrm>
          <a:prstGeom prst="rect">
            <a:avLst/>
          </a:prstGeom>
        </p:spPr>
      </p:pic>
      <p:sp>
        <p:nvSpPr>
          <p:cNvPr id="3" name="Title 2">
            <a:extLst>
              <a:ext uri="{FF2B5EF4-FFF2-40B4-BE49-F238E27FC236}">
                <a16:creationId xmlns:a16="http://schemas.microsoft.com/office/drawing/2014/main" id="{753475A5-5C3E-879B-A389-8B39E2AD0073}"/>
              </a:ext>
            </a:extLst>
          </p:cNvPr>
          <p:cNvSpPr>
            <a:spLocks noGrp="1"/>
          </p:cNvSpPr>
          <p:nvPr>
            <p:ph type="title"/>
          </p:nvPr>
        </p:nvSpPr>
        <p:spPr/>
        <p:txBody>
          <a:bodyPr/>
          <a:lstStyle/>
          <a:p>
            <a:r>
              <a:rPr lang="en-US"/>
              <a:t>Vehicle thermals : HVAC &amp; cooling systems</a:t>
            </a:r>
            <a:endParaRPr lang="en-IN"/>
          </a:p>
        </p:txBody>
      </p:sp>
    </p:spTree>
    <p:extLst>
      <p:ext uri="{BB962C8B-B14F-4D97-AF65-F5344CB8AC3E}">
        <p14:creationId xmlns:p14="http://schemas.microsoft.com/office/powerpoint/2010/main" val="1169608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D2A70-0C63-33CF-5E34-2A6113026C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036893-3D9B-2F74-0504-BC50481AC82E}"/>
              </a:ext>
            </a:extLst>
          </p:cNvPr>
          <p:cNvSpPr txBox="1"/>
          <p:nvPr/>
        </p:nvSpPr>
        <p:spPr>
          <a:xfrm>
            <a:off x="147484" y="206478"/>
            <a:ext cx="231154" cy="369332"/>
          </a:xfrm>
          <a:prstGeom prst="rect">
            <a:avLst/>
          </a:prstGeom>
          <a:noFill/>
        </p:spPr>
        <p:txBody>
          <a:bodyPr wrap="none" rtlCol="0">
            <a:spAutoFit/>
          </a:bodyPr>
          <a:lstStyle/>
          <a:p>
            <a:r>
              <a:rPr lang="en-US"/>
              <a:t> </a:t>
            </a:r>
            <a:endParaRPr lang="en-IN"/>
          </a:p>
        </p:txBody>
      </p:sp>
      <p:graphicFrame>
        <p:nvGraphicFramePr>
          <p:cNvPr id="3" name="Table 2">
            <a:extLst>
              <a:ext uri="{FF2B5EF4-FFF2-40B4-BE49-F238E27FC236}">
                <a16:creationId xmlns:a16="http://schemas.microsoft.com/office/drawing/2014/main" id="{FBA60330-F4B1-76DE-2962-AE633FFF6C87}"/>
              </a:ext>
            </a:extLst>
          </p:cNvPr>
          <p:cNvGraphicFramePr>
            <a:graphicFrameLocks noGrp="1"/>
          </p:cNvGraphicFramePr>
          <p:nvPr>
            <p:extLst>
              <p:ext uri="{D42A27DB-BD31-4B8C-83A1-F6EECF244321}">
                <p14:modId xmlns:p14="http://schemas.microsoft.com/office/powerpoint/2010/main" val="562217152"/>
              </p:ext>
            </p:extLst>
          </p:nvPr>
        </p:nvGraphicFramePr>
        <p:xfrm>
          <a:off x="515937" y="1022555"/>
          <a:ext cx="11179507" cy="5628967"/>
        </p:xfrm>
        <a:graphic>
          <a:graphicData uri="http://schemas.openxmlformats.org/drawingml/2006/table">
            <a:tbl>
              <a:tblPr firstRow="1" bandRow="1">
                <a:tableStyleId>{5C22544A-7EE6-4342-B048-85BDC9FD1C3A}</a:tableStyleId>
              </a:tblPr>
              <a:tblGrid>
                <a:gridCol w="1326524">
                  <a:extLst>
                    <a:ext uri="{9D8B030D-6E8A-4147-A177-3AD203B41FA5}">
                      <a16:colId xmlns:a16="http://schemas.microsoft.com/office/drawing/2014/main" val="2502776695"/>
                    </a:ext>
                  </a:extLst>
                </a:gridCol>
                <a:gridCol w="3883385">
                  <a:extLst>
                    <a:ext uri="{9D8B030D-6E8A-4147-A177-3AD203B41FA5}">
                      <a16:colId xmlns:a16="http://schemas.microsoft.com/office/drawing/2014/main" val="3090888775"/>
                    </a:ext>
                  </a:extLst>
                </a:gridCol>
                <a:gridCol w="5969598">
                  <a:extLst>
                    <a:ext uri="{9D8B030D-6E8A-4147-A177-3AD203B41FA5}">
                      <a16:colId xmlns:a16="http://schemas.microsoft.com/office/drawing/2014/main" val="122400800"/>
                    </a:ext>
                  </a:extLst>
                </a:gridCol>
              </a:tblGrid>
              <a:tr h="327356">
                <a:tc>
                  <a:txBody>
                    <a:bodyPr/>
                    <a:lstStyle/>
                    <a:p>
                      <a:endParaRPr lang="en-IN" sz="1300" u="sng" dirty="0"/>
                    </a:p>
                  </a:txBody>
                  <a:tcPr marL="86911" marR="86911" marT="43456" marB="43456">
                    <a:solidFill>
                      <a:srgbClr val="004F8A"/>
                    </a:solidFill>
                  </a:tcPr>
                </a:tc>
                <a:tc>
                  <a:txBody>
                    <a:bodyPr/>
                    <a:lstStyle/>
                    <a:p>
                      <a:pPr algn="ctr"/>
                      <a:r>
                        <a:rPr lang="en-US" sz="1300" u="sng" dirty="0"/>
                        <a:t>Activities </a:t>
                      </a:r>
                      <a:endParaRPr lang="en-IN" sz="1300" u="sng" dirty="0"/>
                    </a:p>
                  </a:txBody>
                  <a:tcPr marL="86911" marR="86911" marT="43456" marB="43456">
                    <a:solidFill>
                      <a:srgbClr val="004F8A"/>
                    </a:solidFill>
                  </a:tcPr>
                </a:tc>
                <a:tc>
                  <a:txBody>
                    <a:bodyPr/>
                    <a:lstStyle/>
                    <a:p>
                      <a:endParaRPr lang="en-IN" sz="1300" u="sng" dirty="0"/>
                    </a:p>
                  </a:txBody>
                  <a:tcPr marL="86911" marR="86911" marT="43456" marB="43456">
                    <a:lnB w="38100" cmpd="sng">
                      <a:noFill/>
                    </a:lnB>
                    <a:solidFill>
                      <a:srgbClr val="004F8A"/>
                    </a:solidFill>
                  </a:tcPr>
                </a:tc>
                <a:extLst>
                  <a:ext uri="{0D108BD9-81ED-4DB2-BD59-A6C34878D82A}">
                    <a16:rowId xmlns:a16="http://schemas.microsoft.com/office/drawing/2014/main" val="3025974669"/>
                  </a:ext>
                </a:extLst>
              </a:tr>
              <a:tr h="1100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u="none"/>
                        <a:t>Engine / Motor / Transmission / EDU / Power Electronics </a:t>
                      </a:r>
                      <a:endParaRPr lang="en-IN" sz="1300" u="none"/>
                    </a:p>
                    <a:p>
                      <a:pPr algn="l"/>
                      <a:endParaRPr lang="en-IN" sz="1300" u="none"/>
                    </a:p>
                  </a:txBody>
                  <a:tcPr marL="86911" marR="86911" marT="43456" marB="43456" anchor="ctr"/>
                </a:tc>
                <a:tc>
                  <a:txBody>
                    <a:bodyPr/>
                    <a:lstStyle/>
                    <a:p>
                      <a:pPr marL="285750" indent="-285750">
                        <a:buFont typeface="Arial" panose="020B0604020202020204" pitchFamily="34" charset="0"/>
                        <a:buChar char="•"/>
                      </a:pPr>
                      <a:r>
                        <a:rPr lang="en-US" sz="1300" u="none" dirty="0"/>
                        <a:t>Heat Rejection Calculations / Cooling System Design  / Virtual Simulation / Validation </a:t>
                      </a:r>
                    </a:p>
                    <a:p>
                      <a:pPr marL="285750" indent="-285750">
                        <a:buFont typeface="Arial" panose="020B0604020202020204" pitchFamily="34" charset="0"/>
                        <a:buChar char="•"/>
                      </a:pPr>
                      <a:r>
                        <a:rPr lang="en-US" sz="1300" u="none" dirty="0"/>
                        <a:t>Supply Chain Management / Integration </a:t>
                      </a:r>
                    </a:p>
                    <a:p>
                      <a:pPr marL="285750" indent="-285750">
                        <a:buFont typeface="Arial" panose="020B0604020202020204" pitchFamily="34" charset="0"/>
                        <a:buChar char="•"/>
                      </a:pPr>
                      <a:r>
                        <a:rPr lang="en-US" sz="1300" u="none" dirty="0"/>
                        <a:t>Control SW </a:t>
                      </a:r>
                    </a:p>
                    <a:p>
                      <a:pPr marL="285750" indent="-285750">
                        <a:buFont typeface="Arial" panose="020B0604020202020204" pitchFamily="34" charset="0"/>
                        <a:buChar char="•"/>
                      </a:pPr>
                      <a:r>
                        <a:rPr lang="en-US" sz="1300" u="none" dirty="0"/>
                        <a:t>Prototyping  / Testing  / Vehicle Integration</a:t>
                      </a:r>
                    </a:p>
                  </a:txBody>
                  <a:tcPr marL="86911" marR="86911" marT="43456" marB="43456">
                    <a:lnR w="12700" cmpd="sng">
                      <a:noFill/>
                    </a:lnR>
                  </a:tcPr>
                </a:tc>
                <a:tc>
                  <a:txBody>
                    <a:bodyPr/>
                    <a:lstStyle/>
                    <a:p>
                      <a:endParaRPr lang="en-IN" sz="1300" u="sng" dirty="0"/>
                    </a:p>
                  </a:txBody>
                  <a:tcPr marL="86911" marR="86911" marT="43456" marB="43456">
                    <a:lnL w="12700" cmpd="sng">
                      <a:noFill/>
                    </a:lnL>
                    <a:lnR w="12700" cap="flat" cmpd="sng" algn="ctr">
                      <a:noFill/>
                      <a:prstDash val="solid"/>
                      <a:round/>
                      <a:headEnd type="none" w="med" len="med"/>
                      <a:tailEnd type="none" w="med" len="med"/>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5278685"/>
                  </a:ext>
                </a:extLst>
              </a:tr>
              <a:tr h="1303675">
                <a:tc>
                  <a:txBody>
                    <a:bodyPr/>
                    <a:lstStyle/>
                    <a:p>
                      <a:pPr algn="l"/>
                      <a:r>
                        <a:rPr lang="en-US" sz="1300" u="none"/>
                        <a:t>HVAC </a:t>
                      </a:r>
                      <a:endParaRPr lang="en-IN" sz="1300" u="none"/>
                    </a:p>
                  </a:txBody>
                  <a:tcPr marL="86911" marR="86911" marT="43456" marB="43456" anchor="ctr"/>
                </a:tc>
                <a:tc>
                  <a:txBody>
                    <a:bodyPr/>
                    <a:lstStyle/>
                    <a:p>
                      <a:pPr marL="285750" indent="-285750">
                        <a:buFont typeface="Arial" panose="020B0604020202020204" pitchFamily="34" charset="0"/>
                        <a:buChar char="•"/>
                      </a:pPr>
                      <a:r>
                        <a:rPr lang="en-US" sz="1300" u="none"/>
                        <a:t>System Sizing </a:t>
                      </a:r>
                    </a:p>
                    <a:p>
                      <a:pPr marL="285750" indent="-285750">
                        <a:buFont typeface="Arial" panose="020B0604020202020204" pitchFamily="34" charset="0"/>
                        <a:buChar char="•"/>
                      </a:pPr>
                      <a:r>
                        <a:rPr lang="en-US" sz="1300" u="none"/>
                        <a:t>SoR / DVP </a:t>
                      </a:r>
                    </a:p>
                    <a:p>
                      <a:pPr marL="285750" indent="-285750">
                        <a:buFont typeface="Arial" panose="020B0604020202020204" pitchFamily="34" charset="0"/>
                        <a:buChar char="•"/>
                      </a:pPr>
                      <a:r>
                        <a:rPr lang="en-US" sz="1300" u="none"/>
                        <a:t>Virtual Simulation / Validation </a:t>
                      </a:r>
                    </a:p>
                    <a:p>
                      <a:pPr marL="285750" indent="-285750">
                        <a:buFont typeface="Arial" panose="020B0604020202020204" pitchFamily="34" charset="0"/>
                        <a:buChar char="•"/>
                      </a:pPr>
                      <a:r>
                        <a:rPr lang="en-US" sz="1300" u="none"/>
                        <a:t>Supply Chain Management / Integration </a:t>
                      </a:r>
                    </a:p>
                    <a:p>
                      <a:pPr marL="285750" indent="-285750">
                        <a:buFont typeface="Arial" panose="020B0604020202020204" pitchFamily="34" charset="0"/>
                        <a:buChar char="•"/>
                      </a:pPr>
                      <a:r>
                        <a:rPr lang="en-US" sz="1300" u="none"/>
                        <a:t>Control SW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u="none"/>
                        <a:t>Prototyping  / Testing  / Vehicle Integration </a:t>
                      </a:r>
                    </a:p>
                  </a:txBody>
                  <a:tcPr marL="86911" marR="86911" marT="43456" marB="43456">
                    <a:lnR w="12700" cmpd="sng">
                      <a:noFill/>
                    </a:lnR>
                  </a:tcPr>
                </a:tc>
                <a:tc>
                  <a:txBody>
                    <a:bodyPr/>
                    <a:lstStyle/>
                    <a:p>
                      <a:endParaRPr lang="en-IN" sz="1300" u="sng" dirty="0"/>
                    </a:p>
                  </a:txBody>
                  <a:tcPr marL="86911" marR="86911" marT="43456" marB="43456">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5039917"/>
                  </a:ext>
                </a:extLst>
              </a:tr>
              <a:tr h="1100881">
                <a:tc>
                  <a:txBody>
                    <a:bodyPr/>
                    <a:lstStyle/>
                    <a:p>
                      <a:pPr algn="l"/>
                      <a:r>
                        <a:rPr lang="en-US" sz="1300" u="none"/>
                        <a:t>Circuit Boards </a:t>
                      </a:r>
                      <a:endParaRPr lang="en-IN" sz="1300" u="none"/>
                    </a:p>
                  </a:txBody>
                  <a:tcPr marL="86911" marR="86911" marT="43456" marB="43456" anchor="ctr"/>
                </a:tc>
                <a:tc>
                  <a:txBody>
                    <a:bodyPr/>
                    <a:lstStyle/>
                    <a:p>
                      <a:pPr marL="285750" indent="-285750">
                        <a:buFont typeface="Arial" panose="020B0604020202020204" pitchFamily="34" charset="0"/>
                        <a:buChar char="•"/>
                      </a:pPr>
                      <a:r>
                        <a:rPr lang="en-US" sz="1300" u="none"/>
                        <a:t>Heat Rejection Calculations</a:t>
                      </a:r>
                    </a:p>
                    <a:p>
                      <a:pPr marL="285750" indent="-285750">
                        <a:buFont typeface="Arial" panose="020B0604020202020204" pitchFamily="34" charset="0"/>
                        <a:buChar char="•"/>
                      </a:pPr>
                      <a:r>
                        <a:rPr lang="en-US" sz="1300" u="none"/>
                        <a:t>Component re-distribution / Board Re-design </a:t>
                      </a:r>
                    </a:p>
                    <a:p>
                      <a:pPr marL="285750" indent="-285750">
                        <a:buFont typeface="Arial" panose="020B0604020202020204" pitchFamily="34" charset="0"/>
                        <a:buChar char="•"/>
                      </a:pPr>
                      <a:r>
                        <a:rPr lang="en-US" sz="1300" u="none"/>
                        <a:t>Virtual Simulation / Validation </a:t>
                      </a:r>
                      <a:endParaRPr lang="en-IN" sz="1300" u="none"/>
                    </a:p>
                    <a:p>
                      <a:pPr marL="285750" indent="-285750">
                        <a:buFont typeface="Arial" panose="020B0604020202020204" pitchFamily="34" charset="0"/>
                        <a:buChar char="•"/>
                      </a:pPr>
                      <a:r>
                        <a:rPr lang="en-IN" sz="1300" u="none"/>
                        <a:t>Heat Sink Design / Enclosure Design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u="none"/>
                        <a:t>Prototyping  / Testing </a:t>
                      </a:r>
                    </a:p>
                  </a:txBody>
                  <a:tcPr marL="86911" marR="86911" marT="43456" marB="43456">
                    <a:lnR w="12700" cmpd="sng">
                      <a:noFill/>
                    </a:lnR>
                  </a:tcPr>
                </a:tc>
                <a:tc>
                  <a:txBody>
                    <a:bodyPr/>
                    <a:lstStyle/>
                    <a:p>
                      <a:endParaRPr lang="en-IN" sz="1300" u="sng" dirty="0"/>
                    </a:p>
                  </a:txBody>
                  <a:tcPr marL="86911" marR="86911" marT="43456" marB="43456">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2478807"/>
                  </a:ext>
                </a:extLst>
              </a:tr>
              <a:tr h="898087">
                <a:tc>
                  <a:txBody>
                    <a:bodyPr/>
                    <a:lstStyle/>
                    <a:p>
                      <a:pPr algn="l"/>
                      <a:r>
                        <a:rPr lang="en-US" sz="1300" u="none"/>
                        <a:t>Battery Thermal </a:t>
                      </a:r>
                      <a:endParaRPr lang="en-IN" sz="1300" u="none"/>
                    </a:p>
                  </a:txBody>
                  <a:tcPr marL="86911" marR="86911" marT="43456" marB="43456"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u="none"/>
                        <a:t>Detailed Thermal Profiling </a:t>
                      </a:r>
                    </a:p>
                  </a:txBody>
                  <a:tcPr marL="86911" marR="86911" marT="43456" marB="43456">
                    <a:lnR w="12700" cmpd="sng">
                      <a:noFill/>
                    </a:lnR>
                  </a:tcPr>
                </a:tc>
                <a:tc>
                  <a:txBody>
                    <a:bodyPr/>
                    <a:lstStyle/>
                    <a:p>
                      <a:r>
                        <a:rPr lang="en-IN" sz="1300" u="sng" dirty="0"/>
                        <a:t>V</a:t>
                      </a:r>
                    </a:p>
                  </a:txBody>
                  <a:tcPr marL="86911" marR="86911" marT="43456" marB="43456">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10506"/>
                  </a:ext>
                </a:extLst>
              </a:tr>
              <a:tr h="898087">
                <a:tc>
                  <a:txBody>
                    <a:bodyPr/>
                    <a:lstStyle/>
                    <a:p>
                      <a:pPr algn="l"/>
                      <a:r>
                        <a:rPr lang="en-US" sz="1300" u="none" dirty="0"/>
                        <a:t>Vehicle Thermal </a:t>
                      </a:r>
                      <a:endParaRPr lang="en-IN" sz="1300" u="none" dirty="0"/>
                    </a:p>
                  </a:txBody>
                  <a:tcPr marL="86911" marR="86911" marT="43456" marB="43456"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300" u="none" dirty="0"/>
                        <a:t>Heat Mapping (Virtual / Physical)</a:t>
                      </a:r>
                    </a:p>
                    <a:p>
                      <a:pPr marL="285750" indent="-285750">
                        <a:buFont typeface="Arial" panose="020B0604020202020204" pitchFamily="34" charset="0"/>
                        <a:buChar char="•"/>
                      </a:pPr>
                      <a:r>
                        <a:rPr lang="en-US" sz="1300" u="none" dirty="0"/>
                        <a:t>Redesign / Packaging updates </a:t>
                      </a:r>
                    </a:p>
                    <a:p>
                      <a:pPr marL="285750" indent="-285750">
                        <a:buFont typeface="Arial" panose="020B0604020202020204" pitchFamily="34" charset="0"/>
                        <a:buChar char="•"/>
                      </a:pPr>
                      <a:r>
                        <a:rPr lang="en-US" sz="1300" u="none" dirty="0"/>
                        <a:t>RCA / System Level Intervention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u="none" dirty="0"/>
                        <a:t>Prototyping  / Testing </a:t>
                      </a:r>
                    </a:p>
                  </a:txBody>
                  <a:tcPr marL="86911" marR="86911" marT="43456" marB="43456">
                    <a:lnR w="12700" cmpd="sng">
                      <a:noFill/>
                    </a:lnR>
                    <a:lnB w="12700" cap="flat" cmpd="sng" algn="ctr">
                      <a:solidFill>
                        <a:schemeClr val="tx1"/>
                      </a:solidFill>
                      <a:prstDash val="solid"/>
                      <a:round/>
                      <a:headEnd type="none" w="med" len="med"/>
                      <a:tailEnd type="none" w="med" len="med"/>
                    </a:lnB>
                  </a:tcPr>
                </a:tc>
                <a:tc>
                  <a:txBody>
                    <a:bodyPr/>
                    <a:lstStyle/>
                    <a:p>
                      <a:endParaRPr lang="en-IN" sz="1300" u="sng" dirty="0"/>
                    </a:p>
                  </a:txBody>
                  <a:tcPr marL="86911" marR="86911" marT="43456" marB="43456">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6475793"/>
                  </a:ext>
                </a:extLst>
              </a:tr>
            </a:tbl>
          </a:graphicData>
        </a:graphic>
      </p:graphicFrame>
      <p:pic>
        <p:nvPicPr>
          <p:cNvPr id="6" name="Picture 2">
            <a:extLst>
              <a:ext uri="{FF2B5EF4-FFF2-40B4-BE49-F238E27FC236}">
                <a16:creationId xmlns:a16="http://schemas.microsoft.com/office/drawing/2014/main" id="{16B5D802-F66A-3644-B093-A874C07E85EB}"/>
              </a:ext>
            </a:extLst>
          </p:cNvPr>
          <p:cNvPicPr>
            <a:picLocks noChangeAspect="1" noChangeArrowheads="1"/>
          </p:cNvPicPr>
          <p:nvPr/>
        </p:nvPicPr>
        <p:blipFill>
          <a:blip r:embed="rId2" cstate="print"/>
          <a:srcRect l="31330" r="19256" b="2646"/>
          <a:stretch/>
        </p:blipFill>
        <p:spPr bwMode="auto">
          <a:xfrm>
            <a:off x="5954043" y="1436225"/>
            <a:ext cx="362124" cy="885182"/>
          </a:xfrm>
          <a:prstGeom prst="rect">
            <a:avLst/>
          </a:prstGeom>
          <a:noFill/>
          <a:ln w="9525">
            <a:noFill/>
            <a:miter lim="800000"/>
            <a:headEnd/>
            <a:tailEnd/>
          </a:ln>
        </p:spPr>
      </p:pic>
      <p:pic>
        <p:nvPicPr>
          <p:cNvPr id="7" name="Picture 1" descr="image001">
            <a:extLst>
              <a:ext uri="{FF2B5EF4-FFF2-40B4-BE49-F238E27FC236}">
                <a16:creationId xmlns:a16="http://schemas.microsoft.com/office/drawing/2014/main" id="{72FA5C2F-FEAE-E6EE-D44F-B45CCE98E861}"/>
              </a:ext>
            </a:extLst>
          </p:cNvPr>
          <p:cNvPicPr>
            <a:picLocks noChangeAspect="1" noChangeArrowheads="1"/>
          </p:cNvPicPr>
          <p:nvPr/>
        </p:nvPicPr>
        <p:blipFill>
          <a:blip r:embed="rId3" cstate="print"/>
          <a:srcRect l="26923" t="1826"/>
          <a:stretch>
            <a:fillRect/>
          </a:stretch>
        </p:blipFill>
        <p:spPr bwMode="auto">
          <a:xfrm>
            <a:off x="6264817" y="1452886"/>
            <a:ext cx="614025" cy="868521"/>
          </a:xfrm>
          <a:prstGeom prst="rect">
            <a:avLst/>
          </a:prstGeom>
          <a:noFill/>
          <a:ln w="9525">
            <a:noFill/>
            <a:miter lim="800000"/>
            <a:headEnd/>
            <a:tailEnd/>
          </a:ln>
        </p:spPr>
      </p:pic>
      <p:pic>
        <p:nvPicPr>
          <p:cNvPr id="8" name="Picture 7">
            <a:extLst>
              <a:ext uri="{FF2B5EF4-FFF2-40B4-BE49-F238E27FC236}">
                <a16:creationId xmlns:a16="http://schemas.microsoft.com/office/drawing/2014/main" id="{56B2EE50-9E85-8A31-3DD1-EC8BF97E89AB}"/>
              </a:ext>
            </a:extLst>
          </p:cNvPr>
          <p:cNvPicPr>
            <a:picLocks noChangeAspect="1"/>
          </p:cNvPicPr>
          <p:nvPr/>
        </p:nvPicPr>
        <p:blipFill rotWithShape="1">
          <a:blip r:embed="rId4"/>
          <a:srcRect l="16176" t="20332" r="19561"/>
          <a:stretch/>
        </p:blipFill>
        <p:spPr>
          <a:xfrm>
            <a:off x="6985412" y="1452924"/>
            <a:ext cx="1234714" cy="861015"/>
          </a:xfrm>
          <a:prstGeom prst="rect">
            <a:avLst/>
          </a:prstGeom>
        </p:spPr>
      </p:pic>
      <p:pic>
        <p:nvPicPr>
          <p:cNvPr id="9" name="Picture 8" descr="3000_stream.jpg">
            <a:extLst>
              <a:ext uri="{FF2B5EF4-FFF2-40B4-BE49-F238E27FC236}">
                <a16:creationId xmlns:a16="http://schemas.microsoft.com/office/drawing/2014/main" id="{4E8A5C90-34EF-1BDF-2947-FFA2F7A18597}"/>
              </a:ext>
            </a:extLst>
          </p:cNvPr>
          <p:cNvPicPr>
            <a:picLocks noChangeAspect="1"/>
          </p:cNvPicPr>
          <p:nvPr/>
        </p:nvPicPr>
        <p:blipFill>
          <a:blip r:embed="rId5"/>
          <a:srcRect t="14444" r="2280" b="14445"/>
          <a:stretch>
            <a:fillRect/>
          </a:stretch>
        </p:blipFill>
        <p:spPr>
          <a:xfrm>
            <a:off x="8320675" y="1462040"/>
            <a:ext cx="1182361" cy="859367"/>
          </a:xfrm>
          <a:prstGeom prst="rect">
            <a:avLst/>
          </a:prstGeom>
        </p:spPr>
      </p:pic>
      <p:pic>
        <p:nvPicPr>
          <p:cNvPr id="11" name="Picture 2">
            <a:extLst>
              <a:ext uri="{FF2B5EF4-FFF2-40B4-BE49-F238E27FC236}">
                <a16:creationId xmlns:a16="http://schemas.microsoft.com/office/drawing/2014/main" id="{5687F2AF-98E8-CD46-3E3A-4C6701A6F97D}"/>
              </a:ext>
            </a:extLst>
          </p:cNvPr>
          <p:cNvPicPr>
            <a:picLocks noChangeAspect="1" noChangeArrowheads="1"/>
          </p:cNvPicPr>
          <p:nvPr/>
        </p:nvPicPr>
        <p:blipFill>
          <a:blip r:embed="rId6">
            <a:clrChange>
              <a:clrFrom>
                <a:srgbClr val="FFFFFF"/>
              </a:clrFrom>
              <a:clrTo>
                <a:srgbClr val="FFFFFF">
                  <a:alpha val="0"/>
                </a:srgbClr>
              </a:clrTo>
            </a:clrChange>
          </a:blip>
          <a:srcRect l="18860" t="3184" r="24581" b="3714"/>
          <a:stretch>
            <a:fillRect/>
          </a:stretch>
        </p:blipFill>
        <p:spPr bwMode="auto">
          <a:xfrm>
            <a:off x="9582054" y="1433401"/>
            <a:ext cx="803803" cy="851957"/>
          </a:xfrm>
          <a:prstGeom prst="rect">
            <a:avLst/>
          </a:prstGeom>
          <a:noFill/>
          <a:ln w="9525">
            <a:noFill/>
            <a:miter lim="800000"/>
            <a:headEnd/>
            <a:tailEnd/>
          </a:ln>
          <a:effectLst/>
        </p:spPr>
      </p:pic>
      <p:pic>
        <p:nvPicPr>
          <p:cNvPr id="13" name="Picture 12">
            <a:extLst>
              <a:ext uri="{FF2B5EF4-FFF2-40B4-BE49-F238E27FC236}">
                <a16:creationId xmlns:a16="http://schemas.microsoft.com/office/drawing/2014/main" id="{78508148-F11B-DBB4-25E4-E4AA4B8FE650}"/>
              </a:ext>
            </a:extLst>
          </p:cNvPr>
          <p:cNvPicPr>
            <a:picLocks noChangeAspect="1"/>
          </p:cNvPicPr>
          <p:nvPr/>
        </p:nvPicPr>
        <p:blipFill>
          <a:blip r:embed="rId7"/>
          <a:stretch>
            <a:fillRect/>
          </a:stretch>
        </p:blipFill>
        <p:spPr>
          <a:xfrm>
            <a:off x="10534405" y="1506015"/>
            <a:ext cx="1017675" cy="835948"/>
          </a:xfrm>
          <a:prstGeom prst="rect">
            <a:avLst/>
          </a:prstGeom>
        </p:spPr>
      </p:pic>
      <p:pic>
        <p:nvPicPr>
          <p:cNvPr id="17" name="Picture 16">
            <a:extLst>
              <a:ext uri="{FF2B5EF4-FFF2-40B4-BE49-F238E27FC236}">
                <a16:creationId xmlns:a16="http://schemas.microsoft.com/office/drawing/2014/main" id="{31DD0812-C6A0-136F-BE43-051D5035F81D}"/>
              </a:ext>
            </a:extLst>
          </p:cNvPr>
          <p:cNvPicPr>
            <a:picLocks noChangeAspect="1"/>
          </p:cNvPicPr>
          <p:nvPr/>
        </p:nvPicPr>
        <p:blipFill>
          <a:blip r:embed="rId8"/>
          <a:stretch>
            <a:fillRect/>
          </a:stretch>
        </p:blipFill>
        <p:spPr>
          <a:xfrm>
            <a:off x="5840587" y="2556729"/>
            <a:ext cx="1439191" cy="1040645"/>
          </a:xfrm>
          <a:prstGeom prst="rect">
            <a:avLst/>
          </a:prstGeom>
        </p:spPr>
      </p:pic>
      <p:pic>
        <p:nvPicPr>
          <p:cNvPr id="19" name="Picture 2">
            <a:extLst>
              <a:ext uri="{FF2B5EF4-FFF2-40B4-BE49-F238E27FC236}">
                <a16:creationId xmlns:a16="http://schemas.microsoft.com/office/drawing/2014/main" id="{6458C49A-2D6C-66C1-FDE8-A92F3760DDF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10500"/>
          <a:stretch>
            <a:fillRect/>
          </a:stretch>
        </p:blipFill>
        <p:spPr bwMode="auto">
          <a:xfrm>
            <a:off x="7514155" y="2575172"/>
            <a:ext cx="1236113" cy="104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F1723738-E63E-CBF9-38B9-039241B5A28B}"/>
              </a:ext>
            </a:extLst>
          </p:cNvPr>
          <p:cNvPicPr>
            <a:picLocks noChangeAspect="1" noChangeArrowheads="1"/>
          </p:cNvPicPr>
          <p:nvPr/>
        </p:nvPicPr>
        <p:blipFill>
          <a:blip r:embed="rId10">
            <a:clrChange>
              <a:clrFrom>
                <a:srgbClr val="FFFFFF"/>
              </a:clrFrom>
              <a:clrTo>
                <a:srgbClr val="FFFFFF">
                  <a:alpha val="0"/>
                </a:srgbClr>
              </a:clrTo>
            </a:clrChange>
            <a:lum bright="30000"/>
            <a:extLst>
              <a:ext uri="{28A0092B-C50C-407E-A947-70E740481C1C}">
                <a14:useLocalDpi xmlns:a14="http://schemas.microsoft.com/office/drawing/2010/main" val="0"/>
              </a:ext>
            </a:extLst>
          </a:blip>
          <a:srcRect/>
          <a:stretch>
            <a:fillRect/>
          </a:stretch>
        </p:blipFill>
        <p:spPr bwMode="auto">
          <a:xfrm>
            <a:off x="9847354" y="2604233"/>
            <a:ext cx="858122" cy="85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d4.jpg">
            <a:extLst>
              <a:ext uri="{FF2B5EF4-FFF2-40B4-BE49-F238E27FC236}">
                <a16:creationId xmlns:a16="http://schemas.microsoft.com/office/drawing/2014/main" id="{3A5F6095-0E18-E312-62C1-CA409FC86462}"/>
              </a:ext>
            </a:extLst>
          </p:cNvPr>
          <p:cNvPicPr>
            <a:picLocks noChangeAspect="1"/>
          </p:cNvPicPr>
          <p:nvPr/>
        </p:nvPicPr>
        <p:blipFill>
          <a:blip r:embed="rId11" cstate="print">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l="18587" t="12514" r="18921" b="14136"/>
          <a:stretch>
            <a:fillRect/>
          </a:stretch>
        </p:blipFill>
        <p:spPr bwMode="auto">
          <a:xfrm>
            <a:off x="10731645" y="2699599"/>
            <a:ext cx="831090" cy="773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88BAF5A2-5543-AE73-C4A8-D00076C13754}"/>
              </a:ext>
            </a:extLst>
          </p:cNvPr>
          <p:cNvGrpSpPr/>
          <p:nvPr/>
        </p:nvGrpSpPr>
        <p:grpSpPr>
          <a:xfrm>
            <a:off x="7132928" y="5325831"/>
            <a:ext cx="1909785" cy="355371"/>
            <a:chOff x="506274" y="2347783"/>
            <a:chExt cx="10177175" cy="3240000"/>
          </a:xfrm>
        </p:grpSpPr>
        <p:pic>
          <p:nvPicPr>
            <p:cNvPr id="24" name="Picture 23">
              <a:extLst>
                <a:ext uri="{FF2B5EF4-FFF2-40B4-BE49-F238E27FC236}">
                  <a16:creationId xmlns:a16="http://schemas.microsoft.com/office/drawing/2014/main" id="{D84426DB-7BAA-FD91-9D75-5E5EB64AC0BD}"/>
                </a:ext>
              </a:extLst>
            </p:cNvPr>
            <p:cNvPicPr>
              <a:picLocks noChangeAspect="1"/>
            </p:cNvPicPr>
            <p:nvPr/>
          </p:nvPicPr>
          <p:blipFill rotWithShape="1">
            <a:blip r:embed="rId12"/>
            <a:srcRect l="1080" t="4194" r="2028" b="4999"/>
            <a:stretch/>
          </p:blipFill>
          <p:spPr>
            <a:xfrm>
              <a:off x="1537464" y="2347783"/>
              <a:ext cx="9145985" cy="3240000"/>
            </a:xfrm>
            <a:prstGeom prst="rect">
              <a:avLst/>
            </a:prstGeom>
          </p:spPr>
        </p:pic>
        <p:pic>
          <p:nvPicPr>
            <p:cNvPr id="25" name="Picture 24">
              <a:extLst>
                <a:ext uri="{FF2B5EF4-FFF2-40B4-BE49-F238E27FC236}">
                  <a16:creationId xmlns:a16="http://schemas.microsoft.com/office/drawing/2014/main" id="{C3C3D55A-1CDD-2ED1-D15C-754596DF7848}"/>
                </a:ext>
              </a:extLst>
            </p:cNvPr>
            <p:cNvPicPr>
              <a:picLocks noChangeAspect="1"/>
            </p:cNvPicPr>
            <p:nvPr/>
          </p:nvPicPr>
          <p:blipFill>
            <a:blip r:embed="rId13"/>
            <a:stretch>
              <a:fillRect/>
            </a:stretch>
          </p:blipFill>
          <p:spPr>
            <a:xfrm>
              <a:off x="506274" y="2707783"/>
              <a:ext cx="990000" cy="2880000"/>
            </a:xfrm>
            <a:prstGeom prst="rect">
              <a:avLst/>
            </a:prstGeom>
          </p:spPr>
        </p:pic>
      </p:grpSp>
      <p:grpSp>
        <p:nvGrpSpPr>
          <p:cNvPr id="26" name="Group 25">
            <a:extLst>
              <a:ext uri="{FF2B5EF4-FFF2-40B4-BE49-F238E27FC236}">
                <a16:creationId xmlns:a16="http://schemas.microsoft.com/office/drawing/2014/main" id="{58FC8B32-9822-4692-829F-B52B24A8383C}"/>
              </a:ext>
            </a:extLst>
          </p:cNvPr>
          <p:cNvGrpSpPr/>
          <p:nvPr/>
        </p:nvGrpSpPr>
        <p:grpSpPr>
          <a:xfrm>
            <a:off x="9591100" y="4957629"/>
            <a:ext cx="1942139" cy="728574"/>
            <a:chOff x="1698127" y="1023984"/>
            <a:chExt cx="7301838" cy="2520000"/>
          </a:xfrm>
        </p:grpSpPr>
        <p:pic>
          <p:nvPicPr>
            <p:cNvPr id="27" name="Picture 26">
              <a:extLst>
                <a:ext uri="{FF2B5EF4-FFF2-40B4-BE49-F238E27FC236}">
                  <a16:creationId xmlns:a16="http://schemas.microsoft.com/office/drawing/2014/main" id="{CD5608E1-2982-6D56-AC73-427E78F2EB9B}"/>
                </a:ext>
              </a:extLst>
            </p:cNvPr>
            <p:cNvPicPr>
              <a:picLocks noChangeAspect="1"/>
            </p:cNvPicPr>
            <p:nvPr/>
          </p:nvPicPr>
          <p:blipFill rotWithShape="1">
            <a:blip r:embed="rId14"/>
            <a:srcRect t="20539" r="3243" b="14951"/>
            <a:stretch/>
          </p:blipFill>
          <p:spPr>
            <a:xfrm>
              <a:off x="2519965" y="1233599"/>
              <a:ext cx="6480000" cy="2063464"/>
            </a:xfrm>
            <a:prstGeom prst="rect">
              <a:avLst/>
            </a:prstGeom>
          </p:spPr>
        </p:pic>
        <p:pic>
          <p:nvPicPr>
            <p:cNvPr id="28" name="Picture 27">
              <a:extLst>
                <a:ext uri="{FF2B5EF4-FFF2-40B4-BE49-F238E27FC236}">
                  <a16:creationId xmlns:a16="http://schemas.microsoft.com/office/drawing/2014/main" id="{402638C6-C441-ACFB-326E-82A203B31C99}"/>
                </a:ext>
              </a:extLst>
            </p:cNvPr>
            <p:cNvPicPr>
              <a:picLocks noChangeAspect="1"/>
            </p:cNvPicPr>
            <p:nvPr/>
          </p:nvPicPr>
          <p:blipFill rotWithShape="1">
            <a:blip r:embed="rId15"/>
            <a:srcRect l="2826" r="2301"/>
            <a:stretch/>
          </p:blipFill>
          <p:spPr>
            <a:xfrm>
              <a:off x="1698127" y="1023984"/>
              <a:ext cx="821838" cy="2520000"/>
            </a:xfrm>
            <a:prstGeom prst="rect">
              <a:avLst/>
            </a:prstGeom>
          </p:spPr>
        </p:pic>
      </p:grpSp>
      <p:pic>
        <p:nvPicPr>
          <p:cNvPr id="30" name="Picture 29">
            <a:extLst>
              <a:ext uri="{FF2B5EF4-FFF2-40B4-BE49-F238E27FC236}">
                <a16:creationId xmlns:a16="http://schemas.microsoft.com/office/drawing/2014/main" id="{0D18EE05-5431-EE6B-65E2-6FACFC50E571}"/>
              </a:ext>
            </a:extLst>
          </p:cNvPr>
          <p:cNvPicPr>
            <a:picLocks noChangeAspect="1"/>
          </p:cNvPicPr>
          <p:nvPr/>
        </p:nvPicPr>
        <p:blipFill rotWithShape="1">
          <a:blip r:embed="rId16"/>
          <a:srcRect l="59470"/>
          <a:stretch/>
        </p:blipFill>
        <p:spPr>
          <a:xfrm rot="16200000">
            <a:off x="7905054" y="4260377"/>
            <a:ext cx="369835" cy="1716278"/>
          </a:xfrm>
          <a:prstGeom prst="rect">
            <a:avLst/>
          </a:prstGeom>
          <a:ln>
            <a:noFill/>
          </a:ln>
        </p:spPr>
      </p:pic>
      <p:pic>
        <p:nvPicPr>
          <p:cNvPr id="31" name="Picture 30">
            <a:extLst>
              <a:ext uri="{FF2B5EF4-FFF2-40B4-BE49-F238E27FC236}">
                <a16:creationId xmlns:a16="http://schemas.microsoft.com/office/drawing/2014/main" id="{1BB9E1EC-6884-B978-134C-AEECC8F38ECE}"/>
              </a:ext>
            </a:extLst>
          </p:cNvPr>
          <p:cNvPicPr>
            <a:picLocks noChangeAspect="1"/>
          </p:cNvPicPr>
          <p:nvPr/>
        </p:nvPicPr>
        <p:blipFill>
          <a:blip r:embed="rId17"/>
          <a:stretch>
            <a:fillRect/>
          </a:stretch>
        </p:blipFill>
        <p:spPr>
          <a:xfrm>
            <a:off x="5840581" y="3811654"/>
            <a:ext cx="1125464" cy="917136"/>
          </a:xfrm>
          <a:prstGeom prst="rect">
            <a:avLst/>
          </a:prstGeom>
        </p:spPr>
      </p:pic>
      <p:pic>
        <p:nvPicPr>
          <p:cNvPr id="32" name="Picture 31">
            <a:extLst>
              <a:ext uri="{FF2B5EF4-FFF2-40B4-BE49-F238E27FC236}">
                <a16:creationId xmlns:a16="http://schemas.microsoft.com/office/drawing/2014/main" id="{CDABBEEC-55AA-4984-18A7-3FD0E5025BB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40581" y="4913062"/>
            <a:ext cx="1147530" cy="804597"/>
          </a:xfrm>
          <a:prstGeom prst="rect">
            <a:avLst/>
          </a:prstGeom>
          <a:solidFill>
            <a:schemeClr val="bg1"/>
          </a:solidFill>
        </p:spPr>
      </p:pic>
      <p:pic>
        <p:nvPicPr>
          <p:cNvPr id="33" name="Picture 2">
            <a:extLst>
              <a:ext uri="{FF2B5EF4-FFF2-40B4-BE49-F238E27FC236}">
                <a16:creationId xmlns:a16="http://schemas.microsoft.com/office/drawing/2014/main" id="{6D57967B-B6A3-998B-8E52-3FA62392A4EF}"/>
              </a:ext>
            </a:extLst>
          </p:cNvPr>
          <p:cNvPicPr>
            <a:picLocks noChangeAspect="1" noChangeArrowheads="1"/>
          </p:cNvPicPr>
          <p:nvPr/>
        </p:nvPicPr>
        <p:blipFill rotWithShape="1">
          <a:blip r:embed="rId19" cstate="print"/>
          <a:srcRect l="47505" t="27170" r="6522" b="6313"/>
          <a:stretch/>
        </p:blipFill>
        <p:spPr bwMode="auto">
          <a:xfrm rot="16200000">
            <a:off x="8846856" y="2753566"/>
            <a:ext cx="1024929" cy="726262"/>
          </a:xfrm>
          <a:prstGeom prst="rect">
            <a:avLst/>
          </a:prstGeom>
          <a:noFill/>
          <a:ln w="9525">
            <a:noFill/>
            <a:miter lim="800000"/>
            <a:headEnd/>
            <a:tailEnd/>
          </a:ln>
        </p:spPr>
      </p:pic>
      <p:pic>
        <p:nvPicPr>
          <p:cNvPr id="34" name="Picture 8">
            <a:extLst>
              <a:ext uri="{FF2B5EF4-FFF2-40B4-BE49-F238E27FC236}">
                <a16:creationId xmlns:a16="http://schemas.microsoft.com/office/drawing/2014/main" id="{EDF4F555-A562-E5E4-A286-54DE9D3580AF}"/>
              </a:ext>
            </a:extLst>
          </p:cNvPr>
          <p:cNvPicPr>
            <a:picLocks noChangeAspect="1" noChangeArrowheads="1"/>
          </p:cNvPicPr>
          <p:nvPr/>
        </p:nvPicPr>
        <p:blipFill>
          <a:blip r:embed="rId20"/>
          <a:srcRect l="2270" t="9428" r="22772" b="16486"/>
          <a:stretch>
            <a:fillRect/>
          </a:stretch>
        </p:blipFill>
        <p:spPr bwMode="auto">
          <a:xfrm>
            <a:off x="7109515" y="3819845"/>
            <a:ext cx="1125464" cy="891458"/>
          </a:xfrm>
          <a:prstGeom prst="rect">
            <a:avLst/>
          </a:prstGeom>
          <a:noFill/>
          <a:ln w="9525">
            <a:noFill/>
            <a:miter lim="800000"/>
            <a:headEnd/>
            <a:tailEnd/>
          </a:ln>
          <a:effectLst/>
        </p:spPr>
      </p:pic>
      <p:pic>
        <p:nvPicPr>
          <p:cNvPr id="35" name="Picture 11" descr="22ndheatsink004">
            <a:extLst>
              <a:ext uri="{FF2B5EF4-FFF2-40B4-BE49-F238E27FC236}">
                <a16:creationId xmlns:a16="http://schemas.microsoft.com/office/drawing/2014/main" id="{2705D48C-6DE8-15DD-04E2-B03915E504CB}"/>
              </a:ext>
            </a:extLst>
          </p:cNvPr>
          <p:cNvPicPr>
            <a:picLocks noChangeAspect="1" noChangeArrowheads="1"/>
          </p:cNvPicPr>
          <p:nvPr/>
        </p:nvPicPr>
        <p:blipFill>
          <a:blip r:embed="rId21"/>
          <a:srcRect l="3649" t="5419" r="31462" b="9163"/>
          <a:stretch>
            <a:fillRect/>
          </a:stretch>
        </p:blipFill>
        <p:spPr bwMode="auto">
          <a:xfrm>
            <a:off x="8623122" y="3877050"/>
            <a:ext cx="1006973" cy="848365"/>
          </a:xfrm>
          <a:prstGeom prst="rect">
            <a:avLst/>
          </a:prstGeom>
          <a:noFill/>
          <a:ln>
            <a:noFill/>
          </a:ln>
        </p:spPr>
      </p:pic>
      <p:pic>
        <p:nvPicPr>
          <p:cNvPr id="38" name="Picture 37">
            <a:extLst>
              <a:ext uri="{FF2B5EF4-FFF2-40B4-BE49-F238E27FC236}">
                <a16:creationId xmlns:a16="http://schemas.microsoft.com/office/drawing/2014/main" id="{A9AC3EA7-A290-10D0-174A-606DA52889C6}"/>
              </a:ext>
            </a:extLst>
          </p:cNvPr>
          <p:cNvPicPr>
            <a:picLocks noChangeAspect="1"/>
          </p:cNvPicPr>
          <p:nvPr/>
        </p:nvPicPr>
        <p:blipFill>
          <a:blip r:embed="rId22"/>
          <a:stretch>
            <a:fillRect/>
          </a:stretch>
        </p:blipFill>
        <p:spPr>
          <a:xfrm>
            <a:off x="10029383" y="3788649"/>
            <a:ext cx="1224457" cy="930836"/>
          </a:xfrm>
          <a:prstGeom prst="rect">
            <a:avLst/>
          </a:prstGeom>
        </p:spPr>
      </p:pic>
      <p:pic>
        <p:nvPicPr>
          <p:cNvPr id="5" name="Picture 4">
            <a:extLst>
              <a:ext uri="{FF2B5EF4-FFF2-40B4-BE49-F238E27FC236}">
                <a16:creationId xmlns:a16="http://schemas.microsoft.com/office/drawing/2014/main" id="{B2C57441-C0AD-2EF0-1AE9-2A519D602178}"/>
              </a:ext>
            </a:extLst>
          </p:cNvPr>
          <p:cNvPicPr>
            <a:picLocks noChangeAspect="1"/>
          </p:cNvPicPr>
          <p:nvPr/>
        </p:nvPicPr>
        <p:blipFill>
          <a:blip r:embed="rId23"/>
          <a:stretch>
            <a:fillRect/>
          </a:stretch>
        </p:blipFill>
        <p:spPr>
          <a:xfrm>
            <a:off x="5812610" y="5842870"/>
            <a:ext cx="1055263" cy="742697"/>
          </a:xfrm>
          <a:prstGeom prst="rect">
            <a:avLst/>
          </a:prstGeom>
        </p:spPr>
      </p:pic>
      <p:pic>
        <p:nvPicPr>
          <p:cNvPr id="10" name="Picture 9">
            <a:extLst>
              <a:ext uri="{FF2B5EF4-FFF2-40B4-BE49-F238E27FC236}">
                <a16:creationId xmlns:a16="http://schemas.microsoft.com/office/drawing/2014/main" id="{1D038369-B406-86A2-B5CE-04F562F4E07F}"/>
              </a:ext>
            </a:extLst>
          </p:cNvPr>
          <p:cNvPicPr>
            <a:picLocks noChangeAspect="1"/>
          </p:cNvPicPr>
          <p:nvPr/>
        </p:nvPicPr>
        <p:blipFill>
          <a:blip r:embed="rId24"/>
          <a:stretch>
            <a:fillRect/>
          </a:stretch>
        </p:blipFill>
        <p:spPr>
          <a:xfrm>
            <a:off x="7108869" y="5842526"/>
            <a:ext cx="1143689" cy="742346"/>
          </a:xfrm>
          <a:prstGeom prst="rect">
            <a:avLst/>
          </a:prstGeom>
        </p:spPr>
      </p:pic>
      <p:pic>
        <p:nvPicPr>
          <p:cNvPr id="12" name="Picture 11">
            <a:extLst>
              <a:ext uri="{FF2B5EF4-FFF2-40B4-BE49-F238E27FC236}">
                <a16:creationId xmlns:a16="http://schemas.microsoft.com/office/drawing/2014/main" id="{DFCFEDD6-527D-A117-F277-A52488E8310F}"/>
              </a:ext>
            </a:extLst>
          </p:cNvPr>
          <p:cNvPicPr>
            <a:picLocks noChangeAspect="1"/>
          </p:cNvPicPr>
          <p:nvPr/>
        </p:nvPicPr>
        <p:blipFill>
          <a:blip r:embed="rId25"/>
          <a:stretch>
            <a:fillRect/>
          </a:stretch>
        </p:blipFill>
        <p:spPr>
          <a:xfrm>
            <a:off x="8508717" y="5850670"/>
            <a:ext cx="473511" cy="730992"/>
          </a:xfrm>
          <a:prstGeom prst="rect">
            <a:avLst/>
          </a:prstGeom>
        </p:spPr>
      </p:pic>
      <p:pic>
        <p:nvPicPr>
          <p:cNvPr id="14" name="Picture 13">
            <a:extLst>
              <a:ext uri="{FF2B5EF4-FFF2-40B4-BE49-F238E27FC236}">
                <a16:creationId xmlns:a16="http://schemas.microsoft.com/office/drawing/2014/main" id="{EF95DFA0-7821-321A-0361-30C3DF8DF24D}"/>
              </a:ext>
            </a:extLst>
          </p:cNvPr>
          <p:cNvPicPr>
            <a:picLocks noChangeAspect="1"/>
          </p:cNvPicPr>
          <p:nvPr/>
        </p:nvPicPr>
        <p:blipFill>
          <a:blip r:embed="rId25"/>
          <a:srcRect t="73967" r="72173" b="9315"/>
          <a:stretch/>
        </p:blipFill>
        <p:spPr>
          <a:xfrm>
            <a:off x="8361157" y="5838952"/>
            <a:ext cx="261966" cy="242960"/>
          </a:xfrm>
          <a:prstGeom prst="rect">
            <a:avLst/>
          </a:prstGeom>
        </p:spPr>
      </p:pic>
      <p:pic>
        <p:nvPicPr>
          <p:cNvPr id="16" name="Picture 15">
            <a:extLst>
              <a:ext uri="{FF2B5EF4-FFF2-40B4-BE49-F238E27FC236}">
                <a16:creationId xmlns:a16="http://schemas.microsoft.com/office/drawing/2014/main" id="{E7780515-F9F6-9263-9FD1-A7B9966668C9}"/>
              </a:ext>
            </a:extLst>
          </p:cNvPr>
          <p:cNvPicPr>
            <a:picLocks noChangeAspect="1"/>
          </p:cNvPicPr>
          <p:nvPr/>
        </p:nvPicPr>
        <p:blipFill>
          <a:blip r:embed="rId26"/>
          <a:stretch>
            <a:fillRect/>
          </a:stretch>
        </p:blipFill>
        <p:spPr>
          <a:xfrm>
            <a:off x="9103150" y="5857154"/>
            <a:ext cx="1335489" cy="733156"/>
          </a:xfrm>
          <a:prstGeom prst="rect">
            <a:avLst/>
          </a:prstGeom>
        </p:spPr>
      </p:pic>
      <p:pic>
        <p:nvPicPr>
          <p:cNvPr id="22" name="Picture 21">
            <a:extLst>
              <a:ext uri="{FF2B5EF4-FFF2-40B4-BE49-F238E27FC236}">
                <a16:creationId xmlns:a16="http://schemas.microsoft.com/office/drawing/2014/main" id="{0D26E208-B912-AB51-AF2A-5314279266DE}"/>
              </a:ext>
            </a:extLst>
          </p:cNvPr>
          <p:cNvPicPr>
            <a:picLocks noChangeAspect="1"/>
          </p:cNvPicPr>
          <p:nvPr/>
        </p:nvPicPr>
        <p:blipFill>
          <a:blip r:embed="rId27"/>
          <a:srcRect r="23226"/>
          <a:stretch/>
        </p:blipFill>
        <p:spPr>
          <a:xfrm>
            <a:off x="10701486" y="5854657"/>
            <a:ext cx="974577" cy="727412"/>
          </a:xfrm>
          <a:prstGeom prst="rect">
            <a:avLst/>
          </a:prstGeom>
        </p:spPr>
      </p:pic>
      <p:sp>
        <p:nvSpPr>
          <p:cNvPr id="15" name="Title 14">
            <a:extLst>
              <a:ext uri="{FF2B5EF4-FFF2-40B4-BE49-F238E27FC236}">
                <a16:creationId xmlns:a16="http://schemas.microsoft.com/office/drawing/2014/main" id="{98893B5F-E63D-7302-C127-52E3640E5EF7}"/>
              </a:ext>
            </a:extLst>
          </p:cNvPr>
          <p:cNvSpPr>
            <a:spLocks noGrp="1"/>
          </p:cNvSpPr>
          <p:nvPr>
            <p:ph type="title"/>
          </p:nvPr>
        </p:nvSpPr>
        <p:spPr>
          <a:xfrm>
            <a:off x="418322" y="330701"/>
            <a:ext cx="9628503" cy="535531"/>
          </a:xfrm>
        </p:spPr>
        <p:txBody>
          <a:bodyPr/>
          <a:lstStyle/>
          <a:p>
            <a:r>
              <a:rPr lang="en-IN" dirty="0"/>
              <a:t>Thermal Management Capabilities </a:t>
            </a:r>
          </a:p>
        </p:txBody>
      </p:sp>
      <p:cxnSp>
        <p:nvCxnSpPr>
          <p:cNvPr id="2" name="Straight Connector 1">
            <a:extLst>
              <a:ext uri="{FF2B5EF4-FFF2-40B4-BE49-F238E27FC236}">
                <a16:creationId xmlns:a16="http://schemas.microsoft.com/office/drawing/2014/main" id="{5BADFEF4-FE05-1B30-EA1B-4B4DE2BB51B4}"/>
              </a:ext>
            </a:extLst>
          </p:cNvPr>
          <p:cNvCxnSpPr>
            <a:cxnSpLocks/>
          </p:cNvCxnSpPr>
          <p:nvPr/>
        </p:nvCxnSpPr>
        <p:spPr>
          <a:xfrm flipH="1">
            <a:off x="5585212" y="2447465"/>
            <a:ext cx="6343263" cy="0"/>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E5B3DC7-8AE3-DB70-FB76-46F99454A8B4}"/>
              </a:ext>
            </a:extLst>
          </p:cNvPr>
          <p:cNvCxnSpPr>
            <a:cxnSpLocks/>
          </p:cNvCxnSpPr>
          <p:nvPr/>
        </p:nvCxnSpPr>
        <p:spPr>
          <a:xfrm flipH="1">
            <a:off x="5585212" y="3750549"/>
            <a:ext cx="6343263" cy="0"/>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A977FA2-36CE-24CD-DB2B-B2C116670E36}"/>
              </a:ext>
            </a:extLst>
          </p:cNvPr>
          <p:cNvCxnSpPr>
            <a:cxnSpLocks/>
          </p:cNvCxnSpPr>
          <p:nvPr/>
        </p:nvCxnSpPr>
        <p:spPr>
          <a:xfrm flipH="1">
            <a:off x="5585212" y="4857398"/>
            <a:ext cx="6343263" cy="0"/>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4C7A067-36E9-5888-1460-53B6512294BA}"/>
              </a:ext>
            </a:extLst>
          </p:cNvPr>
          <p:cNvCxnSpPr>
            <a:cxnSpLocks/>
          </p:cNvCxnSpPr>
          <p:nvPr/>
        </p:nvCxnSpPr>
        <p:spPr>
          <a:xfrm flipH="1">
            <a:off x="5585212" y="5753458"/>
            <a:ext cx="6343263" cy="0"/>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BA9B192-DB8F-B7DA-5ACE-649038D4F48B}"/>
              </a:ext>
            </a:extLst>
          </p:cNvPr>
          <p:cNvCxnSpPr>
            <a:cxnSpLocks/>
          </p:cNvCxnSpPr>
          <p:nvPr/>
        </p:nvCxnSpPr>
        <p:spPr>
          <a:xfrm flipH="1">
            <a:off x="5585212" y="6661047"/>
            <a:ext cx="6343263" cy="0"/>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966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5DBFE-505A-4870-99A4-E2A0BD84E9F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325FD96-C25A-928E-BACC-E89EE36198D9}"/>
              </a:ext>
            </a:extLst>
          </p:cNvPr>
          <p:cNvSpPr/>
          <p:nvPr/>
        </p:nvSpPr>
        <p:spPr>
          <a:xfrm>
            <a:off x="3756861" y="1285538"/>
            <a:ext cx="8210559" cy="4987443"/>
          </a:xfrm>
          <a:prstGeom prst="roundRect">
            <a:avLst>
              <a:gd name="adj" fmla="val 2594"/>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rotWithShape="1">
          <a:blip r:embed="rId3"/>
          <a:srcRect l="654" t="3229" r="818" b="1160"/>
          <a:stretch/>
        </p:blipFill>
        <p:spPr>
          <a:xfrm>
            <a:off x="7310121" y="2649225"/>
            <a:ext cx="1750014" cy="765959"/>
          </a:xfrm>
          <a:prstGeom prst="rect">
            <a:avLst/>
          </a:prstGeom>
        </p:spPr>
      </p:pic>
      <p:pic>
        <p:nvPicPr>
          <p:cNvPr id="3" name="Picture 2">
            <a:extLst>
              <a:ext uri="{FF2B5EF4-FFF2-40B4-BE49-F238E27FC236}">
                <a16:creationId xmlns:a16="http://schemas.microsoft.com/office/drawing/2014/main" id="{E0C0BCB4-112B-A21E-3875-1E32FCCD77E9}"/>
              </a:ext>
            </a:extLst>
          </p:cNvPr>
          <p:cNvPicPr>
            <a:picLocks noChangeAspect="1"/>
          </p:cNvPicPr>
          <p:nvPr/>
        </p:nvPicPr>
        <p:blipFill>
          <a:blip r:embed="rId4"/>
          <a:stretch>
            <a:fillRect/>
          </a:stretch>
        </p:blipFill>
        <p:spPr>
          <a:xfrm>
            <a:off x="3883234" y="1409132"/>
            <a:ext cx="1768440" cy="1013005"/>
          </a:xfrm>
          <a:prstGeom prst="rect">
            <a:avLst/>
          </a:prstGeom>
        </p:spPr>
      </p:pic>
      <p:pic>
        <p:nvPicPr>
          <p:cNvPr id="7" name="Picture 6">
            <a:extLst>
              <a:ext uri="{FF2B5EF4-FFF2-40B4-BE49-F238E27FC236}">
                <a16:creationId xmlns:a16="http://schemas.microsoft.com/office/drawing/2014/main" id="{F96EF52B-32A7-085F-679C-D09880274CC0}"/>
              </a:ext>
            </a:extLst>
          </p:cNvPr>
          <p:cNvPicPr>
            <a:picLocks noChangeAspect="1"/>
          </p:cNvPicPr>
          <p:nvPr/>
        </p:nvPicPr>
        <p:blipFill>
          <a:blip r:embed="rId5">
            <a:clrChange>
              <a:clrFrom>
                <a:srgbClr val="333366"/>
              </a:clrFrom>
              <a:clrTo>
                <a:srgbClr val="333366">
                  <a:alpha val="0"/>
                </a:srgbClr>
              </a:clrTo>
            </a:clrChange>
          </a:blip>
          <a:stretch>
            <a:fillRect/>
          </a:stretch>
        </p:blipFill>
        <p:spPr>
          <a:xfrm>
            <a:off x="8034516" y="4783731"/>
            <a:ext cx="1912172" cy="1210827"/>
          </a:xfrm>
          <a:prstGeom prst="rect">
            <a:avLst/>
          </a:prstGeom>
        </p:spPr>
      </p:pic>
      <p:pic>
        <p:nvPicPr>
          <p:cNvPr id="9" name="Picture 8">
            <a:extLst>
              <a:ext uri="{FF2B5EF4-FFF2-40B4-BE49-F238E27FC236}">
                <a16:creationId xmlns:a16="http://schemas.microsoft.com/office/drawing/2014/main" id="{13491AD2-552A-DEEF-AC17-0748E3FE935D}"/>
              </a:ext>
            </a:extLst>
          </p:cNvPr>
          <p:cNvPicPr>
            <a:picLocks noChangeAspect="1"/>
          </p:cNvPicPr>
          <p:nvPr/>
        </p:nvPicPr>
        <p:blipFill>
          <a:blip r:embed="rId6">
            <a:clrChange>
              <a:clrFrom>
                <a:srgbClr val="FFFFFF"/>
              </a:clrFrom>
              <a:clrTo>
                <a:srgbClr val="FFFFFF">
                  <a:alpha val="0"/>
                </a:srgbClr>
              </a:clrTo>
            </a:clrChange>
          </a:blip>
          <a:srcRect l="13232" r="7037"/>
          <a:stretch/>
        </p:blipFill>
        <p:spPr>
          <a:xfrm>
            <a:off x="8990602" y="3654034"/>
            <a:ext cx="1524928" cy="987951"/>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32C1AA07-AAE6-3023-2B8B-CA9711BDA1BA}"/>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90681" y="3657834"/>
            <a:ext cx="1608622" cy="984151"/>
          </a:xfrm>
          <a:prstGeom prst="rect">
            <a:avLst/>
          </a:prstGeom>
          <a:noFill/>
          <a:ln w="9525">
            <a:noFill/>
            <a:miter lim="800000"/>
            <a:headEnd/>
            <a:tailEnd/>
          </a:ln>
          <a:effectLst/>
        </p:spPr>
      </p:pic>
      <p:pic>
        <p:nvPicPr>
          <p:cNvPr id="19" name="Picture 18" descr="13.jpg">
            <a:extLst>
              <a:ext uri="{FF2B5EF4-FFF2-40B4-BE49-F238E27FC236}">
                <a16:creationId xmlns:a16="http://schemas.microsoft.com/office/drawing/2014/main" id="{6E398725-FC3B-7278-AE8A-0DA017B5E30D}"/>
              </a:ext>
            </a:extLst>
          </p:cNvPr>
          <p:cNvPicPr>
            <a:picLocks noChangeAspect="1"/>
          </p:cNvPicPr>
          <p:nvPr/>
        </p:nvPicPr>
        <p:blipFill>
          <a:blip r:embed="rId8" cstate="print"/>
          <a:srcRect/>
          <a:stretch>
            <a:fillRect/>
          </a:stretch>
        </p:blipFill>
        <p:spPr bwMode="auto">
          <a:xfrm>
            <a:off x="3883234" y="2503367"/>
            <a:ext cx="1702353" cy="929239"/>
          </a:xfrm>
          <a:prstGeom prst="rect">
            <a:avLst/>
          </a:prstGeom>
          <a:noFill/>
          <a:ln w="9525">
            <a:solidFill>
              <a:srgbClr val="E46C0A"/>
            </a:solidFill>
            <a:miter lim="800000"/>
            <a:headEnd/>
            <a:tailEnd/>
          </a:ln>
        </p:spPr>
      </p:pic>
      <p:pic>
        <p:nvPicPr>
          <p:cNvPr id="20" name="Picture 19" descr="1.bmp">
            <a:extLst>
              <a:ext uri="{FF2B5EF4-FFF2-40B4-BE49-F238E27FC236}">
                <a16:creationId xmlns:a16="http://schemas.microsoft.com/office/drawing/2014/main" id="{E7A00B59-5509-1E89-7E33-3D5689B4A11D}"/>
              </a:ext>
            </a:extLst>
          </p:cNvPr>
          <p:cNvPicPr>
            <a:picLocks noChangeAspect="1"/>
          </p:cNvPicPr>
          <p:nvPr/>
        </p:nvPicPr>
        <p:blipFill>
          <a:blip r:embed="rId9" cstate="print"/>
          <a:srcRect/>
          <a:stretch>
            <a:fillRect/>
          </a:stretch>
        </p:blipFill>
        <p:spPr bwMode="auto">
          <a:xfrm>
            <a:off x="5714180" y="1444236"/>
            <a:ext cx="1533226" cy="724023"/>
          </a:xfrm>
          <a:prstGeom prst="rect">
            <a:avLst/>
          </a:prstGeom>
          <a:noFill/>
          <a:ln w="9525">
            <a:solidFill>
              <a:schemeClr val="tx1"/>
            </a:solidFill>
            <a:miter lim="800000"/>
            <a:headEnd/>
            <a:tailEnd/>
          </a:ln>
        </p:spPr>
      </p:pic>
      <p:pic>
        <p:nvPicPr>
          <p:cNvPr id="22" name="Picture 21">
            <a:extLst>
              <a:ext uri="{FF2B5EF4-FFF2-40B4-BE49-F238E27FC236}">
                <a16:creationId xmlns:a16="http://schemas.microsoft.com/office/drawing/2014/main" id="{8DDFBEC9-0767-CD29-119C-72F675794D0F}"/>
              </a:ext>
            </a:extLst>
          </p:cNvPr>
          <p:cNvPicPr>
            <a:picLocks noChangeAspect="1"/>
          </p:cNvPicPr>
          <p:nvPr/>
        </p:nvPicPr>
        <p:blipFill>
          <a:blip r:embed="rId10" cstate="email">
            <a:extLst>
              <a:ext uri="{28A0092B-C50C-407E-A947-70E740481C1C}">
                <a14:useLocalDpi xmlns:a14="http://schemas.microsoft.com/office/drawing/2010/main"/>
              </a:ext>
            </a:extLst>
          </a:blip>
          <a:srcRect t="10900"/>
          <a:stretch>
            <a:fillRect/>
          </a:stretch>
        </p:blipFill>
        <p:spPr>
          <a:xfrm>
            <a:off x="5722478" y="2503367"/>
            <a:ext cx="1524928" cy="929240"/>
          </a:xfrm>
          <a:prstGeom prst="rect">
            <a:avLst/>
          </a:prstGeom>
        </p:spPr>
      </p:pic>
      <p:pic>
        <p:nvPicPr>
          <p:cNvPr id="23" name="Picture 2">
            <a:extLst>
              <a:ext uri="{FF2B5EF4-FFF2-40B4-BE49-F238E27FC236}">
                <a16:creationId xmlns:a16="http://schemas.microsoft.com/office/drawing/2014/main" id="{27CEA41F-D904-33A7-9A18-A19B6AB19377}"/>
              </a:ext>
            </a:extLst>
          </p:cNvPr>
          <p:cNvPicPr>
            <a:picLocks noChangeAspect="1" noChangeArrowheads="1"/>
          </p:cNvPicPr>
          <p:nvPr/>
        </p:nvPicPr>
        <p:blipFill>
          <a:blip r:embed="rId11" cstate="print"/>
          <a:srcRect/>
          <a:stretch>
            <a:fillRect/>
          </a:stretch>
        </p:blipFill>
        <p:spPr bwMode="auto">
          <a:xfrm>
            <a:off x="9134311" y="1444235"/>
            <a:ext cx="2794164" cy="1988371"/>
          </a:xfrm>
          <a:prstGeom prst="rect">
            <a:avLst/>
          </a:prstGeom>
          <a:noFill/>
          <a:ln w="9525">
            <a:noFill/>
            <a:miter lim="800000"/>
            <a:headEnd/>
            <a:tailEnd/>
          </a:ln>
        </p:spPr>
      </p:pic>
      <p:pic>
        <p:nvPicPr>
          <p:cNvPr id="24" name="Picture 23" descr="DSCF2066.JPG">
            <a:extLst>
              <a:ext uri="{FF2B5EF4-FFF2-40B4-BE49-F238E27FC236}">
                <a16:creationId xmlns:a16="http://schemas.microsoft.com/office/drawing/2014/main" id="{8EBC352D-9236-7C90-02F4-F34B07C75306}"/>
              </a:ext>
            </a:extLst>
          </p:cNvPr>
          <p:cNvPicPr>
            <a:picLocks noChangeAspect="1"/>
          </p:cNvPicPr>
          <p:nvPr/>
        </p:nvPicPr>
        <p:blipFill rotWithShape="1">
          <a:blip r:embed="rId12" cstate="print"/>
          <a:srcRect t="8388" b="3733"/>
          <a:stretch/>
        </p:blipFill>
        <p:spPr>
          <a:xfrm>
            <a:off x="5674454" y="3654034"/>
            <a:ext cx="1524928" cy="964104"/>
          </a:xfrm>
          <a:prstGeom prst="rect">
            <a:avLst/>
          </a:prstGeom>
        </p:spPr>
      </p:pic>
      <p:pic>
        <p:nvPicPr>
          <p:cNvPr id="26" name="Picture 2">
            <a:extLst>
              <a:ext uri="{FF2B5EF4-FFF2-40B4-BE49-F238E27FC236}">
                <a16:creationId xmlns:a16="http://schemas.microsoft.com/office/drawing/2014/main" id="{4CFEEA8C-FDEB-53AB-3231-59364B21BC1B}"/>
              </a:ext>
            </a:extLst>
          </p:cNvPr>
          <p:cNvPicPr>
            <a:picLocks noChangeAspect="1" noChangeArrowheads="1"/>
          </p:cNvPicPr>
          <p:nvPr/>
        </p:nvPicPr>
        <p:blipFill>
          <a:blip r:embed="rId13" cstate="print">
            <a:clrChange>
              <a:clrFrom>
                <a:srgbClr val="FFFFFF"/>
              </a:clrFrom>
              <a:clrTo>
                <a:srgbClr val="FFFFFF">
                  <a:alpha val="0"/>
                </a:srgbClr>
              </a:clrTo>
            </a:clrChange>
          </a:blip>
          <a:srcRect t="2255" r="600"/>
          <a:stretch>
            <a:fillRect/>
          </a:stretch>
        </p:blipFill>
        <p:spPr bwMode="auto">
          <a:xfrm>
            <a:off x="6366353" y="4839565"/>
            <a:ext cx="1529834" cy="1134294"/>
          </a:xfrm>
          <a:prstGeom prst="rect">
            <a:avLst/>
          </a:prstGeom>
          <a:noFill/>
          <a:ln w="9525">
            <a:noFill/>
            <a:miter lim="800000"/>
            <a:headEnd/>
            <a:tailEnd/>
          </a:ln>
          <a:effectLst/>
        </p:spPr>
      </p:pic>
      <p:pic>
        <p:nvPicPr>
          <p:cNvPr id="27" name="Picture 26">
            <a:extLst>
              <a:ext uri="{FF2B5EF4-FFF2-40B4-BE49-F238E27FC236}">
                <a16:creationId xmlns:a16="http://schemas.microsoft.com/office/drawing/2014/main" id="{CACD59C6-2165-2E44-4B45-5B168B063A70}"/>
              </a:ext>
            </a:extLst>
          </p:cNvPr>
          <p:cNvPicPr>
            <a:picLocks noChangeAspect="1" noChangeArrowheads="1"/>
          </p:cNvPicPr>
          <p:nvPr/>
        </p:nvPicPr>
        <p:blipFill>
          <a:blip r:embed="rId14" cstate="print">
            <a:clrChange>
              <a:clrFrom>
                <a:srgbClr val="FFFFFF"/>
              </a:clrFrom>
              <a:clrTo>
                <a:srgbClr val="FFFFFF">
                  <a:alpha val="0"/>
                </a:srgbClr>
              </a:clrTo>
            </a:clrChange>
          </a:blip>
          <a:srcRect t="4217" r="3748"/>
          <a:stretch>
            <a:fillRect/>
          </a:stretch>
        </p:blipFill>
        <p:spPr bwMode="auto">
          <a:xfrm>
            <a:off x="10635213" y="3654034"/>
            <a:ext cx="1293262" cy="970370"/>
          </a:xfrm>
          <a:prstGeom prst="rect">
            <a:avLst/>
          </a:prstGeom>
          <a:noFill/>
          <a:ln w="9525">
            <a:noFill/>
            <a:miter lim="800000"/>
            <a:headEnd/>
            <a:tailEnd/>
          </a:ln>
          <a:effectLst/>
        </p:spPr>
      </p:pic>
      <p:pic>
        <p:nvPicPr>
          <p:cNvPr id="1030" name="Picture 6" descr="Inline imag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83234" y="4805064"/>
            <a:ext cx="2399579" cy="1323578"/>
          </a:xfrm>
          <a:prstGeom prst="rect">
            <a:avLst/>
          </a:prstGeom>
          <a:ln>
            <a:solidFill>
              <a:srgbClr val="000000"/>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6"/>
          <a:stretch>
            <a:fillRect/>
          </a:stretch>
        </p:blipFill>
        <p:spPr>
          <a:xfrm>
            <a:off x="7318210" y="1444235"/>
            <a:ext cx="1753386" cy="1002772"/>
          </a:xfrm>
          <a:prstGeom prst="rect">
            <a:avLst/>
          </a:prstGeom>
          <a:ln>
            <a:solidFill>
              <a:srgbClr val="000000"/>
            </a:solidFill>
          </a:ln>
        </p:spPr>
      </p:pic>
      <p:pic>
        <p:nvPicPr>
          <p:cNvPr id="11" name="Picture 10"/>
          <p:cNvPicPr>
            <a:picLocks noChangeAspect="1"/>
          </p:cNvPicPr>
          <p:nvPr/>
        </p:nvPicPr>
        <p:blipFill>
          <a:blip r:embed="rId17"/>
          <a:stretch>
            <a:fillRect/>
          </a:stretch>
        </p:blipFill>
        <p:spPr>
          <a:xfrm>
            <a:off x="3883234" y="3657834"/>
            <a:ext cx="1702353" cy="964104"/>
          </a:xfrm>
          <a:prstGeom prst="rect">
            <a:avLst/>
          </a:prstGeom>
          <a:ln>
            <a:solidFill>
              <a:srgbClr val="000000"/>
            </a:solidFill>
          </a:ln>
        </p:spPr>
      </p:pic>
      <p:pic>
        <p:nvPicPr>
          <p:cNvPr id="21" name="Picture 20">
            <a:extLst>
              <a:ext uri="{FF2B5EF4-FFF2-40B4-BE49-F238E27FC236}">
                <a16:creationId xmlns:a16="http://schemas.microsoft.com/office/drawing/2014/main" id="{1CD2139C-F366-45AC-9F37-3F09594E1EED}"/>
              </a:ext>
            </a:extLst>
          </p:cNvPr>
          <p:cNvPicPr>
            <a:picLocks noChangeAspect="1"/>
          </p:cNvPicPr>
          <p:nvPr/>
        </p:nvPicPr>
        <p:blipFill>
          <a:blip r:embed="rId18">
            <a:clrChange>
              <a:clrFrom>
                <a:srgbClr val="333366"/>
              </a:clrFrom>
              <a:clrTo>
                <a:srgbClr val="333366">
                  <a:alpha val="0"/>
                </a:srgbClr>
              </a:clrTo>
            </a:clrChange>
          </a:blip>
          <a:stretch>
            <a:fillRect/>
          </a:stretch>
        </p:blipFill>
        <p:spPr>
          <a:xfrm>
            <a:off x="9841008" y="4783731"/>
            <a:ext cx="2126412" cy="1335436"/>
          </a:xfrm>
          <a:prstGeom prst="rect">
            <a:avLst/>
          </a:prstGeom>
        </p:spPr>
      </p:pic>
      <p:sp>
        <p:nvSpPr>
          <p:cNvPr id="5" name="Title 4">
            <a:extLst>
              <a:ext uri="{FF2B5EF4-FFF2-40B4-BE49-F238E27FC236}">
                <a16:creationId xmlns:a16="http://schemas.microsoft.com/office/drawing/2014/main" id="{C1A20DE2-8CA7-E27E-3857-96060DE8BDC5}"/>
              </a:ext>
            </a:extLst>
          </p:cNvPr>
          <p:cNvSpPr>
            <a:spLocks noGrp="1"/>
          </p:cNvSpPr>
          <p:nvPr>
            <p:ph type="title"/>
          </p:nvPr>
        </p:nvSpPr>
        <p:spPr>
          <a:xfrm>
            <a:off x="418322" y="330701"/>
            <a:ext cx="9628503" cy="535531"/>
          </a:xfrm>
        </p:spPr>
        <p:txBody>
          <a:bodyPr/>
          <a:lstStyle/>
          <a:p>
            <a:r>
              <a:rPr lang="en-IN" dirty="0"/>
              <a:t>Vehicle Electricals </a:t>
            </a:r>
          </a:p>
        </p:txBody>
      </p:sp>
      <p:grpSp>
        <p:nvGrpSpPr>
          <p:cNvPr id="6" name="Group 5">
            <a:extLst>
              <a:ext uri="{FF2B5EF4-FFF2-40B4-BE49-F238E27FC236}">
                <a16:creationId xmlns:a16="http://schemas.microsoft.com/office/drawing/2014/main" id="{580911EF-8C5B-9E29-E374-2720BBD52FE2}"/>
              </a:ext>
            </a:extLst>
          </p:cNvPr>
          <p:cNvGrpSpPr/>
          <p:nvPr/>
        </p:nvGrpSpPr>
        <p:grpSpPr>
          <a:xfrm>
            <a:off x="515938" y="1806247"/>
            <a:ext cx="3121240" cy="3843276"/>
            <a:chOff x="-411376" y="1175824"/>
            <a:chExt cx="5281022" cy="1266260"/>
          </a:xfrm>
        </p:grpSpPr>
        <p:sp>
          <p:nvSpPr>
            <p:cNvPr id="12" name="Rectangle: Rounded Corners 11">
              <a:extLst>
                <a:ext uri="{FF2B5EF4-FFF2-40B4-BE49-F238E27FC236}">
                  <a16:creationId xmlns:a16="http://schemas.microsoft.com/office/drawing/2014/main" id="{973758B9-510F-98B1-D302-E3B3A2E1B452}"/>
                </a:ext>
              </a:extLst>
            </p:cNvPr>
            <p:cNvSpPr/>
            <p:nvPr/>
          </p:nvSpPr>
          <p:spPr>
            <a:xfrm>
              <a:off x="-411376" y="1232999"/>
              <a:ext cx="5281022" cy="1209085"/>
            </a:xfrm>
            <a:prstGeom prst="roundRect">
              <a:avLst>
                <a:gd name="adj" fmla="val 3026"/>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lnSpc>
                  <a:spcPct val="130000"/>
                </a:lnSpc>
                <a:buFont typeface="Wingdings" pitchFamily="2" charset="2"/>
                <a:buChar char="§"/>
                <a:defRPr/>
              </a:pPr>
              <a:r>
                <a:rPr lang="en-US" sz="1600" dirty="0">
                  <a:solidFill>
                    <a:prstClr val="black"/>
                  </a:solidFill>
                </a:rPr>
                <a:t>Load calculations / System Sizing / Charge Balance Study </a:t>
              </a:r>
            </a:p>
            <a:p>
              <a:pPr marL="285750" lvl="0" indent="-285750">
                <a:lnSpc>
                  <a:spcPct val="130000"/>
                </a:lnSpc>
                <a:buFont typeface="Wingdings" pitchFamily="2" charset="2"/>
                <a:buChar char="§"/>
                <a:defRPr/>
              </a:pPr>
              <a:r>
                <a:rPr lang="en-US" sz="1600" dirty="0">
                  <a:solidFill>
                    <a:prstClr val="black"/>
                  </a:solidFill>
                </a:rPr>
                <a:t>Architecture / Schematics / Interface definition</a:t>
              </a:r>
            </a:p>
            <a:p>
              <a:pPr marL="285750" lvl="0" indent="-285750">
                <a:lnSpc>
                  <a:spcPct val="130000"/>
                </a:lnSpc>
                <a:buFont typeface="Wingdings" pitchFamily="2" charset="2"/>
                <a:buChar char="§"/>
                <a:defRPr/>
              </a:pPr>
              <a:r>
                <a:rPr lang="en-US" sz="1600" dirty="0">
                  <a:solidFill>
                    <a:prstClr val="black"/>
                  </a:solidFill>
                </a:rPr>
                <a:t>Harness routing / 3D Wiring Harness Design </a:t>
              </a:r>
            </a:p>
            <a:p>
              <a:pPr marL="285750" lvl="0" indent="-285750">
                <a:lnSpc>
                  <a:spcPct val="130000"/>
                </a:lnSpc>
                <a:buFont typeface="Wingdings" pitchFamily="2" charset="2"/>
                <a:buChar char="§"/>
                <a:defRPr/>
              </a:pPr>
              <a:r>
                <a:rPr lang="en-US" sz="1600" dirty="0">
                  <a:solidFill>
                    <a:prstClr val="black"/>
                  </a:solidFill>
                </a:rPr>
                <a:t>Dynamic clearance checks </a:t>
              </a:r>
            </a:p>
            <a:p>
              <a:pPr marL="285750" lvl="0" indent="-285750">
                <a:lnSpc>
                  <a:spcPct val="130000"/>
                </a:lnSpc>
                <a:buFont typeface="Wingdings" pitchFamily="2" charset="2"/>
                <a:buChar char="§"/>
                <a:defRPr/>
              </a:pPr>
              <a:r>
                <a:rPr lang="en-US" sz="1600" dirty="0">
                  <a:solidFill>
                    <a:prstClr val="black"/>
                  </a:solidFill>
                </a:rPr>
                <a:t>2D Drawings / Form bord drawing </a:t>
              </a:r>
            </a:p>
            <a:p>
              <a:pPr marL="285750" lvl="0" indent="-285750">
                <a:lnSpc>
                  <a:spcPct val="130000"/>
                </a:lnSpc>
                <a:buFont typeface="Wingdings" pitchFamily="2" charset="2"/>
                <a:buChar char="§"/>
                <a:defRPr/>
              </a:pPr>
              <a:r>
                <a:rPr lang="en-US" sz="1600" dirty="0">
                  <a:solidFill>
                    <a:prstClr val="black"/>
                  </a:solidFill>
                </a:rPr>
                <a:t>Proto / Bench Testing </a:t>
              </a:r>
            </a:p>
          </p:txBody>
        </p:sp>
        <p:sp>
          <p:nvSpPr>
            <p:cNvPr id="16" name="Rectangle: Rounded Corners 15">
              <a:extLst>
                <a:ext uri="{FF2B5EF4-FFF2-40B4-BE49-F238E27FC236}">
                  <a16:creationId xmlns:a16="http://schemas.microsoft.com/office/drawing/2014/main" id="{C4EBA92A-7B26-B59B-048E-396CD8E51357}"/>
                </a:ext>
              </a:extLst>
            </p:cNvPr>
            <p:cNvSpPr/>
            <p:nvPr/>
          </p:nvSpPr>
          <p:spPr>
            <a:xfrm>
              <a:off x="289616" y="1175824"/>
              <a:ext cx="1904078" cy="114350"/>
            </a:xfrm>
            <a:prstGeom prst="roundRect">
              <a:avLst>
                <a:gd name="adj" fmla="val 28996"/>
              </a:avLst>
            </a:prstGeom>
            <a:solidFill>
              <a:srgbClr val="004685"/>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Calibri"/>
                  <a:ea typeface="+mn-ea"/>
                  <a:cs typeface="+mn-cs"/>
                </a:rPr>
                <a:t>Activities </a:t>
              </a:r>
            </a:p>
          </p:txBody>
        </p:sp>
      </p:grpSp>
    </p:spTree>
    <p:extLst>
      <p:ext uri="{BB962C8B-B14F-4D97-AF65-F5344CB8AC3E}">
        <p14:creationId xmlns:p14="http://schemas.microsoft.com/office/powerpoint/2010/main" val="320870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37484-F601-18C2-BD09-375BC5B46F18}"/>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F1781D0-38B2-C67B-2B9D-81F5BA7EE138}"/>
              </a:ext>
            </a:extLst>
          </p:cNvPr>
          <p:cNvSpPr/>
          <p:nvPr/>
        </p:nvSpPr>
        <p:spPr>
          <a:xfrm>
            <a:off x="3579779" y="1419303"/>
            <a:ext cx="8131064" cy="4706746"/>
          </a:xfrm>
          <a:prstGeom prst="roundRect">
            <a:avLst>
              <a:gd name="adj" fmla="val 2594"/>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D1B6C1AA-0357-5EE6-F93E-CDC89828B7D6}"/>
              </a:ext>
            </a:extLst>
          </p:cNvPr>
          <p:cNvSpPr txBox="1"/>
          <p:nvPr/>
        </p:nvSpPr>
        <p:spPr>
          <a:xfrm>
            <a:off x="147484" y="206478"/>
            <a:ext cx="247184" cy="369332"/>
          </a:xfrm>
          <a:prstGeom prst="rect">
            <a:avLst/>
          </a:prstGeom>
          <a:noFill/>
        </p:spPr>
        <p:txBody>
          <a:bodyPr wrap="none" rtlCol="0">
            <a:spAutoFit/>
          </a:bodyPr>
          <a:lstStyle/>
          <a:p>
            <a:r>
              <a:rPr lang="en-US">
                <a:latin typeface="Segoe UI" panose="020B0502040204020203" pitchFamily="34" charset="0"/>
                <a:cs typeface="Segoe UI" panose="020B0502040204020203" pitchFamily="34" charset="0"/>
              </a:rPr>
              <a:t> </a:t>
            </a:r>
            <a:endParaRPr lang="en-IN">
              <a:latin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3"/>
          <a:stretch>
            <a:fillRect/>
          </a:stretch>
        </p:blipFill>
        <p:spPr>
          <a:xfrm>
            <a:off x="3651220" y="1492329"/>
            <a:ext cx="8005386" cy="4491116"/>
          </a:xfrm>
          <a:prstGeom prst="rect">
            <a:avLst/>
          </a:prstGeom>
        </p:spPr>
      </p:pic>
      <p:sp>
        <p:nvSpPr>
          <p:cNvPr id="8" name="Rectangle 7"/>
          <p:cNvSpPr/>
          <p:nvPr/>
        </p:nvSpPr>
        <p:spPr>
          <a:xfrm>
            <a:off x="515938" y="1419303"/>
            <a:ext cx="2984346" cy="3293209"/>
          </a:xfrm>
          <a:prstGeom prst="rect">
            <a:avLst/>
          </a:prstGeom>
        </p:spPr>
        <p:txBody>
          <a:bodyPr wrap="square">
            <a:spAutoFit/>
          </a:bodyPr>
          <a:lstStyle/>
          <a:p>
            <a:pPr marL="285750" indent="-285750">
              <a:buFont typeface="Arial" panose="020B0604020202020204" pitchFamily="34" charset="0"/>
              <a:buChar char="•"/>
            </a:pPr>
            <a:r>
              <a:rPr lang="en-IN" sz="1600" dirty="0">
                <a:cs typeface="Segoe UI" panose="020B0502040204020203" pitchFamily="34" charset="0"/>
              </a:rPr>
              <a:t>Requirement planning </a:t>
            </a:r>
          </a:p>
          <a:p>
            <a:pPr marL="285750" indent="-285750">
              <a:buFont typeface="Arial" panose="020B0604020202020204" pitchFamily="34" charset="0"/>
              <a:buChar char="•"/>
            </a:pPr>
            <a:r>
              <a:rPr lang="en-IN" sz="1600" dirty="0">
                <a:cs typeface="Segoe UI" panose="020B0502040204020203" pitchFamily="34" charset="0"/>
              </a:rPr>
              <a:t>SW architecture design </a:t>
            </a:r>
          </a:p>
          <a:p>
            <a:pPr marL="285750" indent="-285750">
              <a:buFont typeface="Arial" panose="020B0604020202020204" pitchFamily="34" charset="0"/>
              <a:buChar char="•"/>
            </a:pPr>
            <a:r>
              <a:rPr lang="en-IN" sz="1600" dirty="0">
                <a:cs typeface="Segoe UI" panose="020B0502040204020203" pitchFamily="34" charset="0"/>
              </a:rPr>
              <a:t>BSW SW / application SW development </a:t>
            </a:r>
          </a:p>
          <a:p>
            <a:pPr marL="285750" indent="-285750">
              <a:buFont typeface="Arial" panose="020B0604020202020204" pitchFamily="34" charset="0"/>
              <a:buChar char="•"/>
            </a:pPr>
            <a:r>
              <a:rPr lang="en-IN" sz="1600" dirty="0">
                <a:cs typeface="Segoe UI" panose="020B0502040204020203" pitchFamily="34" charset="0"/>
              </a:rPr>
              <a:t>3rd party (system supplier) SW integration </a:t>
            </a:r>
          </a:p>
          <a:p>
            <a:pPr marL="285750" indent="-285750">
              <a:buFont typeface="Arial" panose="020B0604020202020204" pitchFamily="34" charset="0"/>
              <a:buChar char="•"/>
            </a:pPr>
            <a:r>
              <a:rPr lang="en-IN" sz="1600" dirty="0">
                <a:cs typeface="Segoe UI" panose="020B0502040204020203" pitchFamily="34" charset="0"/>
              </a:rPr>
              <a:t>Unit &amp; integration testing </a:t>
            </a:r>
          </a:p>
          <a:p>
            <a:pPr marL="285750" indent="-285750">
              <a:buFont typeface="Arial" panose="020B0604020202020204" pitchFamily="34" charset="0"/>
              <a:buChar char="•"/>
            </a:pPr>
            <a:r>
              <a:rPr lang="en-IN" sz="1600" dirty="0">
                <a:cs typeface="Segoe UI" panose="020B0502040204020203" pitchFamily="34" charset="0"/>
              </a:rPr>
              <a:t>Hardware in loop (</a:t>
            </a:r>
            <a:r>
              <a:rPr lang="en-IN" sz="1600" dirty="0" err="1">
                <a:cs typeface="Segoe UI" panose="020B0502040204020203" pitchFamily="34" charset="0"/>
              </a:rPr>
              <a:t>hil</a:t>
            </a:r>
            <a:r>
              <a:rPr lang="en-IN" sz="1600" dirty="0">
                <a:cs typeface="Segoe UI" panose="020B0502040204020203" pitchFamily="34" charset="0"/>
              </a:rPr>
              <a:t>) testing</a:t>
            </a:r>
          </a:p>
          <a:p>
            <a:pPr marL="285750" indent="-285750">
              <a:buFont typeface="Arial" panose="020B0604020202020204" pitchFamily="34" charset="0"/>
              <a:buChar char="•"/>
            </a:pPr>
            <a:r>
              <a:rPr lang="en-IN" sz="1600" dirty="0">
                <a:cs typeface="Segoe UI" panose="020B0502040204020203" pitchFamily="34" charset="0"/>
              </a:rPr>
              <a:t>LABCAR build and SW validation + vehicle level testing </a:t>
            </a:r>
          </a:p>
          <a:p>
            <a:pPr marL="285750" indent="-285750">
              <a:buFont typeface="Arial" panose="020B0604020202020204" pitchFamily="34" charset="0"/>
              <a:buChar char="•"/>
            </a:pPr>
            <a:r>
              <a:rPr lang="en-IN" sz="1600" dirty="0">
                <a:cs typeface="Segoe UI" panose="020B0502040204020203" pitchFamily="34" charset="0"/>
              </a:rPr>
              <a:t>Vehicle diagnostics development </a:t>
            </a:r>
          </a:p>
        </p:txBody>
      </p:sp>
      <p:sp>
        <p:nvSpPr>
          <p:cNvPr id="2" name="Title 1">
            <a:extLst>
              <a:ext uri="{FF2B5EF4-FFF2-40B4-BE49-F238E27FC236}">
                <a16:creationId xmlns:a16="http://schemas.microsoft.com/office/drawing/2014/main" id="{9C46D08E-B1D6-DF88-84FC-ED90508DB1D4}"/>
              </a:ext>
            </a:extLst>
          </p:cNvPr>
          <p:cNvSpPr>
            <a:spLocks noGrp="1"/>
          </p:cNvSpPr>
          <p:nvPr>
            <p:ph type="title"/>
          </p:nvPr>
        </p:nvSpPr>
        <p:spPr>
          <a:xfrm>
            <a:off x="418322" y="330701"/>
            <a:ext cx="10957601" cy="535531"/>
          </a:xfrm>
        </p:spPr>
        <p:txBody>
          <a:bodyPr/>
          <a:lstStyle/>
          <a:p>
            <a:r>
              <a:rPr lang="en-IN" dirty="0"/>
              <a:t>Vehicle software development , validation &amp; diagnostics</a:t>
            </a:r>
          </a:p>
        </p:txBody>
      </p:sp>
    </p:spTree>
    <p:extLst>
      <p:ext uri="{BB962C8B-B14F-4D97-AF65-F5344CB8AC3E}">
        <p14:creationId xmlns:p14="http://schemas.microsoft.com/office/powerpoint/2010/main" val="377479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37484-F601-18C2-BD09-375BC5B46F18}"/>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D95A874-4920-C2EE-D545-B2B1E86F7660}"/>
              </a:ext>
            </a:extLst>
          </p:cNvPr>
          <p:cNvSpPr/>
          <p:nvPr/>
        </p:nvSpPr>
        <p:spPr>
          <a:xfrm>
            <a:off x="5412202" y="1265001"/>
            <a:ext cx="4967211" cy="5205443"/>
          </a:xfrm>
          <a:prstGeom prst="roundRect">
            <a:avLst>
              <a:gd name="adj" fmla="val 2594"/>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D1B6C1AA-0357-5EE6-F93E-CDC89828B7D6}"/>
              </a:ext>
            </a:extLst>
          </p:cNvPr>
          <p:cNvSpPr txBox="1"/>
          <p:nvPr/>
        </p:nvSpPr>
        <p:spPr>
          <a:xfrm>
            <a:off x="147484" y="206478"/>
            <a:ext cx="231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2A70B03-00DB-E9ED-A027-A713983DC82F}"/>
              </a:ext>
            </a:extLst>
          </p:cNvPr>
          <p:cNvPicPr>
            <a:picLocks noChangeAspect="1"/>
          </p:cNvPicPr>
          <p:nvPr/>
        </p:nvPicPr>
        <p:blipFill>
          <a:blip r:embed="rId3"/>
          <a:srcRect b="10803"/>
          <a:stretch/>
        </p:blipFill>
        <p:spPr>
          <a:xfrm>
            <a:off x="5504540" y="1304717"/>
            <a:ext cx="4778554" cy="2566083"/>
          </a:xfrm>
          <a:prstGeom prst="roundRect">
            <a:avLst>
              <a:gd name="adj" fmla="val 6053"/>
            </a:avLst>
          </a:prstGeom>
        </p:spPr>
      </p:pic>
      <p:pic>
        <p:nvPicPr>
          <p:cNvPr id="9" name="Picture 8">
            <a:extLst>
              <a:ext uri="{FF2B5EF4-FFF2-40B4-BE49-F238E27FC236}">
                <a16:creationId xmlns:a16="http://schemas.microsoft.com/office/drawing/2014/main" id="{C3F9B9FF-68DD-592B-75A2-C1D2935A0CB7}"/>
              </a:ext>
            </a:extLst>
          </p:cNvPr>
          <p:cNvPicPr>
            <a:picLocks noChangeAspect="1"/>
          </p:cNvPicPr>
          <p:nvPr/>
        </p:nvPicPr>
        <p:blipFill>
          <a:blip r:embed="rId4"/>
          <a:srcRect t="34546" r="21526"/>
          <a:stretch/>
        </p:blipFill>
        <p:spPr>
          <a:xfrm>
            <a:off x="5504541" y="3925937"/>
            <a:ext cx="4778554" cy="2460186"/>
          </a:xfrm>
          <a:prstGeom prst="roundRect">
            <a:avLst>
              <a:gd name="adj" fmla="val 4805"/>
            </a:avLst>
          </a:prstGeom>
        </p:spPr>
      </p:pic>
      <p:sp>
        <p:nvSpPr>
          <p:cNvPr id="2" name="Title 1">
            <a:extLst>
              <a:ext uri="{FF2B5EF4-FFF2-40B4-BE49-F238E27FC236}">
                <a16:creationId xmlns:a16="http://schemas.microsoft.com/office/drawing/2014/main" id="{04B24F4E-ED22-6FA7-2D9A-CAFC0BD56647}"/>
              </a:ext>
            </a:extLst>
          </p:cNvPr>
          <p:cNvSpPr>
            <a:spLocks noGrp="1"/>
          </p:cNvSpPr>
          <p:nvPr>
            <p:ph type="title"/>
          </p:nvPr>
        </p:nvSpPr>
        <p:spPr/>
        <p:txBody>
          <a:bodyPr/>
          <a:lstStyle/>
          <a:p>
            <a:r>
              <a:rPr lang="en-IN" dirty="0"/>
              <a:t>Vehicle Supervisory Software Development </a:t>
            </a:r>
          </a:p>
        </p:txBody>
      </p:sp>
      <p:grpSp>
        <p:nvGrpSpPr>
          <p:cNvPr id="5" name="Group 4">
            <a:extLst>
              <a:ext uri="{FF2B5EF4-FFF2-40B4-BE49-F238E27FC236}">
                <a16:creationId xmlns:a16="http://schemas.microsoft.com/office/drawing/2014/main" id="{2D57CF1D-DF17-6A60-EE44-376AE711EFEE}"/>
              </a:ext>
            </a:extLst>
          </p:cNvPr>
          <p:cNvGrpSpPr/>
          <p:nvPr/>
        </p:nvGrpSpPr>
        <p:grpSpPr>
          <a:xfrm>
            <a:off x="515937" y="1091466"/>
            <a:ext cx="4075727" cy="5378978"/>
            <a:chOff x="-411378" y="1175824"/>
            <a:chExt cx="6895979" cy="1772234"/>
          </a:xfrm>
        </p:grpSpPr>
        <p:sp>
          <p:nvSpPr>
            <p:cNvPr id="6" name="Rectangle: Rounded Corners 5">
              <a:extLst>
                <a:ext uri="{FF2B5EF4-FFF2-40B4-BE49-F238E27FC236}">
                  <a16:creationId xmlns:a16="http://schemas.microsoft.com/office/drawing/2014/main" id="{FABBF39D-32CB-DB4E-339C-BF4E4A9C6D3B}"/>
                </a:ext>
              </a:extLst>
            </p:cNvPr>
            <p:cNvSpPr/>
            <p:nvPr/>
          </p:nvSpPr>
          <p:spPr>
            <a:xfrm>
              <a:off x="-411378" y="1232999"/>
              <a:ext cx="6895979" cy="1715059"/>
            </a:xfrm>
            <a:prstGeom prst="roundRect">
              <a:avLst>
                <a:gd name="adj" fmla="val 3026"/>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lnSpc>
                  <a:spcPct val="130000"/>
                </a:lnSpc>
                <a:buFont typeface="Wingdings" pitchFamily="2" charset="2"/>
                <a:buChar char="§"/>
                <a:defRPr/>
              </a:pPr>
              <a:r>
                <a:rPr lang="en-IN" sz="1600" dirty="0">
                  <a:solidFill>
                    <a:prstClr val="black"/>
                  </a:solidFill>
                </a:rPr>
                <a:t>Requirement Planning / Detailing </a:t>
              </a:r>
            </a:p>
            <a:p>
              <a:pPr marL="285750" lvl="0" indent="-285750">
                <a:lnSpc>
                  <a:spcPct val="130000"/>
                </a:lnSpc>
                <a:buFont typeface="Wingdings" pitchFamily="2" charset="2"/>
                <a:buChar char="§"/>
                <a:defRPr/>
              </a:pPr>
              <a:r>
                <a:rPr lang="en-IN" sz="1600" dirty="0">
                  <a:solidFill>
                    <a:prstClr val="black"/>
                  </a:solidFill>
                </a:rPr>
                <a:t>SW Architecture Design </a:t>
              </a:r>
            </a:p>
            <a:p>
              <a:pPr marL="285750" lvl="0" indent="-285750">
                <a:lnSpc>
                  <a:spcPct val="130000"/>
                </a:lnSpc>
                <a:buFont typeface="Wingdings" pitchFamily="2" charset="2"/>
                <a:buChar char="§"/>
                <a:defRPr/>
              </a:pPr>
              <a:r>
                <a:rPr lang="en-IN" sz="1600" dirty="0">
                  <a:solidFill>
                    <a:prstClr val="black"/>
                  </a:solidFill>
                </a:rPr>
                <a:t>BSW SW Configuration / Integration</a:t>
              </a:r>
            </a:p>
            <a:p>
              <a:pPr marL="285750" lvl="0" indent="-285750">
                <a:lnSpc>
                  <a:spcPct val="130000"/>
                </a:lnSpc>
                <a:buFont typeface="Wingdings" pitchFamily="2" charset="2"/>
                <a:buChar char="§"/>
                <a:defRPr/>
              </a:pPr>
              <a:r>
                <a:rPr lang="en-IN" sz="1600" dirty="0">
                  <a:solidFill>
                    <a:prstClr val="black"/>
                  </a:solidFill>
                </a:rPr>
                <a:t>Application SW Development / Integration</a:t>
              </a:r>
            </a:p>
            <a:p>
              <a:pPr marL="285750" lvl="0" indent="-285750">
                <a:lnSpc>
                  <a:spcPct val="130000"/>
                </a:lnSpc>
                <a:buFont typeface="Wingdings" pitchFamily="2" charset="2"/>
                <a:buChar char="§"/>
                <a:defRPr/>
              </a:pPr>
              <a:r>
                <a:rPr lang="en-IN" sz="1600" dirty="0">
                  <a:solidFill>
                    <a:prstClr val="black"/>
                  </a:solidFill>
                </a:rPr>
                <a:t>3</a:t>
              </a:r>
              <a:r>
                <a:rPr lang="en-IN" sz="1600" baseline="30000" dirty="0">
                  <a:solidFill>
                    <a:prstClr val="black"/>
                  </a:solidFill>
                </a:rPr>
                <a:t>rd</a:t>
              </a:r>
              <a:r>
                <a:rPr lang="en-IN" sz="1600" dirty="0">
                  <a:solidFill>
                    <a:prstClr val="black"/>
                  </a:solidFill>
                </a:rPr>
                <a:t> Party (System Supplier) SW Integration </a:t>
              </a:r>
            </a:p>
            <a:p>
              <a:pPr marL="285750" lvl="0" indent="-285750">
                <a:lnSpc>
                  <a:spcPct val="130000"/>
                </a:lnSpc>
                <a:buFont typeface="Wingdings" pitchFamily="2" charset="2"/>
                <a:buChar char="§"/>
                <a:defRPr/>
              </a:pPr>
              <a:r>
                <a:rPr lang="en-IN" sz="1600" dirty="0">
                  <a:solidFill>
                    <a:prstClr val="black"/>
                  </a:solidFill>
                </a:rPr>
                <a:t>Unit &amp; Integration Testing </a:t>
              </a:r>
            </a:p>
            <a:p>
              <a:pPr marL="285750" lvl="0" indent="-285750">
                <a:lnSpc>
                  <a:spcPct val="130000"/>
                </a:lnSpc>
                <a:buFont typeface="Wingdings" pitchFamily="2" charset="2"/>
                <a:buChar char="§"/>
                <a:defRPr/>
              </a:pPr>
              <a:r>
                <a:rPr lang="en-IN" sz="1600" dirty="0">
                  <a:solidFill>
                    <a:prstClr val="black"/>
                  </a:solidFill>
                </a:rPr>
                <a:t>Hardware in Loop (</a:t>
              </a:r>
              <a:r>
                <a:rPr lang="en-IN" sz="1600" dirty="0" err="1">
                  <a:solidFill>
                    <a:prstClr val="black"/>
                  </a:solidFill>
                </a:rPr>
                <a:t>HiL</a:t>
              </a:r>
              <a:r>
                <a:rPr lang="en-IN" sz="1600" dirty="0">
                  <a:solidFill>
                    <a:prstClr val="black"/>
                  </a:solidFill>
                </a:rPr>
                <a:t>) Testing</a:t>
              </a:r>
            </a:p>
            <a:p>
              <a:pPr marL="285750" lvl="0" indent="-285750">
                <a:lnSpc>
                  <a:spcPct val="130000"/>
                </a:lnSpc>
                <a:buFont typeface="Wingdings" pitchFamily="2" charset="2"/>
                <a:buChar char="§"/>
                <a:defRPr/>
              </a:pPr>
              <a:r>
                <a:rPr lang="en-IN" sz="1600" dirty="0">
                  <a:solidFill>
                    <a:prstClr val="black"/>
                  </a:solidFill>
                </a:rPr>
                <a:t>LABCAR Build and SW Validation + Vehicle Level Testing </a:t>
              </a:r>
            </a:p>
            <a:p>
              <a:pPr marL="285750" lvl="0" indent="-285750">
                <a:lnSpc>
                  <a:spcPct val="130000"/>
                </a:lnSpc>
                <a:buFont typeface="Wingdings" pitchFamily="2" charset="2"/>
                <a:buChar char="§"/>
                <a:defRPr/>
              </a:pPr>
              <a:r>
                <a:rPr lang="en-US" sz="1600" dirty="0">
                  <a:solidFill>
                    <a:prstClr val="black"/>
                  </a:solidFill>
                  <a:latin typeface="Segoe UI" panose="020B0502040204020203" pitchFamily="34" charset="0"/>
                  <a:cs typeface="Segoe UI" panose="020B0502040204020203" pitchFamily="34" charset="0"/>
                </a:rPr>
                <a:t>Common CAN </a:t>
              </a:r>
              <a:r>
                <a:rPr lang="en-US" sz="1600" dirty="0" err="1">
                  <a:solidFill>
                    <a:prstClr val="black"/>
                  </a:solidFill>
                  <a:latin typeface="Segoe UI" panose="020B0502040204020203" pitchFamily="34" charset="0"/>
                  <a:cs typeface="Segoe UI" panose="020B0502040204020203" pitchFamily="34" charset="0"/>
                </a:rPr>
                <a:t>dbc</a:t>
              </a:r>
              <a:r>
                <a:rPr lang="en-US" sz="1600" dirty="0">
                  <a:solidFill>
                    <a:prstClr val="black"/>
                  </a:solidFill>
                  <a:latin typeface="Segoe UI" panose="020B0502040204020203" pitchFamily="34" charset="0"/>
                  <a:cs typeface="Segoe UI" panose="020B0502040204020203" pitchFamily="34" charset="0"/>
                </a:rPr>
                <a:t> file creation for all in vehicle network.</a:t>
              </a:r>
              <a:endParaRPr lang="en-IN" sz="1600" dirty="0">
                <a:solidFill>
                  <a:prstClr val="black"/>
                </a:solidFill>
              </a:endParaRPr>
            </a:p>
            <a:p>
              <a:pPr marL="285750" lvl="0" indent="-285750">
                <a:lnSpc>
                  <a:spcPct val="130000"/>
                </a:lnSpc>
                <a:buFont typeface="Wingdings" pitchFamily="2" charset="2"/>
                <a:buChar char="§"/>
                <a:defRPr/>
              </a:pPr>
              <a:r>
                <a:rPr lang="en-US" sz="1600" dirty="0">
                  <a:solidFill>
                    <a:prstClr val="black"/>
                  </a:solidFill>
                  <a:latin typeface="Segoe UI" panose="020B0502040204020203" pitchFamily="34" charset="0"/>
                  <a:cs typeface="Segoe UI" panose="020B0502040204020203" pitchFamily="34" charset="0"/>
                </a:rPr>
                <a:t>Communication &amp; diagnostic network definition</a:t>
              </a:r>
              <a:endParaRPr lang="en-IN" sz="1600" dirty="0">
                <a:solidFill>
                  <a:prstClr val="black"/>
                </a:solidFill>
              </a:endParaRPr>
            </a:p>
            <a:p>
              <a:pPr marL="285750" lvl="0" indent="-285750">
                <a:lnSpc>
                  <a:spcPct val="130000"/>
                </a:lnSpc>
                <a:buFont typeface="Wingdings" pitchFamily="2" charset="2"/>
                <a:buChar char="§"/>
                <a:defRPr/>
              </a:pPr>
              <a:r>
                <a:rPr lang="en-IN" sz="1600" dirty="0">
                  <a:solidFill>
                    <a:prstClr val="black"/>
                  </a:solidFill>
                </a:rPr>
                <a:t>Vehicle Diagnostics Development </a:t>
              </a:r>
            </a:p>
          </p:txBody>
        </p:sp>
        <p:sp>
          <p:nvSpPr>
            <p:cNvPr id="7" name="Rectangle: Rounded Corners 6">
              <a:extLst>
                <a:ext uri="{FF2B5EF4-FFF2-40B4-BE49-F238E27FC236}">
                  <a16:creationId xmlns:a16="http://schemas.microsoft.com/office/drawing/2014/main" id="{4C081A10-4465-524F-16BA-788F82E3FE0E}"/>
                </a:ext>
              </a:extLst>
            </p:cNvPr>
            <p:cNvSpPr/>
            <p:nvPr/>
          </p:nvSpPr>
          <p:spPr>
            <a:xfrm>
              <a:off x="289616" y="1175824"/>
              <a:ext cx="1904078" cy="114350"/>
            </a:xfrm>
            <a:prstGeom prst="roundRect">
              <a:avLst>
                <a:gd name="adj" fmla="val 28996"/>
              </a:avLst>
            </a:prstGeom>
            <a:solidFill>
              <a:srgbClr val="004685"/>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Calibri"/>
                  <a:ea typeface="+mn-ea"/>
                  <a:cs typeface="+mn-cs"/>
                </a:rPr>
                <a:t>Activities </a:t>
              </a:r>
            </a:p>
          </p:txBody>
        </p:sp>
      </p:grpSp>
    </p:spTree>
    <p:extLst>
      <p:ext uri="{BB962C8B-B14F-4D97-AF65-F5344CB8AC3E}">
        <p14:creationId xmlns:p14="http://schemas.microsoft.com/office/powerpoint/2010/main" val="2269860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7651D55-9427-7CF7-9683-5884B1BE0C30}"/>
              </a:ext>
            </a:extLst>
          </p:cNvPr>
          <p:cNvSpPr/>
          <p:nvPr/>
        </p:nvSpPr>
        <p:spPr>
          <a:xfrm>
            <a:off x="6096000" y="1400084"/>
            <a:ext cx="5411821" cy="4855433"/>
          </a:xfrm>
          <a:prstGeom prst="roundRect">
            <a:avLst>
              <a:gd name="adj" fmla="val 2594"/>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515938" y="1206838"/>
            <a:ext cx="5580062" cy="4855432"/>
          </a:xfrm>
          <a:prstGeom prst="rect">
            <a:avLst/>
          </a:prstGeom>
        </p:spPr>
        <p:txBody>
          <a:bodyPr wrap="square">
            <a:spAutoFit/>
          </a:bodyPr>
          <a:lstStyle/>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Zero Based Costing / Pricing Targets</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Vendor development and integration with customer</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Supplier audit and approval  for the process capability.</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Involvement right from tooling development stage </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Coordinate with the suppliers for preparing APQP plan </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Development of sample  parts processes (PPAP)</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Quality inspection and documentation of parts.</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Designing and certification of export worth packing.</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Total  logistic coordination</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Back office administration and support for bulk supplies.</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Coordination with customers during trail fitment and testing.</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Resolving quality / delivery or   financial issues.</a:t>
            </a:r>
          </a:p>
          <a:p>
            <a:pPr marL="285750" marR="0" indent="-285750" fontAlgn="auto">
              <a:lnSpc>
                <a:spcPct val="150000"/>
              </a:lnSpc>
              <a:spcBef>
                <a:spcPts val="0"/>
              </a:spcBef>
              <a:spcAft>
                <a:spcPts val="0"/>
              </a:spcAft>
              <a:buClrTx/>
              <a:buSzTx/>
              <a:buFont typeface="Wingdings" panose="05000000000000000000" pitchFamily="2" charset="2"/>
              <a:buChar char="§"/>
              <a:tabLst/>
              <a:defRPr/>
            </a:pPr>
            <a:r>
              <a:rPr lang="en-US" sz="1600" dirty="0">
                <a:solidFill>
                  <a:prstClr val="black"/>
                </a:solidFill>
                <a:latin typeface="Calibri" panose="020F0502020204030204"/>
              </a:rPr>
              <a:t>Design support if need be.</a:t>
            </a:r>
          </a:p>
        </p:txBody>
      </p:sp>
      <p:pic>
        <p:nvPicPr>
          <p:cNvPr id="3" name="Picture 1"/>
          <p:cNvPicPr>
            <a:picLocks noChangeAspect="1" noChangeArrowheads="1"/>
          </p:cNvPicPr>
          <p:nvPr/>
        </p:nvPicPr>
        <p:blipFill>
          <a:blip r:embed="rId2"/>
          <a:srcRect/>
          <a:stretch>
            <a:fillRect/>
          </a:stretch>
        </p:blipFill>
        <p:spPr bwMode="auto">
          <a:xfrm>
            <a:off x="6222165" y="1558627"/>
            <a:ext cx="5210496" cy="4436348"/>
          </a:xfrm>
          <a:prstGeom prst="rect">
            <a:avLst/>
          </a:prstGeom>
          <a:noFill/>
          <a:ln w="9525">
            <a:noFill/>
            <a:miter lim="800000"/>
            <a:headEnd/>
            <a:tailEnd/>
          </a:ln>
          <a:effectLst/>
        </p:spPr>
      </p:pic>
      <p:sp>
        <p:nvSpPr>
          <p:cNvPr id="5" name="Title 4">
            <a:extLst>
              <a:ext uri="{FF2B5EF4-FFF2-40B4-BE49-F238E27FC236}">
                <a16:creationId xmlns:a16="http://schemas.microsoft.com/office/drawing/2014/main" id="{4C5617A8-6B60-DD3D-6667-FEFA96C273CB}"/>
              </a:ext>
            </a:extLst>
          </p:cNvPr>
          <p:cNvSpPr>
            <a:spLocks noGrp="1"/>
          </p:cNvSpPr>
          <p:nvPr>
            <p:ph type="title"/>
          </p:nvPr>
        </p:nvSpPr>
        <p:spPr>
          <a:xfrm>
            <a:off x="418322" y="330701"/>
            <a:ext cx="9628503" cy="535531"/>
          </a:xfrm>
        </p:spPr>
        <p:txBody>
          <a:bodyPr/>
          <a:lstStyle/>
          <a:p>
            <a:r>
              <a:rPr lang="en-US" dirty="0"/>
              <a:t>Costing, Sourcing &amp; Supply Chain Integration </a:t>
            </a:r>
            <a:endParaRPr lang="en-IN" dirty="0"/>
          </a:p>
        </p:txBody>
      </p:sp>
    </p:spTree>
    <p:extLst>
      <p:ext uri="{BB962C8B-B14F-4D97-AF65-F5344CB8AC3E}">
        <p14:creationId xmlns:p14="http://schemas.microsoft.com/office/powerpoint/2010/main" val="293644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7A465B-83B1-4282-AAF2-157D5F24A0F7}"/>
              </a:ext>
            </a:extLst>
          </p:cNvPr>
          <p:cNvPicPr>
            <a:picLocks noChangeAspect="1" noChangeArrowheads="1"/>
          </p:cNvPicPr>
          <p:nvPr/>
        </p:nvPicPr>
        <p:blipFill>
          <a:blip r:embed="rId3"/>
          <a:srcRect/>
          <a:stretch>
            <a:fillRect/>
          </a:stretch>
        </p:blipFill>
        <p:spPr bwMode="auto">
          <a:xfrm>
            <a:off x="1362245" y="2641138"/>
            <a:ext cx="9766198" cy="3932996"/>
          </a:xfrm>
          <a:prstGeom prst="rect">
            <a:avLst/>
          </a:prstGeom>
          <a:noFill/>
          <a:ln w="9525">
            <a:noFill/>
            <a:miter lim="800000"/>
            <a:headEnd/>
            <a:tailEnd/>
          </a:ln>
          <a:effectLst/>
        </p:spPr>
      </p:pic>
      <p:sp>
        <p:nvSpPr>
          <p:cNvPr id="5" name="Title 4">
            <a:extLst>
              <a:ext uri="{FF2B5EF4-FFF2-40B4-BE49-F238E27FC236}">
                <a16:creationId xmlns:a16="http://schemas.microsoft.com/office/drawing/2014/main" id="{4EBFEA52-497F-3A4E-4570-F21539AEC618}"/>
              </a:ext>
            </a:extLst>
          </p:cNvPr>
          <p:cNvSpPr>
            <a:spLocks noGrp="1"/>
          </p:cNvSpPr>
          <p:nvPr>
            <p:ph type="title"/>
          </p:nvPr>
        </p:nvSpPr>
        <p:spPr>
          <a:xfrm>
            <a:off x="418322" y="330701"/>
            <a:ext cx="9628503" cy="535531"/>
          </a:xfrm>
        </p:spPr>
        <p:txBody>
          <a:bodyPr/>
          <a:lstStyle/>
          <a:p>
            <a:r>
              <a:rPr lang="en-US" dirty="0"/>
              <a:t>Should Costing (Zero Based Costing) </a:t>
            </a:r>
            <a:endParaRPr lang="en-IN" dirty="0"/>
          </a:p>
        </p:txBody>
      </p:sp>
      <p:grpSp>
        <p:nvGrpSpPr>
          <p:cNvPr id="69" name="Group 68">
            <a:extLst>
              <a:ext uri="{FF2B5EF4-FFF2-40B4-BE49-F238E27FC236}">
                <a16:creationId xmlns:a16="http://schemas.microsoft.com/office/drawing/2014/main" id="{CD6C2877-D64A-136A-1115-13849C3BED2D}"/>
              </a:ext>
            </a:extLst>
          </p:cNvPr>
          <p:cNvGrpSpPr/>
          <p:nvPr/>
        </p:nvGrpSpPr>
        <p:grpSpPr>
          <a:xfrm>
            <a:off x="1905966" y="1180466"/>
            <a:ext cx="7701176" cy="1369104"/>
            <a:chOff x="1905966" y="1180466"/>
            <a:chExt cx="7701176" cy="1369104"/>
          </a:xfrm>
        </p:grpSpPr>
        <p:grpSp>
          <p:nvGrpSpPr>
            <p:cNvPr id="8" name="Graphic 5">
              <a:extLst>
                <a:ext uri="{FF2B5EF4-FFF2-40B4-BE49-F238E27FC236}">
                  <a16:creationId xmlns:a16="http://schemas.microsoft.com/office/drawing/2014/main" id="{AF8A0B0E-8FFF-2881-F652-CA2CBA3B7F29}"/>
                </a:ext>
              </a:extLst>
            </p:cNvPr>
            <p:cNvGrpSpPr/>
            <p:nvPr/>
          </p:nvGrpSpPr>
          <p:grpSpPr>
            <a:xfrm>
              <a:off x="3046239" y="1493492"/>
              <a:ext cx="6263107" cy="419920"/>
              <a:chOff x="3046239" y="1493492"/>
              <a:chExt cx="6263107" cy="419920"/>
            </a:xfrm>
            <a:solidFill>
              <a:srgbClr val="939393"/>
            </a:solidFill>
          </p:grpSpPr>
          <p:grpSp>
            <p:nvGrpSpPr>
              <p:cNvPr id="9" name="Graphic 5">
                <a:extLst>
                  <a:ext uri="{FF2B5EF4-FFF2-40B4-BE49-F238E27FC236}">
                    <a16:creationId xmlns:a16="http://schemas.microsoft.com/office/drawing/2014/main" id="{8891F6F2-AE66-2C82-6E49-C4869F284A1B}"/>
                  </a:ext>
                </a:extLst>
              </p:cNvPr>
              <p:cNvGrpSpPr/>
              <p:nvPr/>
            </p:nvGrpSpPr>
            <p:grpSpPr>
              <a:xfrm>
                <a:off x="3046239" y="1493492"/>
                <a:ext cx="1987123" cy="419920"/>
                <a:chOff x="3046239" y="1493492"/>
                <a:chExt cx="1987123" cy="419920"/>
              </a:xfrm>
              <a:solidFill>
                <a:srgbClr val="939393"/>
              </a:solidFill>
            </p:grpSpPr>
            <p:sp>
              <p:nvSpPr>
                <p:cNvPr id="10" name="Freeform: Shape 9">
                  <a:extLst>
                    <a:ext uri="{FF2B5EF4-FFF2-40B4-BE49-F238E27FC236}">
                      <a16:creationId xmlns:a16="http://schemas.microsoft.com/office/drawing/2014/main" id="{2A228B2E-8AE5-949B-B54E-1E4A2A6624E8}"/>
                    </a:ext>
                  </a:extLst>
                </p:cNvPr>
                <p:cNvSpPr/>
                <p:nvPr/>
              </p:nvSpPr>
              <p:spPr>
                <a:xfrm>
                  <a:off x="3046239" y="1643733"/>
                  <a:ext cx="917300" cy="269679"/>
                </a:xfrm>
                <a:custGeom>
                  <a:avLst/>
                  <a:gdLst>
                    <a:gd name="connsiteX0" fmla="*/ 832655 w 917300"/>
                    <a:gd name="connsiteY0" fmla="*/ 269680 h 269679"/>
                    <a:gd name="connsiteX1" fmla="*/ 0 w 917300"/>
                    <a:gd name="connsiteY1" fmla="*/ 269680 h 269679"/>
                    <a:gd name="connsiteX2" fmla="*/ 0 w 917300"/>
                    <a:gd name="connsiteY2" fmla="*/ 258272 h 269679"/>
                    <a:gd name="connsiteX3" fmla="*/ 832655 w 917300"/>
                    <a:gd name="connsiteY3" fmla="*/ 258272 h 269679"/>
                    <a:gd name="connsiteX4" fmla="*/ 905893 w 917300"/>
                    <a:gd name="connsiteY4" fmla="*/ 185034 h 269679"/>
                    <a:gd name="connsiteX5" fmla="*/ 905893 w 917300"/>
                    <a:gd name="connsiteY5" fmla="*/ 0 h 269679"/>
                    <a:gd name="connsiteX6" fmla="*/ 917301 w 917300"/>
                    <a:gd name="connsiteY6" fmla="*/ 0 h 269679"/>
                    <a:gd name="connsiteX7" fmla="*/ 917301 w 917300"/>
                    <a:gd name="connsiteY7" fmla="*/ 185034 h 269679"/>
                    <a:gd name="connsiteX8" fmla="*/ 832655 w 917300"/>
                    <a:gd name="connsiteY8" fmla="*/ 269680 h 26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300" h="269679">
                      <a:moveTo>
                        <a:pt x="832655" y="269680"/>
                      </a:moveTo>
                      <a:lnTo>
                        <a:pt x="0" y="269680"/>
                      </a:lnTo>
                      <a:lnTo>
                        <a:pt x="0" y="258272"/>
                      </a:lnTo>
                      <a:lnTo>
                        <a:pt x="832655" y="258272"/>
                      </a:lnTo>
                      <a:cubicBezTo>
                        <a:pt x="873039" y="258272"/>
                        <a:pt x="905893" y="225418"/>
                        <a:pt x="905893" y="185034"/>
                      </a:cubicBezTo>
                      <a:lnTo>
                        <a:pt x="905893" y="0"/>
                      </a:lnTo>
                      <a:lnTo>
                        <a:pt x="917301" y="0"/>
                      </a:lnTo>
                      <a:lnTo>
                        <a:pt x="917301" y="185034"/>
                      </a:lnTo>
                      <a:cubicBezTo>
                        <a:pt x="917301" y="231692"/>
                        <a:pt x="879313" y="269680"/>
                        <a:pt x="832655" y="269680"/>
                      </a:cubicBezTo>
                      <a:close/>
                    </a:path>
                  </a:pathLst>
                </a:custGeom>
                <a:solidFill>
                  <a:srgbClr val="939393"/>
                </a:solidFill>
                <a:ln w="11395" cap="flat">
                  <a:no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22F6CA66-982C-7C1A-C8D3-18B0B19DF3AF}"/>
                    </a:ext>
                  </a:extLst>
                </p:cNvPr>
                <p:cNvSpPr/>
                <p:nvPr/>
              </p:nvSpPr>
              <p:spPr>
                <a:xfrm>
                  <a:off x="4115948" y="1493492"/>
                  <a:ext cx="917415" cy="269679"/>
                </a:xfrm>
                <a:custGeom>
                  <a:avLst/>
                  <a:gdLst>
                    <a:gd name="connsiteX0" fmla="*/ 917415 w 917415"/>
                    <a:gd name="connsiteY0" fmla="*/ 269680 h 269679"/>
                    <a:gd name="connsiteX1" fmla="*/ 906007 w 917415"/>
                    <a:gd name="connsiteY1" fmla="*/ 269680 h 269679"/>
                    <a:gd name="connsiteX2" fmla="*/ 906007 w 917415"/>
                    <a:gd name="connsiteY2" fmla="*/ 84646 h 269679"/>
                    <a:gd name="connsiteX3" fmla="*/ 832655 w 917415"/>
                    <a:gd name="connsiteY3" fmla="*/ 11408 h 269679"/>
                    <a:gd name="connsiteX4" fmla="*/ 0 w 917415"/>
                    <a:gd name="connsiteY4" fmla="*/ 11408 h 269679"/>
                    <a:gd name="connsiteX5" fmla="*/ 0 w 917415"/>
                    <a:gd name="connsiteY5" fmla="*/ 0 h 269679"/>
                    <a:gd name="connsiteX6" fmla="*/ 832655 w 917415"/>
                    <a:gd name="connsiteY6" fmla="*/ 0 h 269679"/>
                    <a:gd name="connsiteX7" fmla="*/ 917415 w 917415"/>
                    <a:gd name="connsiteY7" fmla="*/ 84646 h 269679"/>
                    <a:gd name="connsiteX8" fmla="*/ 917415 w 917415"/>
                    <a:gd name="connsiteY8" fmla="*/ 269680 h 26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415" h="269679">
                      <a:moveTo>
                        <a:pt x="917415" y="269680"/>
                      </a:moveTo>
                      <a:lnTo>
                        <a:pt x="906007" y="269680"/>
                      </a:lnTo>
                      <a:lnTo>
                        <a:pt x="906007" y="84646"/>
                      </a:lnTo>
                      <a:cubicBezTo>
                        <a:pt x="906007" y="44262"/>
                        <a:pt x="873153" y="11408"/>
                        <a:pt x="832655" y="11408"/>
                      </a:cubicBezTo>
                      <a:lnTo>
                        <a:pt x="0" y="11408"/>
                      </a:lnTo>
                      <a:lnTo>
                        <a:pt x="0" y="0"/>
                      </a:lnTo>
                      <a:lnTo>
                        <a:pt x="832655" y="0"/>
                      </a:lnTo>
                      <a:cubicBezTo>
                        <a:pt x="879313" y="0"/>
                        <a:pt x="917415" y="37988"/>
                        <a:pt x="917415" y="84646"/>
                      </a:cubicBezTo>
                      <a:lnTo>
                        <a:pt x="917415" y="269680"/>
                      </a:lnTo>
                      <a:close/>
                    </a:path>
                  </a:pathLst>
                </a:custGeom>
                <a:solidFill>
                  <a:srgbClr val="939393"/>
                </a:solidFill>
                <a:ln w="11395" cap="flat">
                  <a:noFill/>
                  <a:prstDash val="solid"/>
                  <a:miter/>
                </a:ln>
              </p:spPr>
              <p:txBody>
                <a:bodyPr rtlCol="0" anchor="ctr"/>
                <a:lstStyle/>
                <a:p>
                  <a:endParaRPr lang="en-IN"/>
                </a:p>
              </p:txBody>
            </p:sp>
          </p:grpSp>
          <p:grpSp>
            <p:nvGrpSpPr>
              <p:cNvPr id="12" name="Graphic 5">
                <a:extLst>
                  <a:ext uri="{FF2B5EF4-FFF2-40B4-BE49-F238E27FC236}">
                    <a16:creationId xmlns:a16="http://schemas.microsoft.com/office/drawing/2014/main" id="{267F9395-0A75-B2F2-2D3A-80D328B1F96C}"/>
                  </a:ext>
                </a:extLst>
              </p:cNvPr>
              <p:cNvGrpSpPr/>
              <p:nvPr/>
            </p:nvGrpSpPr>
            <p:grpSpPr>
              <a:xfrm>
                <a:off x="5184289" y="1493492"/>
                <a:ext cx="1987009" cy="419920"/>
                <a:chOff x="5184289" y="1493492"/>
                <a:chExt cx="1987009" cy="419920"/>
              </a:xfrm>
              <a:solidFill>
                <a:srgbClr val="939393"/>
              </a:solidFill>
            </p:grpSpPr>
            <p:sp>
              <p:nvSpPr>
                <p:cNvPr id="13" name="Freeform: Shape 12">
                  <a:extLst>
                    <a:ext uri="{FF2B5EF4-FFF2-40B4-BE49-F238E27FC236}">
                      <a16:creationId xmlns:a16="http://schemas.microsoft.com/office/drawing/2014/main" id="{FEE2490A-50C5-D210-4DFB-AA09C2799E59}"/>
                    </a:ext>
                  </a:extLst>
                </p:cNvPr>
                <p:cNvSpPr/>
                <p:nvPr/>
              </p:nvSpPr>
              <p:spPr>
                <a:xfrm>
                  <a:off x="5184289" y="1643733"/>
                  <a:ext cx="917300" cy="269679"/>
                </a:xfrm>
                <a:custGeom>
                  <a:avLst/>
                  <a:gdLst>
                    <a:gd name="connsiteX0" fmla="*/ 832655 w 917300"/>
                    <a:gd name="connsiteY0" fmla="*/ 269680 h 269679"/>
                    <a:gd name="connsiteX1" fmla="*/ 0 w 917300"/>
                    <a:gd name="connsiteY1" fmla="*/ 269680 h 269679"/>
                    <a:gd name="connsiteX2" fmla="*/ 0 w 917300"/>
                    <a:gd name="connsiteY2" fmla="*/ 258272 h 269679"/>
                    <a:gd name="connsiteX3" fmla="*/ 832655 w 917300"/>
                    <a:gd name="connsiteY3" fmla="*/ 258272 h 269679"/>
                    <a:gd name="connsiteX4" fmla="*/ 905893 w 917300"/>
                    <a:gd name="connsiteY4" fmla="*/ 185034 h 269679"/>
                    <a:gd name="connsiteX5" fmla="*/ 905893 w 917300"/>
                    <a:gd name="connsiteY5" fmla="*/ 0 h 269679"/>
                    <a:gd name="connsiteX6" fmla="*/ 917301 w 917300"/>
                    <a:gd name="connsiteY6" fmla="*/ 0 h 269679"/>
                    <a:gd name="connsiteX7" fmla="*/ 917301 w 917300"/>
                    <a:gd name="connsiteY7" fmla="*/ 185034 h 269679"/>
                    <a:gd name="connsiteX8" fmla="*/ 832655 w 917300"/>
                    <a:gd name="connsiteY8" fmla="*/ 269680 h 26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300" h="269679">
                      <a:moveTo>
                        <a:pt x="832655" y="269680"/>
                      </a:moveTo>
                      <a:lnTo>
                        <a:pt x="0" y="269680"/>
                      </a:lnTo>
                      <a:lnTo>
                        <a:pt x="0" y="258272"/>
                      </a:lnTo>
                      <a:lnTo>
                        <a:pt x="832655" y="258272"/>
                      </a:lnTo>
                      <a:cubicBezTo>
                        <a:pt x="873038" y="258272"/>
                        <a:pt x="905893" y="225418"/>
                        <a:pt x="905893" y="185034"/>
                      </a:cubicBezTo>
                      <a:lnTo>
                        <a:pt x="905893" y="0"/>
                      </a:lnTo>
                      <a:lnTo>
                        <a:pt x="917301" y="0"/>
                      </a:lnTo>
                      <a:lnTo>
                        <a:pt x="917301" y="185034"/>
                      </a:lnTo>
                      <a:cubicBezTo>
                        <a:pt x="917301" y="231692"/>
                        <a:pt x="879313" y="269680"/>
                        <a:pt x="832655" y="269680"/>
                      </a:cubicBezTo>
                      <a:close/>
                    </a:path>
                  </a:pathLst>
                </a:custGeom>
                <a:solidFill>
                  <a:srgbClr val="939393"/>
                </a:solidFill>
                <a:ln w="11395"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95CC5C20-EE21-1462-B1C0-39172F9D8D2D}"/>
                    </a:ext>
                  </a:extLst>
                </p:cNvPr>
                <p:cNvSpPr/>
                <p:nvPr/>
              </p:nvSpPr>
              <p:spPr>
                <a:xfrm>
                  <a:off x="6253998" y="1493492"/>
                  <a:ext cx="917300" cy="269679"/>
                </a:xfrm>
                <a:custGeom>
                  <a:avLst/>
                  <a:gdLst>
                    <a:gd name="connsiteX0" fmla="*/ 917301 w 917300"/>
                    <a:gd name="connsiteY0" fmla="*/ 269680 h 269679"/>
                    <a:gd name="connsiteX1" fmla="*/ 905893 w 917300"/>
                    <a:gd name="connsiteY1" fmla="*/ 269680 h 269679"/>
                    <a:gd name="connsiteX2" fmla="*/ 905893 w 917300"/>
                    <a:gd name="connsiteY2" fmla="*/ 84646 h 269679"/>
                    <a:gd name="connsiteX3" fmla="*/ 832655 w 917300"/>
                    <a:gd name="connsiteY3" fmla="*/ 11408 h 269679"/>
                    <a:gd name="connsiteX4" fmla="*/ 0 w 917300"/>
                    <a:gd name="connsiteY4" fmla="*/ 11408 h 269679"/>
                    <a:gd name="connsiteX5" fmla="*/ 0 w 917300"/>
                    <a:gd name="connsiteY5" fmla="*/ 0 h 269679"/>
                    <a:gd name="connsiteX6" fmla="*/ 832655 w 917300"/>
                    <a:gd name="connsiteY6" fmla="*/ 0 h 269679"/>
                    <a:gd name="connsiteX7" fmla="*/ 917301 w 917300"/>
                    <a:gd name="connsiteY7" fmla="*/ 84646 h 269679"/>
                    <a:gd name="connsiteX8" fmla="*/ 917301 w 917300"/>
                    <a:gd name="connsiteY8" fmla="*/ 269680 h 26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300" h="269679">
                      <a:moveTo>
                        <a:pt x="917301" y="269680"/>
                      </a:moveTo>
                      <a:lnTo>
                        <a:pt x="905893" y="269680"/>
                      </a:lnTo>
                      <a:lnTo>
                        <a:pt x="905893" y="84646"/>
                      </a:lnTo>
                      <a:cubicBezTo>
                        <a:pt x="905893" y="44262"/>
                        <a:pt x="873039" y="11408"/>
                        <a:pt x="832655" y="11408"/>
                      </a:cubicBezTo>
                      <a:lnTo>
                        <a:pt x="0" y="11408"/>
                      </a:lnTo>
                      <a:lnTo>
                        <a:pt x="0" y="0"/>
                      </a:lnTo>
                      <a:lnTo>
                        <a:pt x="832655" y="0"/>
                      </a:lnTo>
                      <a:cubicBezTo>
                        <a:pt x="879313" y="0"/>
                        <a:pt x="917301" y="37988"/>
                        <a:pt x="917301" y="84646"/>
                      </a:cubicBezTo>
                      <a:lnTo>
                        <a:pt x="917301" y="269680"/>
                      </a:lnTo>
                      <a:close/>
                    </a:path>
                  </a:pathLst>
                </a:custGeom>
                <a:solidFill>
                  <a:srgbClr val="939393"/>
                </a:solidFill>
                <a:ln w="11395" cap="flat">
                  <a:noFill/>
                  <a:prstDash val="solid"/>
                  <a:miter/>
                </a:ln>
              </p:spPr>
              <p:txBody>
                <a:bodyPr rtlCol="0" anchor="ctr"/>
                <a:lstStyle/>
                <a:p>
                  <a:endParaRPr lang="en-IN"/>
                </a:p>
              </p:txBody>
            </p:sp>
          </p:grpSp>
          <p:grpSp>
            <p:nvGrpSpPr>
              <p:cNvPr id="15" name="Graphic 5">
                <a:extLst>
                  <a:ext uri="{FF2B5EF4-FFF2-40B4-BE49-F238E27FC236}">
                    <a16:creationId xmlns:a16="http://schemas.microsoft.com/office/drawing/2014/main" id="{67A2D3EC-85A2-9B6B-0E93-F9176A0BCB94}"/>
                  </a:ext>
                </a:extLst>
              </p:cNvPr>
              <p:cNvGrpSpPr/>
              <p:nvPr/>
            </p:nvGrpSpPr>
            <p:grpSpPr>
              <a:xfrm>
                <a:off x="7322338" y="1493492"/>
                <a:ext cx="1987009" cy="419920"/>
                <a:chOff x="7322338" y="1493492"/>
                <a:chExt cx="1987009" cy="419920"/>
              </a:xfrm>
              <a:solidFill>
                <a:srgbClr val="939393"/>
              </a:solidFill>
            </p:grpSpPr>
            <p:sp>
              <p:nvSpPr>
                <p:cNvPr id="16" name="Freeform: Shape 15">
                  <a:extLst>
                    <a:ext uri="{FF2B5EF4-FFF2-40B4-BE49-F238E27FC236}">
                      <a16:creationId xmlns:a16="http://schemas.microsoft.com/office/drawing/2014/main" id="{D0D36026-5010-E052-9129-FDCCE38BC050}"/>
                    </a:ext>
                  </a:extLst>
                </p:cNvPr>
                <p:cNvSpPr/>
                <p:nvPr/>
              </p:nvSpPr>
              <p:spPr>
                <a:xfrm>
                  <a:off x="7322338" y="1643733"/>
                  <a:ext cx="917300" cy="269679"/>
                </a:xfrm>
                <a:custGeom>
                  <a:avLst/>
                  <a:gdLst>
                    <a:gd name="connsiteX0" fmla="*/ 832655 w 917300"/>
                    <a:gd name="connsiteY0" fmla="*/ 269680 h 269679"/>
                    <a:gd name="connsiteX1" fmla="*/ 0 w 917300"/>
                    <a:gd name="connsiteY1" fmla="*/ 269680 h 269679"/>
                    <a:gd name="connsiteX2" fmla="*/ 0 w 917300"/>
                    <a:gd name="connsiteY2" fmla="*/ 258272 h 269679"/>
                    <a:gd name="connsiteX3" fmla="*/ 832655 w 917300"/>
                    <a:gd name="connsiteY3" fmla="*/ 258272 h 269679"/>
                    <a:gd name="connsiteX4" fmla="*/ 905893 w 917300"/>
                    <a:gd name="connsiteY4" fmla="*/ 185034 h 269679"/>
                    <a:gd name="connsiteX5" fmla="*/ 905893 w 917300"/>
                    <a:gd name="connsiteY5" fmla="*/ 0 h 269679"/>
                    <a:gd name="connsiteX6" fmla="*/ 917301 w 917300"/>
                    <a:gd name="connsiteY6" fmla="*/ 0 h 269679"/>
                    <a:gd name="connsiteX7" fmla="*/ 917301 w 917300"/>
                    <a:gd name="connsiteY7" fmla="*/ 185034 h 269679"/>
                    <a:gd name="connsiteX8" fmla="*/ 832655 w 917300"/>
                    <a:gd name="connsiteY8" fmla="*/ 269680 h 26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300" h="269679">
                      <a:moveTo>
                        <a:pt x="832655" y="269680"/>
                      </a:moveTo>
                      <a:lnTo>
                        <a:pt x="0" y="269680"/>
                      </a:lnTo>
                      <a:lnTo>
                        <a:pt x="0" y="258272"/>
                      </a:lnTo>
                      <a:lnTo>
                        <a:pt x="832655" y="258272"/>
                      </a:lnTo>
                      <a:cubicBezTo>
                        <a:pt x="873039" y="258272"/>
                        <a:pt x="905893" y="225418"/>
                        <a:pt x="905893" y="185034"/>
                      </a:cubicBezTo>
                      <a:lnTo>
                        <a:pt x="905893" y="0"/>
                      </a:lnTo>
                      <a:lnTo>
                        <a:pt x="917301" y="0"/>
                      </a:lnTo>
                      <a:lnTo>
                        <a:pt x="917301" y="185034"/>
                      </a:lnTo>
                      <a:cubicBezTo>
                        <a:pt x="917301" y="231692"/>
                        <a:pt x="879313" y="269680"/>
                        <a:pt x="832655" y="269680"/>
                      </a:cubicBezTo>
                      <a:close/>
                    </a:path>
                  </a:pathLst>
                </a:custGeom>
                <a:solidFill>
                  <a:srgbClr val="939393"/>
                </a:solidFill>
                <a:ln w="11395"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45139EBA-3655-00C1-ABAB-0D37C1BEF882}"/>
                    </a:ext>
                  </a:extLst>
                </p:cNvPr>
                <p:cNvSpPr/>
                <p:nvPr/>
              </p:nvSpPr>
              <p:spPr>
                <a:xfrm>
                  <a:off x="8392046" y="1493492"/>
                  <a:ext cx="917300" cy="269679"/>
                </a:xfrm>
                <a:custGeom>
                  <a:avLst/>
                  <a:gdLst>
                    <a:gd name="connsiteX0" fmla="*/ 917301 w 917300"/>
                    <a:gd name="connsiteY0" fmla="*/ 269680 h 269679"/>
                    <a:gd name="connsiteX1" fmla="*/ 905893 w 917300"/>
                    <a:gd name="connsiteY1" fmla="*/ 269680 h 269679"/>
                    <a:gd name="connsiteX2" fmla="*/ 905893 w 917300"/>
                    <a:gd name="connsiteY2" fmla="*/ 84646 h 269679"/>
                    <a:gd name="connsiteX3" fmla="*/ 832655 w 917300"/>
                    <a:gd name="connsiteY3" fmla="*/ 11408 h 269679"/>
                    <a:gd name="connsiteX4" fmla="*/ 0 w 917300"/>
                    <a:gd name="connsiteY4" fmla="*/ 11408 h 269679"/>
                    <a:gd name="connsiteX5" fmla="*/ 0 w 917300"/>
                    <a:gd name="connsiteY5" fmla="*/ 0 h 269679"/>
                    <a:gd name="connsiteX6" fmla="*/ 832655 w 917300"/>
                    <a:gd name="connsiteY6" fmla="*/ 0 h 269679"/>
                    <a:gd name="connsiteX7" fmla="*/ 917301 w 917300"/>
                    <a:gd name="connsiteY7" fmla="*/ 84646 h 269679"/>
                    <a:gd name="connsiteX8" fmla="*/ 917301 w 917300"/>
                    <a:gd name="connsiteY8" fmla="*/ 269680 h 26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300" h="269679">
                      <a:moveTo>
                        <a:pt x="917301" y="269680"/>
                      </a:moveTo>
                      <a:lnTo>
                        <a:pt x="905893" y="269680"/>
                      </a:lnTo>
                      <a:lnTo>
                        <a:pt x="905893" y="84646"/>
                      </a:lnTo>
                      <a:cubicBezTo>
                        <a:pt x="905893" y="44262"/>
                        <a:pt x="873039" y="11408"/>
                        <a:pt x="832655" y="11408"/>
                      </a:cubicBezTo>
                      <a:lnTo>
                        <a:pt x="0" y="11408"/>
                      </a:lnTo>
                      <a:lnTo>
                        <a:pt x="0" y="0"/>
                      </a:lnTo>
                      <a:lnTo>
                        <a:pt x="832655" y="0"/>
                      </a:lnTo>
                      <a:cubicBezTo>
                        <a:pt x="879313" y="0"/>
                        <a:pt x="917301" y="37988"/>
                        <a:pt x="917301" y="84646"/>
                      </a:cubicBezTo>
                      <a:lnTo>
                        <a:pt x="917301" y="269680"/>
                      </a:lnTo>
                      <a:close/>
                    </a:path>
                  </a:pathLst>
                </a:custGeom>
                <a:solidFill>
                  <a:srgbClr val="939393"/>
                </a:solidFill>
                <a:ln w="11395" cap="flat">
                  <a:noFill/>
                  <a:prstDash val="solid"/>
                  <a:miter/>
                </a:ln>
              </p:spPr>
              <p:txBody>
                <a:bodyPr rtlCol="0" anchor="ctr"/>
                <a:lstStyle/>
                <a:p>
                  <a:endParaRPr lang="en-IN"/>
                </a:p>
              </p:txBody>
            </p:sp>
          </p:grpSp>
        </p:grpSp>
        <p:grpSp>
          <p:nvGrpSpPr>
            <p:cNvPr id="20" name="Graphic 5">
              <a:extLst>
                <a:ext uri="{FF2B5EF4-FFF2-40B4-BE49-F238E27FC236}">
                  <a16:creationId xmlns:a16="http://schemas.microsoft.com/office/drawing/2014/main" id="{057A0445-CD4A-833C-EA2A-C60DCE1D3DDE}"/>
                </a:ext>
              </a:extLst>
            </p:cNvPr>
            <p:cNvGrpSpPr/>
            <p:nvPr/>
          </p:nvGrpSpPr>
          <p:grpSpPr>
            <a:xfrm>
              <a:off x="2639438" y="1658905"/>
              <a:ext cx="497608" cy="497607"/>
              <a:chOff x="2639438" y="1658905"/>
              <a:chExt cx="497608" cy="497607"/>
            </a:xfrm>
          </p:grpSpPr>
          <p:sp>
            <p:nvSpPr>
              <p:cNvPr id="21" name="Freeform: Shape 20">
                <a:extLst>
                  <a:ext uri="{FF2B5EF4-FFF2-40B4-BE49-F238E27FC236}">
                    <a16:creationId xmlns:a16="http://schemas.microsoft.com/office/drawing/2014/main" id="{0FE2A9FE-7B50-10D2-D43E-38D436FF980F}"/>
                  </a:ext>
                </a:extLst>
              </p:cNvPr>
              <p:cNvSpPr/>
              <p:nvPr/>
            </p:nvSpPr>
            <p:spPr>
              <a:xfrm>
                <a:off x="2639438" y="1658905"/>
                <a:ext cx="497608" cy="497607"/>
              </a:xfrm>
              <a:custGeom>
                <a:avLst/>
                <a:gdLst>
                  <a:gd name="connsiteX0" fmla="*/ 497608 w 497608"/>
                  <a:gd name="connsiteY0" fmla="*/ 248804 h 497607"/>
                  <a:gd name="connsiteX1" fmla="*/ 248804 w 497608"/>
                  <a:gd name="connsiteY1" fmla="*/ 497607 h 497607"/>
                  <a:gd name="connsiteX2" fmla="*/ 0 w 497608"/>
                  <a:gd name="connsiteY2" fmla="*/ 248804 h 497607"/>
                  <a:gd name="connsiteX3" fmla="*/ 248804 w 497608"/>
                  <a:gd name="connsiteY3" fmla="*/ 0 h 497607"/>
                  <a:gd name="connsiteX4" fmla="*/ 497608 w 497608"/>
                  <a:gd name="connsiteY4" fmla="*/ 248804 h 49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8" h="497607">
                    <a:moveTo>
                      <a:pt x="497608" y="248804"/>
                    </a:moveTo>
                    <a:cubicBezTo>
                      <a:pt x="497608" y="386214"/>
                      <a:pt x="386215" y="497607"/>
                      <a:pt x="248804" y="497607"/>
                    </a:cubicBezTo>
                    <a:cubicBezTo>
                      <a:pt x="111393" y="497607"/>
                      <a:pt x="0" y="386214"/>
                      <a:pt x="0" y="248804"/>
                    </a:cubicBezTo>
                    <a:cubicBezTo>
                      <a:pt x="0" y="111393"/>
                      <a:pt x="111393" y="0"/>
                      <a:pt x="248804" y="0"/>
                    </a:cubicBezTo>
                    <a:cubicBezTo>
                      <a:pt x="386215" y="0"/>
                      <a:pt x="497608" y="111393"/>
                      <a:pt x="497608" y="248804"/>
                    </a:cubicBezTo>
                    <a:close/>
                  </a:path>
                </a:pathLst>
              </a:custGeom>
              <a:solidFill>
                <a:schemeClr val="accent2"/>
              </a:solidFill>
              <a:ln w="11395"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48BC640A-F84C-B462-1057-8C86C13C7C15}"/>
                  </a:ext>
                </a:extLst>
              </p:cNvPr>
              <p:cNvSpPr/>
              <p:nvPr/>
            </p:nvSpPr>
            <p:spPr>
              <a:xfrm rot="-4846799">
                <a:off x="2683357" y="1702775"/>
                <a:ext cx="409996" cy="409995"/>
              </a:xfrm>
              <a:custGeom>
                <a:avLst/>
                <a:gdLst>
                  <a:gd name="connsiteX0" fmla="*/ 409996 w 409996"/>
                  <a:gd name="connsiteY0" fmla="*/ 204998 h 409995"/>
                  <a:gd name="connsiteX1" fmla="*/ 204998 w 409996"/>
                  <a:gd name="connsiteY1" fmla="*/ 409995 h 409995"/>
                  <a:gd name="connsiteX2" fmla="*/ 0 w 409996"/>
                  <a:gd name="connsiteY2" fmla="*/ 204998 h 409995"/>
                  <a:gd name="connsiteX3" fmla="*/ 204998 w 409996"/>
                  <a:gd name="connsiteY3" fmla="*/ 0 h 409995"/>
                  <a:gd name="connsiteX4" fmla="*/ 409996 w 409996"/>
                  <a:gd name="connsiteY4" fmla="*/ 204998 h 40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996" h="409995">
                    <a:moveTo>
                      <a:pt x="409996" y="204998"/>
                    </a:moveTo>
                    <a:cubicBezTo>
                      <a:pt x="409996" y="318215"/>
                      <a:pt x="318215" y="409995"/>
                      <a:pt x="204998" y="409995"/>
                    </a:cubicBezTo>
                    <a:cubicBezTo>
                      <a:pt x="91781" y="409995"/>
                      <a:pt x="0" y="318215"/>
                      <a:pt x="0" y="204998"/>
                    </a:cubicBezTo>
                    <a:cubicBezTo>
                      <a:pt x="0" y="91781"/>
                      <a:pt x="91781" y="0"/>
                      <a:pt x="204998" y="0"/>
                    </a:cubicBezTo>
                    <a:cubicBezTo>
                      <a:pt x="318215" y="0"/>
                      <a:pt x="409996" y="91781"/>
                      <a:pt x="409996" y="204998"/>
                    </a:cubicBezTo>
                    <a:close/>
                  </a:path>
                </a:pathLst>
              </a:custGeom>
              <a:solidFill>
                <a:schemeClr val="accent2">
                  <a:lumMod val="60000"/>
                  <a:lumOff val="40000"/>
                </a:schemeClr>
              </a:solidFill>
              <a:ln w="11395" cap="flat">
                <a:noFill/>
                <a:prstDash val="solid"/>
                <a:miter/>
              </a:ln>
            </p:spPr>
            <p:txBody>
              <a:bodyPr rtlCol="0" anchor="ctr"/>
              <a:lstStyle/>
              <a:p>
                <a:endParaRPr lang="en-IN"/>
              </a:p>
            </p:txBody>
          </p:sp>
        </p:grpSp>
        <p:grpSp>
          <p:nvGrpSpPr>
            <p:cNvPr id="23" name="Graphic 5">
              <a:extLst>
                <a:ext uri="{FF2B5EF4-FFF2-40B4-BE49-F238E27FC236}">
                  <a16:creationId xmlns:a16="http://schemas.microsoft.com/office/drawing/2014/main" id="{F89A203E-05CE-1C03-E5F4-2EC9A60A14B4}"/>
                </a:ext>
              </a:extLst>
            </p:cNvPr>
            <p:cNvGrpSpPr/>
            <p:nvPr/>
          </p:nvGrpSpPr>
          <p:grpSpPr>
            <a:xfrm>
              <a:off x="5855285" y="1250279"/>
              <a:ext cx="497608" cy="497607"/>
              <a:chOff x="4778855" y="1658905"/>
              <a:chExt cx="497608" cy="497607"/>
            </a:xfrm>
          </p:grpSpPr>
          <p:sp>
            <p:nvSpPr>
              <p:cNvPr id="24" name="Freeform: Shape 23">
                <a:extLst>
                  <a:ext uri="{FF2B5EF4-FFF2-40B4-BE49-F238E27FC236}">
                    <a16:creationId xmlns:a16="http://schemas.microsoft.com/office/drawing/2014/main" id="{2E26DF1A-DA40-7239-5BB3-49BA3559DBAA}"/>
                  </a:ext>
                </a:extLst>
              </p:cNvPr>
              <p:cNvSpPr/>
              <p:nvPr/>
            </p:nvSpPr>
            <p:spPr>
              <a:xfrm>
                <a:off x="4778855" y="1658905"/>
                <a:ext cx="497608" cy="497607"/>
              </a:xfrm>
              <a:custGeom>
                <a:avLst/>
                <a:gdLst>
                  <a:gd name="connsiteX0" fmla="*/ 497608 w 497608"/>
                  <a:gd name="connsiteY0" fmla="*/ 248804 h 497607"/>
                  <a:gd name="connsiteX1" fmla="*/ 248804 w 497608"/>
                  <a:gd name="connsiteY1" fmla="*/ 497607 h 497607"/>
                  <a:gd name="connsiteX2" fmla="*/ 0 w 497608"/>
                  <a:gd name="connsiteY2" fmla="*/ 248804 h 497607"/>
                  <a:gd name="connsiteX3" fmla="*/ 248804 w 497608"/>
                  <a:gd name="connsiteY3" fmla="*/ 0 h 497607"/>
                  <a:gd name="connsiteX4" fmla="*/ 497608 w 497608"/>
                  <a:gd name="connsiteY4" fmla="*/ 248804 h 49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8" h="497607">
                    <a:moveTo>
                      <a:pt x="497608" y="248804"/>
                    </a:moveTo>
                    <a:cubicBezTo>
                      <a:pt x="497608" y="386214"/>
                      <a:pt x="386215" y="497607"/>
                      <a:pt x="248804" y="497607"/>
                    </a:cubicBezTo>
                    <a:cubicBezTo>
                      <a:pt x="111393" y="497607"/>
                      <a:pt x="0" y="386214"/>
                      <a:pt x="0" y="248804"/>
                    </a:cubicBezTo>
                    <a:cubicBezTo>
                      <a:pt x="0" y="111393"/>
                      <a:pt x="111393" y="0"/>
                      <a:pt x="248804" y="0"/>
                    </a:cubicBezTo>
                    <a:cubicBezTo>
                      <a:pt x="386215" y="0"/>
                      <a:pt x="497608" y="111393"/>
                      <a:pt x="497608" y="248804"/>
                    </a:cubicBezTo>
                    <a:close/>
                  </a:path>
                </a:pathLst>
              </a:custGeom>
              <a:solidFill>
                <a:srgbClr val="1BA8BF"/>
              </a:solidFill>
              <a:ln w="11395"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B2297350-3C3C-6A68-1FAF-822068B52D0E}"/>
                  </a:ext>
                </a:extLst>
              </p:cNvPr>
              <p:cNvSpPr/>
              <p:nvPr/>
            </p:nvSpPr>
            <p:spPr>
              <a:xfrm rot="-4846799">
                <a:off x="4822761" y="1702695"/>
                <a:ext cx="409996" cy="409995"/>
              </a:xfrm>
              <a:custGeom>
                <a:avLst/>
                <a:gdLst>
                  <a:gd name="connsiteX0" fmla="*/ 409996 w 409996"/>
                  <a:gd name="connsiteY0" fmla="*/ 204998 h 409995"/>
                  <a:gd name="connsiteX1" fmla="*/ 204998 w 409996"/>
                  <a:gd name="connsiteY1" fmla="*/ 409995 h 409995"/>
                  <a:gd name="connsiteX2" fmla="*/ 0 w 409996"/>
                  <a:gd name="connsiteY2" fmla="*/ 204998 h 409995"/>
                  <a:gd name="connsiteX3" fmla="*/ 204998 w 409996"/>
                  <a:gd name="connsiteY3" fmla="*/ 0 h 409995"/>
                  <a:gd name="connsiteX4" fmla="*/ 409996 w 409996"/>
                  <a:gd name="connsiteY4" fmla="*/ 204998 h 40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996" h="409995">
                    <a:moveTo>
                      <a:pt x="409996" y="204998"/>
                    </a:moveTo>
                    <a:cubicBezTo>
                      <a:pt x="409996" y="318215"/>
                      <a:pt x="318215" y="409995"/>
                      <a:pt x="204998" y="409995"/>
                    </a:cubicBezTo>
                    <a:cubicBezTo>
                      <a:pt x="91781" y="409995"/>
                      <a:pt x="0" y="318215"/>
                      <a:pt x="0" y="204998"/>
                    </a:cubicBezTo>
                    <a:cubicBezTo>
                      <a:pt x="0" y="91781"/>
                      <a:pt x="91781" y="0"/>
                      <a:pt x="204998" y="0"/>
                    </a:cubicBezTo>
                    <a:cubicBezTo>
                      <a:pt x="318215" y="0"/>
                      <a:pt x="409996" y="91781"/>
                      <a:pt x="409996" y="204998"/>
                    </a:cubicBezTo>
                    <a:close/>
                  </a:path>
                </a:pathLst>
              </a:custGeom>
              <a:solidFill>
                <a:srgbClr val="41C2DE"/>
              </a:solidFill>
              <a:ln w="11395" cap="flat">
                <a:noFill/>
                <a:prstDash val="solid"/>
                <a:miter/>
              </a:ln>
            </p:spPr>
            <p:txBody>
              <a:bodyPr rtlCol="0" anchor="ctr"/>
              <a:lstStyle/>
              <a:p>
                <a:endParaRPr lang="en-IN"/>
              </a:p>
            </p:txBody>
          </p:sp>
        </p:grpSp>
        <p:grpSp>
          <p:nvGrpSpPr>
            <p:cNvPr id="26" name="Graphic 5">
              <a:extLst>
                <a:ext uri="{FF2B5EF4-FFF2-40B4-BE49-F238E27FC236}">
                  <a16:creationId xmlns:a16="http://schemas.microsoft.com/office/drawing/2014/main" id="{B087819E-B90C-C4B5-9F9A-1ADF51983753}"/>
                </a:ext>
              </a:extLst>
            </p:cNvPr>
            <p:cNvGrpSpPr/>
            <p:nvPr/>
          </p:nvGrpSpPr>
          <p:grpSpPr>
            <a:xfrm>
              <a:off x="3668033" y="1209224"/>
              <a:ext cx="579822" cy="579821"/>
              <a:chOff x="3668033" y="1209224"/>
              <a:chExt cx="579822" cy="579821"/>
            </a:xfrm>
          </p:grpSpPr>
          <p:sp>
            <p:nvSpPr>
              <p:cNvPr id="27" name="Freeform: Shape 26">
                <a:extLst>
                  <a:ext uri="{FF2B5EF4-FFF2-40B4-BE49-F238E27FC236}">
                    <a16:creationId xmlns:a16="http://schemas.microsoft.com/office/drawing/2014/main" id="{143DE63B-8C20-7CF1-9705-483E8AF78E5F}"/>
                  </a:ext>
                </a:extLst>
              </p:cNvPr>
              <p:cNvSpPr/>
              <p:nvPr/>
            </p:nvSpPr>
            <p:spPr>
              <a:xfrm>
                <a:off x="3709146" y="1250279"/>
                <a:ext cx="497608" cy="497607"/>
              </a:xfrm>
              <a:custGeom>
                <a:avLst/>
                <a:gdLst>
                  <a:gd name="connsiteX0" fmla="*/ 497608 w 497608"/>
                  <a:gd name="connsiteY0" fmla="*/ 248804 h 497607"/>
                  <a:gd name="connsiteX1" fmla="*/ 248804 w 497608"/>
                  <a:gd name="connsiteY1" fmla="*/ 497607 h 497607"/>
                  <a:gd name="connsiteX2" fmla="*/ 0 w 497608"/>
                  <a:gd name="connsiteY2" fmla="*/ 248804 h 497607"/>
                  <a:gd name="connsiteX3" fmla="*/ 248804 w 497608"/>
                  <a:gd name="connsiteY3" fmla="*/ 0 h 497607"/>
                  <a:gd name="connsiteX4" fmla="*/ 497608 w 497608"/>
                  <a:gd name="connsiteY4" fmla="*/ 248804 h 49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8" h="497607">
                    <a:moveTo>
                      <a:pt x="497608" y="248804"/>
                    </a:moveTo>
                    <a:cubicBezTo>
                      <a:pt x="497608" y="386214"/>
                      <a:pt x="386215" y="497607"/>
                      <a:pt x="248804" y="497607"/>
                    </a:cubicBezTo>
                    <a:cubicBezTo>
                      <a:pt x="111393" y="497607"/>
                      <a:pt x="0" y="386214"/>
                      <a:pt x="0" y="248804"/>
                    </a:cubicBezTo>
                    <a:cubicBezTo>
                      <a:pt x="0" y="111393"/>
                      <a:pt x="111393" y="0"/>
                      <a:pt x="248804" y="0"/>
                    </a:cubicBezTo>
                    <a:cubicBezTo>
                      <a:pt x="386215" y="0"/>
                      <a:pt x="497608" y="111393"/>
                      <a:pt x="497608" y="248804"/>
                    </a:cubicBezTo>
                    <a:close/>
                  </a:path>
                </a:pathLst>
              </a:custGeom>
              <a:solidFill>
                <a:srgbClr val="0091C4"/>
              </a:solidFill>
              <a:ln w="11395"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FCC54021-C089-6EB1-F4E8-8F0833D6583C}"/>
                  </a:ext>
                </a:extLst>
              </p:cNvPr>
              <p:cNvSpPr/>
              <p:nvPr/>
            </p:nvSpPr>
            <p:spPr>
              <a:xfrm rot="-2700000">
                <a:off x="3752946" y="1294136"/>
                <a:ext cx="409996" cy="409995"/>
              </a:xfrm>
              <a:custGeom>
                <a:avLst/>
                <a:gdLst>
                  <a:gd name="connsiteX0" fmla="*/ 409996 w 409996"/>
                  <a:gd name="connsiteY0" fmla="*/ 204998 h 409995"/>
                  <a:gd name="connsiteX1" fmla="*/ 204998 w 409996"/>
                  <a:gd name="connsiteY1" fmla="*/ 409995 h 409995"/>
                  <a:gd name="connsiteX2" fmla="*/ 0 w 409996"/>
                  <a:gd name="connsiteY2" fmla="*/ 204998 h 409995"/>
                  <a:gd name="connsiteX3" fmla="*/ 204998 w 409996"/>
                  <a:gd name="connsiteY3" fmla="*/ 0 h 409995"/>
                  <a:gd name="connsiteX4" fmla="*/ 409996 w 409996"/>
                  <a:gd name="connsiteY4" fmla="*/ 204998 h 40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996" h="409995">
                    <a:moveTo>
                      <a:pt x="409996" y="204998"/>
                    </a:moveTo>
                    <a:cubicBezTo>
                      <a:pt x="409996" y="318215"/>
                      <a:pt x="318216" y="409995"/>
                      <a:pt x="204998" y="409995"/>
                    </a:cubicBezTo>
                    <a:cubicBezTo>
                      <a:pt x="91781" y="409995"/>
                      <a:pt x="0" y="318215"/>
                      <a:pt x="0" y="204998"/>
                    </a:cubicBezTo>
                    <a:cubicBezTo>
                      <a:pt x="0" y="91781"/>
                      <a:pt x="91781" y="0"/>
                      <a:pt x="204998" y="0"/>
                    </a:cubicBezTo>
                    <a:cubicBezTo>
                      <a:pt x="318216" y="0"/>
                      <a:pt x="409996" y="91781"/>
                      <a:pt x="409996" y="204998"/>
                    </a:cubicBezTo>
                    <a:close/>
                  </a:path>
                </a:pathLst>
              </a:custGeom>
              <a:solidFill>
                <a:srgbClr val="00B9FA"/>
              </a:solidFill>
              <a:ln w="11395" cap="flat">
                <a:noFill/>
                <a:prstDash val="solid"/>
                <a:miter/>
              </a:ln>
            </p:spPr>
            <p:txBody>
              <a:bodyPr rtlCol="0" anchor="ctr"/>
              <a:lstStyle/>
              <a:p>
                <a:endParaRPr lang="en-IN"/>
              </a:p>
            </p:txBody>
          </p:sp>
        </p:grpSp>
        <p:grpSp>
          <p:nvGrpSpPr>
            <p:cNvPr id="41" name="Graphic 5">
              <a:extLst>
                <a:ext uri="{FF2B5EF4-FFF2-40B4-BE49-F238E27FC236}">
                  <a16:creationId xmlns:a16="http://schemas.microsoft.com/office/drawing/2014/main" id="{28EFBC94-F050-E177-FF4A-4D33661E5476}"/>
                </a:ext>
              </a:extLst>
            </p:cNvPr>
            <p:cNvGrpSpPr/>
            <p:nvPr/>
          </p:nvGrpSpPr>
          <p:grpSpPr>
            <a:xfrm>
              <a:off x="4763563" y="1643733"/>
              <a:ext cx="529281" cy="529280"/>
              <a:chOff x="5831293" y="1234366"/>
              <a:chExt cx="529281" cy="529280"/>
            </a:xfrm>
          </p:grpSpPr>
          <p:sp>
            <p:nvSpPr>
              <p:cNvPr id="42" name="Freeform: Shape 41">
                <a:extLst>
                  <a:ext uri="{FF2B5EF4-FFF2-40B4-BE49-F238E27FC236}">
                    <a16:creationId xmlns:a16="http://schemas.microsoft.com/office/drawing/2014/main" id="{C6F362C8-8E81-E9C7-E96C-CB3FCCD10A12}"/>
                  </a:ext>
                </a:extLst>
              </p:cNvPr>
              <p:cNvSpPr/>
              <p:nvPr/>
            </p:nvSpPr>
            <p:spPr>
              <a:xfrm>
                <a:off x="5847195" y="1250279"/>
                <a:ext cx="497608" cy="497607"/>
              </a:xfrm>
              <a:custGeom>
                <a:avLst/>
                <a:gdLst>
                  <a:gd name="connsiteX0" fmla="*/ 497608 w 497608"/>
                  <a:gd name="connsiteY0" fmla="*/ 248804 h 497607"/>
                  <a:gd name="connsiteX1" fmla="*/ 248804 w 497608"/>
                  <a:gd name="connsiteY1" fmla="*/ 497607 h 497607"/>
                  <a:gd name="connsiteX2" fmla="*/ 0 w 497608"/>
                  <a:gd name="connsiteY2" fmla="*/ 248804 h 497607"/>
                  <a:gd name="connsiteX3" fmla="*/ 248804 w 497608"/>
                  <a:gd name="connsiteY3" fmla="*/ 0 h 497607"/>
                  <a:gd name="connsiteX4" fmla="*/ 497608 w 497608"/>
                  <a:gd name="connsiteY4" fmla="*/ 248804 h 49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8" h="497607">
                    <a:moveTo>
                      <a:pt x="497608" y="248804"/>
                    </a:moveTo>
                    <a:cubicBezTo>
                      <a:pt x="497608" y="386214"/>
                      <a:pt x="386215" y="497607"/>
                      <a:pt x="248804" y="497607"/>
                    </a:cubicBezTo>
                    <a:cubicBezTo>
                      <a:pt x="111393" y="497607"/>
                      <a:pt x="0" y="386214"/>
                      <a:pt x="0" y="248804"/>
                    </a:cubicBezTo>
                    <a:cubicBezTo>
                      <a:pt x="0" y="111393"/>
                      <a:pt x="111393" y="0"/>
                      <a:pt x="248804" y="0"/>
                    </a:cubicBezTo>
                    <a:cubicBezTo>
                      <a:pt x="386215" y="0"/>
                      <a:pt x="497608" y="111393"/>
                      <a:pt x="497608" y="248804"/>
                    </a:cubicBezTo>
                    <a:close/>
                  </a:path>
                </a:pathLst>
              </a:custGeom>
              <a:solidFill>
                <a:schemeClr val="accent1">
                  <a:lumMod val="50000"/>
                </a:schemeClr>
              </a:solidFill>
              <a:ln w="11395"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F7AE9E6E-B5E6-A272-8B8F-13F3FEEBB438}"/>
                  </a:ext>
                </a:extLst>
              </p:cNvPr>
              <p:cNvSpPr/>
              <p:nvPr/>
            </p:nvSpPr>
            <p:spPr>
              <a:xfrm rot="-1254001">
                <a:off x="5890936" y="1294009"/>
                <a:ext cx="409995" cy="409995"/>
              </a:xfrm>
              <a:custGeom>
                <a:avLst/>
                <a:gdLst>
                  <a:gd name="connsiteX0" fmla="*/ 409996 w 409995"/>
                  <a:gd name="connsiteY0" fmla="*/ 204998 h 409995"/>
                  <a:gd name="connsiteX1" fmla="*/ 204998 w 409995"/>
                  <a:gd name="connsiteY1" fmla="*/ 409995 h 409995"/>
                  <a:gd name="connsiteX2" fmla="*/ 0 w 409995"/>
                  <a:gd name="connsiteY2" fmla="*/ 204998 h 409995"/>
                  <a:gd name="connsiteX3" fmla="*/ 204998 w 409995"/>
                  <a:gd name="connsiteY3" fmla="*/ 0 h 409995"/>
                  <a:gd name="connsiteX4" fmla="*/ 409996 w 409995"/>
                  <a:gd name="connsiteY4" fmla="*/ 204998 h 40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995" h="409995">
                    <a:moveTo>
                      <a:pt x="409996" y="204998"/>
                    </a:moveTo>
                    <a:cubicBezTo>
                      <a:pt x="409996" y="318215"/>
                      <a:pt x="318215" y="409995"/>
                      <a:pt x="204998" y="409995"/>
                    </a:cubicBezTo>
                    <a:cubicBezTo>
                      <a:pt x="91781" y="409995"/>
                      <a:pt x="0" y="318215"/>
                      <a:pt x="0" y="204998"/>
                    </a:cubicBezTo>
                    <a:cubicBezTo>
                      <a:pt x="0" y="91781"/>
                      <a:pt x="91781" y="0"/>
                      <a:pt x="204998" y="0"/>
                    </a:cubicBezTo>
                    <a:cubicBezTo>
                      <a:pt x="318215" y="0"/>
                      <a:pt x="409996" y="91781"/>
                      <a:pt x="409996" y="204998"/>
                    </a:cubicBezTo>
                    <a:close/>
                  </a:path>
                </a:pathLst>
              </a:custGeom>
              <a:solidFill>
                <a:srgbClr val="0091C4"/>
              </a:solidFill>
              <a:ln w="11395" cap="flat">
                <a:noFill/>
                <a:prstDash val="solid"/>
                <a:miter/>
              </a:ln>
            </p:spPr>
            <p:txBody>
              <a:bodyPr rtlCol="0" anchor="ctr"/>
              <a:lstStyle/>
              <a:p>
                <a:endParaRPr lang="en-IN"/>
              </a:p>
            </p:txBody>
          </p:sp>
        </p:grpSp>
        <p:grpSp>
          <p:nvGrpSpPr>
            <p:cNvPr id="44" name="Graphic 5">
              <a:extLst>
                <a:ext uri="{FF2B5EF4-FFF2-40B4-BE49-F238E27FC236}">
                  <a16:creationId xmlns:a16="http://schemas.microsoft.com/office/drawing/2014/main" id="{13CD3D0D-D0AD-3EEC-BBDE-39915288CFBC}"/>
                </a:ext>
              </a:extLst>
            </p:cNvPr>
            <p:cNvGrpSpPr/>
            <p:nvPr/>
          </p:nvGrpSpPr>
          <p:grpSpPr>
            <a:xfrm>
              <a:off x="6953736" y="1658905"/>
              <a:ext cx="497608" cy="497607"/>
              <a:chOff x="2639438" y="1658905"/>
              <a:chExt cx="497608" cy="497607"/>
            </a:xfrm>
          </p:grpSpPr>
          <p:sp>
            <p:nvSpPr>
              <p:cNvPr id="45" name="Freeform: Shape 44">
                <a:extLst>
                  <a:ext uri="{FF2B5EF4-FFF2-40B4-BE49-F238E27FC236}">
                    <a16:creationId xmlns:a16="http://schemas.microsoft.com/office/drawing/2014/main" id="{B69951DD-D38E-EA12-0769-B889DAA78AD5}"/>
                  </a:ext>
                </a:extLst>
              </p:cNvPr>
              <p:cNvSpPr/>
              <p:nvPr/>
            </p:nvSpPr>
            <p:spPr>
              <a:xfrm>
                <a:off x="2639438" y="1658905"/>
                <a:ext cx="497608" cy="497607"/>
              </a:xfrm>
              <a:custGeom>
                <a:avLst/>
                <a:gdLst>
                  <a:gd name="connsiteX0" fmla="*/ 497608 w 497608"/>
                  <a:gd name="connsiteY0" fmla="*/ 248804 h 497607"/>
                  <a:gd name="connsiteX1" fmla="*/ 248804 w 497608"/>
                  <a:gd name="connsiteY1" fmla="*/ 497607 h 497607"/>
                  <a:gd name="connsiteX2" fmla="*/ 0 w 497608"/>
                  <a:gd name="connsiteY2" fmla="*/ 248804 h 497607"/>
                  <a:gd name="connsiteX3" fmla="*/ 248804 w 497608"/>
                  <a:gd name="connsiteY3" fmla="*/ 0 h 497607"/>
                  <a:gd name="connsiteX4" fmla="*/ 497608 w 497608"/>
                  <a:gd name="connsiteY4" fmla="*/ 248804 h 49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8" h="497607">
                    <a:moveTo>
                      <a:pt x="497608" y="248804"/>
                    </a:moveTo>
                    <a:cubicBezTo>
                      <a:pt x="497608" y="386214"/>
                      <a:pt x="386215" y="497607"/>
                      <a:pt x="248804" y="497607"/>
                    </a:cubicBezTo>
                    <a:cubicBezTo>
                      <a:pt x="111393" y="497607"/>
                      <a:pt x="0" y="386214"/>
                      <a:pt x="0" y="248804"/>
                    </a:cubicBezTo>
                    <a:cubicBezTo>
                      <a:pt x="0" y="111393"/>
                      <a:pt x="111393" y="0"/>
                      <a:pt x="248804" y="0"/>
                    </a:cubicBezTo>
                    <a:cubicBezTo>
                      <a:pt x="386215" y="0"/>
                      <a:pt x="497608" y="111393"/>
                      <a:pt x="497608" y="248804"/>
                    </a:cubicBezTo>
                    <a:close/>
                  </a:path>
                </a:pathLst>
              </a:custGeom>
              <a:solidFill>
                <a:schemeClr val="accent2"/>
              </a:solidFill>
              <a:ln w="11395" cap="flat">
                <a:no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F81B83AC-F09A-57CB-6B80-3078596565C3}"/>
                  </a:ext>
                </a:extLst>
              </p:cNvPr>
              <p:cNvSpPr/>
              <p:nvPr/>
            </p:nvSpPr>
            <p:spPr>
              <a:xfrm rot="-4846799">
                <a:off x="2683357" y="1702775"/>
                <a:ext cx="409996" cy="409995"/>
              </a:xfrm>
              <a:custGeom>
                <a:avLst/>
                <a:gdLst>
                  <a:gd name="connsiteX0" fmla="*/ 409996 w 409996"/>
                  <a:gd name="connsiteY0" fmla="*/ 204998 h 409995"/>
                  <a:gd name="connsiteX1" fmla="*/ 204998 w 409996"/>
                  <a:gd name="connsiteY1" fmla="*/ 409995 h 409995"/>
                  <a:gd name="connsiteX2" fmla="*/ 0 w 409996"/>
                  <a:gd name="connsiteY2" fmla="*/ 204998 h 409995"/>
                  <a:gd name="connsiteX3" fmla="*/ 204998 w 409996"/>
                  <a:gd name="connsiteY3" fmla="*/ 0 h 409995"/>
                  <a:gd name="connsiteX4" fmla="*/ 409996 w 409996"/>
                  <a:gd name="connsiteY4" fmla="*/ 204998 h 40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996" h="409995">
                    <a:moveTo>
                      <a:pt x="409996" y="204998"/>
                    </a:moveTo>
                    <a:cubicBezTo>
                      <a:pt x="409996" y="318215"/>
                      <a:pt x="318215" y="409995"/>
                      <a:pt x="204998" y="409995"/>
                    </a:cubicBezTo>
                    <a:cubicBezTo>
                      <a:pt x="91781" y="409995"/>
                      <a:pt x="0" y="318215"/>
                      <a:pt x="0" y="204998"/>
                    </a:cubicBezTo>
                    <a:cubicBezTo>
                      <a:pt x="0" y="91781"/>
                      <a:pt x="91781" y="0"/>
                      <a:pt x="204998" y="0"/>
                    </a:cubicBezTo>
                    <a:cubicBezTo>
                      <a:pt x="318215" y="0"/>
                      <a:pt x="409996" y="91781"/>
                      <a:pt x="409996" y="204998"/>
                    </a:cubicBezTo>
                    <a:close/>
                  </a:path>
                </a:pathLst>
              </a:custGeom>
              <a:solidFill>
                <a:schemeClr val="accent2">
                  <a:lumMod val="60000"/>
                  <a:lumOff val="40000"/>
                </a:schemeClr>
              </a:solidFill>
              <a:ln w="11395" cap="flat">
                <a:noFill/>
                <a:prstDash val="solid"/>
                <a:miter/>
              </a:ln>
            </p:spPr>
            <p:txBody>
              <a:bodyPr rtlCol="0" anchor="ctr"/>
              <a:lstStyle/>
              <a:p>
                <a:endParaRPr lang="en-IN"/>
              </a:p>
            </p:txBody>
          </p:sp>
        </p:grpSp>
        <p:grpSp>
          <p:nvGrpSpPr>
            <p:cNvPr id="47" name="Graphic 5">
              <a:extLst>
                <a:ext uri="{FF2B5EF4-FFF2-40B4-BE49-F238E27FC236}">
                  <a16:creationId xmlns:a16="http://schemas.microsoft.com/office/drawing/2014/main" id="{7B49042E-BEFC-7CAF-CE75-F7877960D628}"/>
                </a:ext>
              </a:extLst>
            </p:cNvPr>
            <p:cNvGrpSpPr/>
            <p:nvPr/>
          </p:nvGrpSpPr>
          <p:grpSpPr>
            <a:xfrm>
              <a:off x="7982331" y="1209224"/>
              <a:ext cx="579822" cy="579821"/>
              <a:chOff x="3668033" y="1209224"/>
              <a:chExt cx="579822" cy="579821"/>
            </a:xfrm>
          </p:grpSpPr>
          <p:sp>
            <p:nvSpPr>
              <p:cNvPr id="48" name="Freeform: Shape 47">
                <a:extLst>
                  <a:ext uri="{FF2B5EF4-FFF2-40B4-BE49-F238E27FC236}">
                    <a16:creationId xmlns:a16="http://schemas.microsoft.com/office/drawing/2014/main" id="{94544680-F95F-8C2F-AABA-A5CE5576FF80}"/>
                  </a:ext>
                </a:extLst>
              </p:cNvPr>
              <p:cNvSpPr/>
              <p:nvPr/>
            </p:nvSpPr>
            <p:spPr>
              <a:xfrm>
                <a:off x="3709146" y="1250279"/>
                <a:ext cx="497608" cy="497607"/>
              </a:xfrm>
              <a:custGeom>
                <a:avLst/>
                <a:gdLst>
                  <a:gd name="connsiteX0" fmla="*/ 497608 w 497608"/>
                  <a:gd name="connsiteY0" fmla="*/ 248804 h 497607"/>
                  <a:gd name="connsiteX1" fmla="*/ 248804 w 497608"/>
                  <a:gd name="connsiteY1" fmla="*/ 497607 h 497607"/>
                  <a:gd name="connsiteX2" fmla="*/ 0 w 497608"/>
                  <a:gd name="connsiteY2" fmla="*/ 248804 h 497607"/>
                  <a:gd name="connsiteX3" fmla="*/ 248804 w 497608"/>
                  <a:gd name="connsiteY3" fmla="*/ 0 h 497607"/>
                  <a:gd name="connsiteX4" fmla="*/ 497608 w 497608"/>
                  <a:gd name="connsiteY4" fmla="*/ 248804 h 49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8" h="497607">
                    <a:moveTo>
                      <a:pt x="497608" y="248804"/>
                    </a:moveTo>
                    <a:cubicBezTo>
                      <a:pt x="497608" y="386214"/>
                      <a:pt x="386215" y="497607"/>
                      <a:pt x="248804" y="497607"/>
                    </a:cubicBezTo>
                    <a:cubicBezTo>
                      <a:pt x="111393" y="497607"/>
                      <a:pt x="0" y="386214"/>
                      <a:pt x="0" y="248804"/>
                    </a:cubicBezTo>
                    <a:cubicBezTo>
                      <a:pt x="0" y="111393"/>
                      <a:pt x="111393" y="0"/>
                      <a:pt x="248804" y="0"/>
                    </a:cubicBezTo>
                    <a:cubicBezTo>
                      <a:pt x="386215" y="0"/>
                      <a:pt x="497608" y="111393"/>
                      <a:pt x="497608" y="248804"/>
                    </a:cubicBezTo>
                    <a:close/>
                  </a:path>
                </a:pathLst>
              </a:custGeom>
              <a:solidFill>
                <a:srgbClr val="0091C4"/>
              </a:solidFill>
              <a:ln w="1139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BF6A9AA6-0A50-841A-E307-040E00795F9A}"/>
                  </a:ext>
                </a:extLst>
              </p:cNvPr>
              <p:cNvSpPr/>
              <p:nvPr/>
            </p:nvSpPr>
            <p:spPr>
              <a:xfrm rot="-2700000">
                <a:off x="3752946" y="1294136"/>
                <a:ext cx="409996" cy="409995"/>
              </a:xfrm>
              <a:custGeom>
                <a:avLst/>
                <a:gdLst>
                  <a:gd name="connsiteX0" fmla="*/ 409996 w 409996"/>
                  <a:gd name="connsiteY0" fmla="*/ 204998 h 409995"/>
                  <a:gd name="connsiteX1" fmla="*/ 204998 w 409996"/>
                  <a:gd name="connsiteY1" fmla="*/ 409995 h 409995"/>
                  <a:gd name="connsiteX2" fmla="*/ 0 w 409996"/>
                  <a:gd name="connsiteY2" fmla="*/ 204998 h 409995"/>
                  <a:gd name="connsiteX3" fmla="*/ 204998 w 409996"/>
                  <a:gd name="connsiteY3" fmla="*/ 0 h 409995"/>
                  <a:gd name="connsiteX4" fmla="*/ 409996 w 409996"/>
                  <a:gd name="connsiteY4" fmla="*/ 204998 h 40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996" h="409995">
                    <a:moveTo>
                      <a:pt x="409996" y="204998"/>
                    </a:moveTo>
                    <a:cubicBezTo>
                      <a:pt x="409996" y="318215"/>
                      <a:pt x="318216" y="409995"/>
                      <a:pt x="204998" y="409995"/>
                    </a:cubicBezTo>
                    <a:cubicBezTo>
                      <a:pt x="91781" y="409995"/>
                      <a:pt x="0" y="318215"/>
                      <a:pt x="0" y="204998"/>
                    </a:cubicBezTo>
                    <a:cubicBezTo>
                      <a:pt x="0" y="91781"/>
                      <a:pt x="91781" y="0"/>
                      <a:pt x="204998" y="0"/>
                    </a:cubicBezTo>
                    <a:cubicBezTo>
                      <a:pt x="318216" y="0"/>
                      <a:pt x="409996" y="91781"/>
                      <a:pt x="409996" y="204998"/>
                    </a:cubicBezTo>
                    <a:close/>
                  </a:path>
                </a:pathLst>
              </a:custGeom>
              <a:solidFill>
                <a:srgbClr val="00B9FA"/>
              </a:solidFill>
              <a:ln w="11395" cap="flat">
                <a:noFill/>
                <a:prstDash val="solid"/>
                <a:miter/>
              </a:ln>
            </p:spPr>
            <p:txBody>
              <a:bodyPr rtlCol="0" anchor="ctr"/>
              <a:lstStyle/>
              <a:p>
                <a:endParaRPr lang="en-IN"/>
              </a:p>
            </p:txBody>
          </p:sp>
        </p:grpSp>
        <p:grpSp>
          <p:nvGrpSpPr>
            <p:cNvPr id="50" name="Graphic 5">
              <a:extLst>
                <a:ext uri="{FF2B5EF4-FFF2-40B4-BE49-F238E27FC236}">
                  <a16:creationId xmlns:a16="http://schemas.microsoft.com/office/drawing/2014/main" id="{7CEB865D-372C-9CFB-D329-DEC36B01325A}"/>
                </a:ext>
              </a:extLst>
            </p:cNvPr>
            <p:cNvGrpSpPr/>
            <p:nvPr/>
          </p:nvGrpSpPr>
          <p:grpSpPr>
            <a:xfrm>
              <a:off x="9077861" y="1643733"/>
              <a:ext cx="529281" cy="529280"/>
              <a:chOff x="5831293" y="1234366"/>
              <a:chExt cx="529281" cy="529280"/>
            </a:xfrm>
          </p:grpSpPr>
          <p:sp>
            <p:nvSpPr>
              <p:cNvPr id="51" name="Freeform: Shape 50">
                <a:extLst>
                  <a:ext uri="{FF2B5EF4-FFF2-40B4-BE49-F238E27FC236}">
                    <a16:creationId xmlns:a16="http://schemas.microsoft.com/office/drawing/2014/main" id="{94624C9C-0D65-34E0-B162-3D88A4E04D8E}"/>
                  </a:ext>
                </a:extLst>
              </p:cNvPr>
              <p:cNvSpPr/>
              <p:nvPr/>
            </p:nvSpPr>
            <p:spPr>
              <a:xfrm>
                <a:off x="5847195" y="1250279"/>
                <a:ext cx="497608" cy="497607"/>
              </a:xfrm>
              <a:custGeom>
                <a:avLst/>
                <a:gdLst>
                  <a:gd name="connsiteX0" fmla="*/ 497608 w 497608"/>
                  <a:gd name="connsiteY0" fmla="*/ 248804 h 497607"/>
                  <a:gd name="connsiteX1" fmla="*/ 248804 w 497608"/>
                  <a:gd name="connsiteY1" fmla="*/ 497607 h 497607"/>
                  <a:gd name="connsiteX2" fmla="*/ 0 w 497608"/>
                  <a:gd name="connsiteY2" fmla="*/ 248804 h 497607"/>
                  <a:gd name="connsiteX3" fmla="*/ 248804 w 497608"/>
                  <a:gd name="connsiteY3" fmla="*/ 0 h 497607"/>
                  <a:gd name="connsiteX4" fmla="*/ 497608 w 497608"/>
                  <a:gd name="connsiteY4" fmla="*/ 248804 h 497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8" h="497607">
                    <a:moveTo>
                      <a:pt x="497608" y="248804"/>
                    </a:moveTo>
                    <a:cubicBezTo>
                      <a:pt x="497608" y="386214"/>
                      <a:pt x="386215" y="497607"/>
                      <a:pt x="248804" y="497607"/>
                    </a:cubicBezTo>
                    <a:cubicBezTo>
                      <a:pt x="111393" y="497607"/>
                      <a:pt x="0" y="386214"/>
                      <a:pt x="0" y="248804"/>
                    </a:cubicBezTo>
                    <a:cubicBezTo>
                      <a:pt x="0" y="111393"/>
                      <a:pt x="111393" y="0"/>
                      <a:pt x="248804" y="0"/>
                    </a:cubicBezTo>
                    <a:cubicBezTo>
                      <a:pt x="386215" y="0"/>
                      <a:pt x="497608" y="111393"/>
                      <a:pt x="497608" y="248804"/>
                    </a:cubicBezTo>
                    <a:close/>
                  </a:path>
                </a:pathLst>
              </a:custGeom>
              <a:solidFill>
                <a:schemeClr val="accent1">
                  <a:lumMod val="50000"/>
                </a:schemeClr>
              </a:solidFill>
              <a:ln w="11395" cap="flat">
                <a:no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89B0F2A5-1416-E1AC-6380-7EC5FE83CD34}"/>
                  </a:ext>
                </a:extLst>
              </p:cNvPr>
              <p:cNvSpPr/>
              <p:nvPr/>
            </p:nvSpPr>
            <p:spPr>
              <a:xfrm rot="-1254001">
                <a:off x="5890936" y="1294009"/>
                <a:ext cx="409995" cy="409995"/>
              </a:xfrm>
              <a:custGeom>
                <a:avLst/>
                <a:gdLst>
                  <a:gd name="connsiteX0" fmla="*/ 409996 w 409995"/>
                  <a:gd name="connsiteY0" fmla="*/ 204998 h 409995"/>
                  <a:gd name="connsiteX1" fmla="*/ 204998 w 409995"/>
                  <a:gd name="connsiteY1" fmla="*/ 409995 h 409995"/>
                  <a:gd name="connsiteX2" fmla="*/ 0 w 409995"/>
                  <a:gd name="connsiteY2" fmla="*/ 204998 h 409995"/>
                  <a:gd name="connsiteX3" fmla="*/ 204998 w 409995"/>
                  <a:gd name="connsiteY3" fmla="*/ 0 h 409995"/>
                  <a:gd name="connsiteX4" fmla="*/ 409996 w 409995"/>
                  <a:gd name="connsiteY4" fmla="*/ 204998 h 40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995" h="409995">
                    <a:moveTo>
                      <a:pt x="409996" y="204998"/>
                    </a:moveTo>
                    <a:cubicBezTo>
                      <a:pt x="409996" y="318215"/>
                      <a:pt x="318215" y="409995"/>
                      <a:pt x="204998" y="409995"/>
                    </a:cubicBezTo>
                    <a:cubicBezTo>
                      <a:pt x="91781" y="409995"/>
                      <a:pt x="0" y="318215"/>
                      <a:pt x="0" y="204998"/>
                    </a:cubicBezTo>
                    <a:cubicBezTo>
                      <a:pt x="0" y="91781"/>
                      <a:pt x="91781" y="0"/>
                      <a:pt x="204998" y="0"/>
                    </a:cubicBezTo>
                    <a:cubicBezTo>
                      <a:pt x="318215" y="0"/>
                      <a:pt x="409996" y="91781"/>
                      <a:pt x="409996" y="204998"/>
                    </a:cubicBezTo>
                    <a:close/>
                  </a:path>
                </a:pathLst>
              </a:custGeom>
              <a:solidFill>
                <a:srgbClr val="0091C4"/>
              </a:solidFill>
              <a:ln w="11395" cap="flat">
                <a:noFill/>
                <a:prstDash val="solid"/>
                <a:miter/>
              </a:ln>
            </p:spPr>
            <p:txBody>
              <a:bodyPr rtlCol="0" anchor="ctr"/>
              <a:lstStyle/>
              <a:p>
                <a:endParaRPr lang="en-IN"/>
              </a:p>
            </p:txBody>
          </p:sp>
        </p:grpSp>
        <p:sp>
          <p:nvSpPr>
            <p:cNvPr id="53" name="TextBox 52">
              <a:extLst>
                <a:ext uri="{FF2B5EF4-FFF2-40B4-BE49-F238E27FC236}">
                  <a16:creationId xmlns:a16="http://schemas.microsoft.com/office/drawing/2014/main" id="{FE9B3EA6-01D3-DF9C-8916-D13B9EF42BCE}"/>
                </a:ext>
              </a:extLst>
            </p:cNvPr>
            <p:cNvSpPr txBox="1"/>
            <p:nvPr/>
          </p:nvSpPr>
          <p:spPr>
            <a:xfrm>
              <a:off x="1905966" y="1738431"/>
              <a:ext cx="1176637"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Stages</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2B0C2FFE-C814-4DF6-A50C-68EEDA07D999}"/>
                </a:ext>
              </a:extLst>
            </p:cNvPr>
            <p:cNvSpPr txBox="1"/>
            <p:nvPr/>
          </p:nvSpPr>
          <p:spPr>
            <a:xfrm>
              <a:off x="2738567" y="1180466"/>
              <a:ext cx="1079585"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Feasibility</a:t>
              </a:r>
            </a:p>
          </p:txBody>
        </p:sp>
        <p:sp>
          <p:nvSpPr>
            <p:cNvPr id="57" name="TextBox 56">
              <a:extLst>
                <a:ext uri="{FF2B5EF4-FFF2-40B4-BE49-F238E27FC236}">
                  <a16:creationId xmlns:a16="http://schemas.microsoft.com/office/drawing/2014/main" id="{DB9DDC6E-E460-849C-A5D4-8E3EE7E0065A}"/>
                </a:ext>
              </a:extLst>
            </p:cNvPr>
            <p:cNvSpPr txBox="1"/>
            <p:nvPr/>
          </p:nvSpPr>
          <p:spPr>
            <a:xfrm>
              <a:off x="3948079" y="1738431"/>
              <a:ext cx="1176637" cy="338554"/>
            </a:xfrm>
            <a:prstGeom prst="rect">
              <a:avLst/>
            </a:prstGeom>
            <a:noFill/>
          </p:spPr>
          <p:txBody>
            <a:bodyPr wrap="square" rtlCol="0">
              <a:spAutoFit/>
            </a:bodyPr>
            <a:lstStyle/>
            <a:p>
              <a:pPr lvl="0">
                <a:defRPr/>
              </a:pPr>
              <a:r>
                <a:rPr lang="en-US" sz="1600" dirty="0">
                  <a:solidFill>
                    <a:prstClr val="black"/>
                  </a:solidFill>
                </a:rPr>
                <a:t>Concept</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374E125C-D5CF-5E8B-CCFB-B241B9CCFF66}"/>
                </a:ext>
              </a:extLst>
            </p:cNvPr>
            <p:cNvSpPr txBox="1"/>
            <p:nvPr/>
          </p:nvSpPr>
          <p:spPr>
            <a:xfrm>
              <a:off x="5149856" y="1180466"/>
              <a:ext cx="1079585" cy="338554"/>
            </a:xfrm>
            <a:prstGeom prst="rect">
              <a:avLst/>
            </a:prstGeom>
            <a:noFill/>
          </p:spPr>
          <p:txBody>
            <a:bodyPr wrap="square" rtlCol="0">
              <a:spAutoFit/>
            </a:bodyPr>
            <a:lstStyle/>
            <a:p>
              <a:pPr lvl="0">
                <a:defRPr/>
              </a:pPr>
              <a:r>
                <a:rPr lang="en-US" sz="1600" dirty="0">
                  <a:solidFill>
                    <a:prstClr val="black"/>
                  </a:solidFill>
                </a:rPr>
                <a:t>Design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674154AB-5672-E4DD-6DFD-CDA8EA96970D}"/>
                </a:ext>
              </a:extLst>
            </p:cNvPr>
            <p:cNvSpPr txBox="1"/>
            <p:nvPr/>
          </p:nvSpPr>
          <p:spPr>
            <a:xfrm>
              <a:off x="6263704" y="1718573"/>
              <a:ext cx="1380063" cy="830997"/>
            </a:xfrm>
            <a:prstGeom prst="rect">
              <a:avLst/>
            </a:prstGeom>
            <a:noFill/>
          </p:spPr>
          <p:txBody>
            <a:bodyPr wrap="square" rtlCol="0">
              <a:spAutoFit/>
            </a:bodyPr>
            <a:lstStyle/>
            <a:p>
              <a:pPr lvl="0">
                <a:defRPr/>
              </a:pPr>
              <a:r>
                <a:rPr lang="en-US" sz="1600" dirty="0">
                  <a:solidFill>
                    <a:prstClr val="black"/>
                  </a:solidFill>
                </a:rPr>
                <a:t>Supply </a:t>
              </a:r>
            </a:p>
            <a:p>
              <a:pPr lvl="0">
                <a:defRPr/>
              </a:pPr>
              <a:r>
                <a:rPr lang="en-US" sz="1600" dirty="0">
                  <a:solidFill>
                    <a:prstClr val="black"/>
                  </a:solidFill>
                </a:rPr>
                <a:t>Chain Deployment</a:t>
              </a:r>
            </a:p>
          </p:txBody>
        </p:sp>
        <p:sp>
          <p:nvSpPr>
            <p:cNvPr id="60" name="TextBox 59">
              <a:extLst>
                <a:ext uri="{FF2B5EF4-FFF2-40B4-BE49-F238E27FC236}">
                  <a16:creationId xmlns:a16="http://schemas.microsoft.com/office/drawing/2014/main" id="{90FD600C-D8B8-E253-11EA-D7F19A9EE06F}"/>
                </a:ext>
              </a:extLst>
            </p:cNvPr>
            <p:cNvSpPr txBox="1"/>
            <p:nvPr/>
          </p:nvSpPr>
          <p:spPr>
            <a:xfrm>
              <a:off x="6984148" y="1180466"/>
              <a:ext cx="1267560" cy="338554"/>
            </a:xfrm>
            <a:prstGeom prst="rect">
              <a:avLst/>
            </a:prstGeom>
            <a:noFill/>
          </p:spPr>
          <p:txBody>
            <a:bodyPr wrap="square" rtlCol="0">
              <a:spAutoFit/>
            </a:bodyPr>
            <a:lstStyle/>
            <a:p>
              <a:pPr lvl="0">
                <a:defRPr/>
              </a:pPr>
              <a:r>
                <a:rPr lang="en-US" sz="1600" dirty="0">
                  <a:solidFill>
                    <a:prstClr val="black"/>
                  </a:solidFill>
                </a:rPr>
                <a:t>PPAP / SOP </a:t>
              </a:r>
            </a:p>
          </p:txBody>
        </p:sp>
        <p:sp>
          <p:nvSpPr>
            <p:cNvPr id="61" name="TextBox 60">
              <a:extLst>
                <a:ext uri="{FF2B5EF4-FFF2-40B4-BE49-F238E27FC236}">
                  <a16:creationId xmlns:a16="http://schemas.microsoft.com/office/drawing/2014/main" id="{32F12B35-D9FF-D25F-9DFC-E9A683AD9C75}"/>
                </a:ext>
              </a:extLst>
            </p:cNvPr>
            <p:cNvSpPr txBox="1"/>
            <p:nvPr/>
          </p:nvSpPr>
          <p:spPr>
            <a:xfrm>
              <a:off x="8276679" y="1738431"/>
              <a:ext cx="1176637" cy="338554"/>
            </a:xfrm>
            <a:prstGeom prst="rect">
              <a:avLst/>
            </a:prstGeom>
            <a:noFill/>
          </p:spPr>
          <p:txBody>
            <a:bodyPr wrap="square" rtlCol="0">
              <a:spAutoFit/>
            </a:bodyPr>
            <a:lstStyle/>
            <a:p>
              <a:pPr lvl="0">
                <a:defRPr/>
              </a:pPr>
              <a:r>
                <a:rPr lang="en-US" sz="1600" dirty="0">
                  <a:solidFill>
                    <a:prstClr val="black"/>
                  </a:solidFill>
                </a:rPr>
                <a:t>Post </a:t>
              </a:r>
              <a:r>
                <a:rPr lang="en-US" sz="1600" dirty="0" err="1">
                  <a:solidFill>
                    <a:prstClr val="black"/>
                  </a:solidFill>
                </a:rPr>
                <a:t>SoP</a:t>
              </a:r>
              <a:r>
                <a:rPr lang="en-US" sz="1600" dirty="0">
                  <a:solidFill>
                    <a:prstClr val="black"/>
                  </a:solidFill>
                </a:rPr>
                <a:t> </a:t>
              </a:r>
              <a:endParaRPr lang="en-IN" sz="1600" dirty="0">
                <a:solidFill>
                  <a:prstClr val="black"/>
                </a:solidFill>
              </a:endParaRPr>
            </a:p>
          </p:txBody>
        </p:sp>
        <p:sp>
          <p:nvSpPr>
            <p:cNvPr id="62" name="TextBox 61">
              <a:extLst>
                <a:ext uri="{FF2B5EF4-FFF2-40B4-BE49-F238E27FC236}">
                  <a16:creationId xmlns:a16="http://schemas.microsoft.com/office/drawing/2014/main" id="{6D4671D5-901B-D72A-5282-75917B1CE6F3}"/>
                </a:ext>
              </a:extLst>
            </p:cNvPr>
            <p:cNvSpPr txBox="1"/>
            <p:nvPr/>
          </p:nvSpPr>
          <p:spPr>
            <a:xfrm>
              <a:off x="2747062" y="1697994"/>
              <a:ext cx="290361" cy="400110"/>
            </a:xfrm>
            <a:prstGeom prst="rect">
              <a:avLst/>
            </a:prstGeom>
            <a:noFill/>
          </p:spPr>
          <p:txBody>
            <a:bodyPr wrap="square" rtlCol="0">
              <a:spAutoFit/>
            </a:bodyPr>
            <a:lstStyle/>
            <a:p>
              <a:pPr algn="ctr"/>
              <a:r>
                <a:rPr lang="en-AU" sz="2000" b="1" dirty="0">
                  <a:solidFill>
                    <a:schemeClr val="bg1"/>
                  </a:solidFill>
                </a:rPr>
                <a:t>1</a:t>
              </a:r>
              <a:endParaRPr lang="en-IN" sz="2000" b="1" dirty="0">
                <a:solidFill>
                  <a:schemeClr val="bg1"/>
                </a:solidFill>
              </a:endParaRPr>
            </a:p>
          </p:txBody>
        </p:sp>
        <p:sp>
          <p:nvSpPr>
            <p:cNvPr id="63" name="TextBox 62">
              <a:extLst>
                <a:ext uri="{FF2B5EF4-FFF2-40B4-BE49-F238E27FC236}">
                  <a16:creationId xmlns:a16="http://schemas.microsoft.com/office/drawing/2014/main" id="{AE2FCF32-CFC1-4F4A-095B-8BDE17A69D8C}"/>
                </a:ext>
              </a:extLst>
            </p:cNvPr>
            <p:cNvSpPr txBox="1"/>
            <p:nvPr/>
          </p:nvSpPr>
          <p:spPr>
            <a:xfrm>
              <a:off x="3816889" y="1279875"/>
              <a:ext cx="290361" cy="400110"/>
            </a:xfrm>
            <a:prstGeom prst="rect">
              <a:avLst/>
            </a:prstGeom>
            <a:noFill/>
          </p:spPr>
          <p:txBody>
            <a:bodyPr wrap="square" rtlCol="0">
              <a:spAutoFit/>
            </a:bodyPr>
            <a:lstStyle/>
            <a:p>
              <a:pPr algn="ctr"/>
              <a:r>
                <a:rPr lang="en-AU" sz="2000" b="1" dirty="0">
                  <a:solidFill>
                    <a:schemeClr val="bg1"/>
                  </a:solidFill>
                </a:rPr>
                <a:t>2</a:t>
              </a:r>
              <a:endParaRPr lang="en-IN" sz="2000" b="1" dirty="0">
                <a:solidFill>
                  <a:schemeClr val="bg1"/>
                </a:solidFill>
              </a:endParaRPr>
            </a:p>
          </p:txBody>
        </p:sp>
        <p:sp>
          <p:nvSpPr>
            <p:cNvPr id="64" name="TextBox 63">
              <a:extLst>
                <a:ext uri="{FF2B5EF4-FFF2-40B4-BE49-F238E27FC236}">
                  <a16:creationId xmlns:a16="http://schemas.microsoft.com/office/drawing/2014/main" id="{63D34A39-B586-4839-EBB1-F9E7FD47B024}"/>
                </a:ext>
              </a:extLst>
            </p:cNvPr>
            <p:cNvSpPr txBox="1"/>
            <p:nvPr/>
          </p:nvSpPr>
          <p:spPr>
            <a:xfrm>
              <a:off x="4886960" y="1707653"/>
              <a:ext cx="290361" cy="400110"/>
            </a:xfrm>
            <a:prstGeom prst="rect">
              <a:avLst/>
            </a:prstGeom>
            <a:noFill/>
          </p:spPr>
          <p:txBody>
            <a:bodyPr wrap="square" rtlCol="0">
              <a:spAutoFit/>
            </a:bodyPr>
            <a:lstStyle/>
            <a:p>
              <a:pPr algn="ctr"/>
              <a:r>
                <a:rPr lang="en-AU" sz="2000" b="1" dirty="0">
                  <a:solidFill>
                    <a:schemeClr val="bg1"/>
                  </a:solidFill>
                </a:rPr>
                <a:t>3</a:t>
              </a:r>
              <a:endParaRPr lang="en-IN" sz="2000" b="1" dirty="0">
                <a:solidFill>
                  <a:schemeClr val="bg1"/>
                </a:solidFill>
              </a:endParaRPr>
            </a:p>
          </p:txBody>
        </p:sp>
        <p:sp>
          <p:nvSpPr>
            <p:cNvPr id="65" name="TextBox 64">
              <a:extLst>
                <a:ext uri="{FF2B5EF4-FFF2-40B4-BE49-F238E27FC236}">
                  <a16:creationId xmlns:a16="http://schemas.microsoft.com/office/drawing/2014/main" id="{C78360D6-41EA-83EA-369D-E13E2627320A}"/>
                </a:ext>
              </a:extLst>
            </p:cNvPr>
            <p:cNvSpPr txBox="1"/>
            <p:nvPr/>
          </p:nvSpPr>
          <p:spPr>
            <a:xfrm>
              <a:off x="5945156" y="1297884"/>
              <a:ext cx="290361" cy="400110"/>
            </a:xfrm>
            <a:prstGeom prst="rect">
              <a:avLst/>
            </a:prstGeom>
            <a:noFill/>
          </p:spPr>
          <p:txBody>
            <a:bodyPr wrap="square" rtlCol="0">
              <a:spAutoFit/>
            </a:bodyPr>
            <a:lstStyle/>
            <a:p>
              <a:pPr algn="ctr"/>
              <a:r>
                <a:rPr lang="en-AU" sz="2000" b="1" dirty="0">
                  <a:solidFill>
                    <a:schemeClr val="bg1"/>
                  </a:solidFill>
                </a:rPr>
                <a:t>4</a:t>
              </a:r>
              <a:endParaRPr lang="en-IN" sz="2000" b="1" dirty="0">
                <a:solidFill>
                  <a:schemeClr val="bg1"/>
                </a:solidFill>
              </a:endParaRPr>
            </a:p>
          </p:txBody>
        </p:sp>
        <p:sp>
          <p:nvSpPr>
            <p:cNvPr id="66" name="TextBox 65">
              <a:extLst>
                <a:ext uri="{FF2B5EF4-FFF2-40B4-BE49-F238E27FC236}">
                  <a16:creationId xmlns:a16="http://schemas.microsoft.com/office/drawing/2014/main" id="{B342E31D-94A7-AD2B-2695-84591CAD8759}"/>
                </a:ext>
              </a:extLst>
            </p:cNvPr>
            <p:cNvSpPr txBox="1"/>
            <p:nvPr/>
          </p:nvSpPr>
          <p:spPr>
            <a:xfrm>
              <a:off x="7050218" y="1696756"/>
              <a:ext cx="290361" cy="400110"/>
            </a:xfrm>
            <a:prstGeom prst="rect">
              <a:avLst/>
            </a:prstGeom>
            <a:noFill/>
          </p:spPr>
          <p:txBody>
            <a:bodyPr wrap="square" rtlCol="0">
              <a:spAutoFit/>
            </a:bodyPr>
            <a:lstStyle/>
            <a:p>
              <a:pPr algn="ctr"/>
              <a:r>
                <a:rPr lang="en-AU" sz="2000" b="1" dirty="0">
                  <a:solidFill>
                    <a:schemeClr val="bg1"/>
                  </a:solidFill>
                </a:rPr>
                <a:t>5</a:t>
              </a:r>
              <a:endParaRPr lang="en-IN" sz="2000" b="1" dirty="0">
                <a:solidFill>
                  <a:schemeClr val="bg1"/>
                </a:solidFill>
              </a:endParaRPr>
            </a:p>
          </p:txBody>
        </p:sp>
        <p:sp>
          <p:nvSpPr>
            <p:cNvPr id="67" name="TextBox 66">
              <a:extLst>
                <a:ext uri="{FF2B5EF4-FFF2-40B4-BE49-F238E27FC236}">
                  <a16:creationId xmlns:a16="http://schemas.microsoft.com/office/drawing/2014/main" id="{7F608D2A-0F5D-9519-46EE-D8773147CD43}"/>
                </a:ext>
              </a:extLst>
            </p:cNvPr>
            <p:cNvSpPr txBox="1"/>
            <p:nvPr/>
          </p:nvSpPr>
          <p:spPr>
            <a:xfrm>
              <a:off x="8117196" y="1281099"/>
              <a:ext cx="290361" cy="400110"/>
            </a:xfrm>
            <a:prstGeom prst="rect">
              <a:avLst/>
            </a:prstGeom>
            <a:noFill/>
          </p:spPr>
          <p:txBody>
            <a:bodyPr wrap="square" rtlCol="0">
              <a:spAutoFit/>
            </a:bodyPr>
            <a:lstStyle/>
            <a:p>
              <a:pPr algn="ctr"/>
              <a:r>
                <a:rPr lang="en-AU" sz="2000" b="1" dirty="0">
                  <a:solidFill>
                    <a:schemeClr val="bg1"/>
                  </a:solidFill>
                </a:rPr>
                <a:t>6</a:t>
              </a:r>
              <a:endParaRPr lang="en-IN" sz="2000" b="1" dirty="0">
                <a:solidFill>
                  <a:schemeClr val="bg1"/>
                </a:solidFill>
              </a:endParaRPr>
            </a:p>
          </p:txBody>
        </p:sp>
        <p:sp>
          <p:nvSpPr>
            <p:cNvPr id="68" name="TextBox 67">
              <a:extLst>
                <a:ext uri="{FF2B5EF4-FFF2-40B4-BE49-F238E27FC236}">
                  <a16:creationId xmlns:a16="http://schemas.microsoft.com/office/drawing/2014/main" id="{EF5211EF-C2C0-B83F-6254-308A0D39154C}"/>
                </a:ext>
              </a:extLst>
            </p:cNvPr>
            <p:cNvSpPr txBox="1"/>
            <p:nvPr/>
          </p:nvSpPr>
          <p:spPr>
            <a:xfrm>
              <a:off x="9212076" y="1699936"/>
              <a:ext cx="290361" cy="400110"/>
            </a:xfrm>
            <a:prstGeom prst="rect">
              <a:avLst/>
            </a:prstGeom>
            <a:noFill/>
          </p:spPr>
          <p:txBody>
            <a:bodyPr wrap="square" rtlCol="0">
              <a:spAutoFit/>
            </a:bodyPr>
            <a:lstStyle/>
            <a:p>
              <a:pPr algn="ctr"/>
              <a:r>
                <a:rPr lang="en-AU" sz="2000" b="1" dirty="0">
                  <a:solidFill>
                    <a:schemeClr val="bg1"/>
                  </a:solidFill>
                </a:rPr>
                <a:t>7</a:t>
              </a:r>
              <a:endParaRPr lang="en-IN" sz="2000" b="1" dirty="0">
                <a:solidFill>
                  <a:schemeClr val="bg1"/>
                </a:solidFill>
              </a:endParaRPr>
            </a:p>
          </p:txBody>
        </p:sp>
      </p:grpSp>
    </p:spTree>
    <p:extLst>
      <p:ext uri="{BB962C8B-B14F-4D97-AF65-F5344CB8AC3E}">
        <p14:creationId xmlns:p14="http://schemas.microsoft.com/office/powerpoint/2010/main" val="304970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70817-C359-EBE7-39BB-27FA60933CD0}"/>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22848FA1-E98A-0F3B-369F-58533AE70EBB}"/>
              </a:ext>
            </a:extLst>
          </p:cNvPr>
          <p:cNvSpPr/>
          <p:nvPr/>
        </p:nvSpPr>
        <p:spPr>
          <a:xfrm>
            <a:off x="1328923" y="5637094"/>
            <a:ext cx="9801193" cy="897810"/>
          </a:xfrm>
          <a:prstGeom prst="roundRect">
            <a:avLst>
              <a:gd name="adj" fmla="val 7693"/>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Title 9">
            <a:extLst>
              <a:ext uri="{FF2B5EF4-FFF2-40B4-BE49-F238E27FC236}">
                <a16:creationId xmlns:a16="http://schemas.microsoft.com/office/drawing/2014/main" id="{45A08F34-2ACA-DC03-CEB1-2C14CC2A68F9}"/>
              </a:ext>
            </a:extLst>
          </p:cNvPr>
          <p:cNvSpPr>
            <a:spLocks noGrp="1"/>
          </p:cNvSpPr>
          <p:nvPr>
            <p:ph type="title"/>
          </p:nvPr>
        </p:nvSpPr>
        <p:spPr>
          <a:xfrm>
            <a:off x="418322" y="162902"/>
            <a:ext cx="9628503" cy="535531"/>
          </a:xfrm>
        </p:spPr>
        <p:txBody>
          <a:bodyPr/>
          <a:lstStyle/>
          <a:p>
            <a:r>
              <a:rPr lang="en-US"/>
              <a:t>Mobility Engineering </a:t>
            </a:r>
            <a:endParaRPr lang="en-IN"/>
          </a:p>
        </p:txBody>
      </p:sp>
      <p:sp>
        <p:nvSpPr>
          <p:cNvPr id="16" name="Freeform: Shape 15">
            <a:extLst>
              <a:ext uri="{FF2B5EF4-FFF2-40B4-BE49-F238E27FC236}">
                <a16:creationId xmlns:a16="http://schemas.microsoft.com/office/drawing/2014/main" id="{5F683BB3-EFB1-F8A6-52E1-1CD3973525AB}"/>
              </a:ext>
            </a:extLst>
          </p:cNvPr>
          <p:cNvSpPr/>
          <p:nvPr/>
        </p:nvSpPr>
        <p:spPr>
          <a:xfrm>
            <a:off x="639713" y="2710421"/>
            <a:ext cx="3964898" cy="3147015"/>
          </a:xfrm>
          <a:custGeom>
            <a:avLst/>
            <a:gdLst>
              <a:gd name="connsiteX0" fmla="*/ 0 w 4242140"/>
              <a:gd name="connsiteY0" fmla="*/ 0 h 1315428"/>
              <a:gd name="connsiteX1" fmla="*/ 4242140 w 4242140"/>
              <a:gd name="connsiteY1" fmla="*/ 0 h 1315428"/>
              <a:gd name="connsiteX2" fmla="*/ 4242140 w 4242140"/>
              <a:gd name="connsiteY2" fmla="*/ 1315428 h 1315428"/>
              <a:gd name="connsiteX3" fmla="*/ 0 w 4242140"/>
              <a:gd name="connsiteY3" fmla="*/ 1315428 h 1315428"/>
              <a:gd name="connsiteX4" fmla="*/ 0 w 4242140"/>
              <a:gd name="connsiteY4" fmla="*/ 0 h 1315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2140" h="1315428">
                <a:moveTo>
                  <a:pt x="0" y="0"/>
                </a:moveTo>
                <a:lnTo>
                  <a:pt x="4242140" y="0"/>
                </a:lnTo>
                <a:lnTo>
                  <a:pt x="4242140" y="1315428"/>
                </a:lnTo>
                <a:lnTo>
                  <a:pt x="0" y="1315428"/>
                </a:lnTo>
                <a:lnTo>
                  <a:pt x="0" y="0"/>
                </a:lnTo>
                <a:close/>
              </a:path>
            </a:pathLst>
          </a:custGeom>
          <a:noFill/>
        </p:spPr>
        <p:txBody>
          <a:bodyPr wrap="square" rtlCol="0">
            <a:spAutoFit/>
          </a:bodyPr>
          <a:lstStyle/>
          <a:p>
            <a:pPr marL="0" lvl="1" defTabSz="711200">
              <a:lnSpc>
                <a:spcPct val="90000"/>
              </a:lnSpc>
              <a:spcBef>
                <a:spcPct val="0"/>
              </a:spcBef>
              <a:spcAft>
                <a:spcPct val="20000"/>
              </a:spcAft>
            </a:pPr>
            <a:r>
              <a:rPr lang="en-US" sz="1500" b="1" dirty="0">
                <a:solidFill>
                  <a:srgbClr val="0A4D88"/>
                </a:solidFill>
                <a:latin typeface="Calibri" panose="020F0502020204030204"/>
              </a:rPr>
              <a:t>Areas </a:t>
            </a:r>
          </a:p>
          <a:p>
            <a:pPr marL="285750" lvl="1" indent="-285750" defTabSz="711200">
              <a:lnSpc>
                <a:spcPct val="90000"/>
              </a:lnSpc>
              <a:spcBef>
                <a:spcPct val="0"/>
              </a:spcBef>
              <a:spcAft>
                <a:spcPct val="20000"/>
              </a:spcAft>
              <a:buFont typeface="Arial" panose="020B0604020202020204" pitchFamily="34" charset="0"/>
              <a:buChar char="•"/>
            </a:pPr>
            <a:r>
              <a:rPr lang="en-US" sz="1400" dirty="0">
                <a:latin typeface="Calibri" panose="020F0502020204030204"/>
              </a:rPr>
              <a:t>Benchmarking / Target Setting / PALS &amp; PATS</a:t>
            </a:r>
          </a:p>
          <a:p>
            <a:pPr marL="285750" lvl="1" indent="-285750" defTabSz="711200">
              <a:lnSpc>
                <a:spcPct val="90000"/>
              </a:lnSpc>
              <a:spcBef>
                <a:spcPct val="0"/>
              </a:spcBef>
              <a:spcAft>
                <a:spcPct val="20000"/>
              </a:spcAft>
              <a:buFont typeface="Arial" panose="020B0604020202020204" pitchFamily="34" charset="0"/>
              <a:buChar char="•"/>
            </a:pPr>
            <a:r>
              <a:rPr lang="en-US" sz="1400" dirty="0">
                <a:latin typeface="Calibri" panose="020F0502020204030204"/>
              </a:rPr>
              <a:t>Architecture / System Sizing &amp; Selection</a:t>
            </a:r>
          </a:p>
          <a:p>
            <a:pPr marL="285750" lvl="1" indent="-285750" defTabSz="711200">
              <a:lnSpc>
                <a:spcPct val="90000"/>
              </a:lnSpc>
              <a:spcBef>
                <a:spcPct val="0"/>
              </a:spcBef>
              <a:spcAft>
                <a:spcPct val="20000"/>
              </a:spcAft>
              <a:buFont typeface="Arial" panose="020B0604020202020204" pitchFamily="34" charset="0"/>
              <a:buChar char="•"/>
            </a:pPr>
            <a:r>
              <a:rPr lang="en-US" sz="1400" dirty="0">
                <a:latin typeface="Calibri" panose="020F0502020204030204"/>
              </a:rPr>
              <a:t>Human Ergonomics </a:t>
            </a:r>
          </a:p>
          <a:p>
            <a:pPr marL="285750" lvl="1" indent="-285750" defTabSz="711200">
              <a:lnSpc>
                <a:spcPct val="90000"/>
              </a:lnSpc>
              <a:spcBef>
                <a:spcPct val="0"/>
              </a:spcBef>
              <a:spcAft>
                <a:spcPct val="20000"/>
              </a:spcAft>
              <a:buFont typeface="Arial" panose="020B0604020202020204" pitchFamily="34" charset="0"/>
              <a:buChar char="•"/>
            </a:pPr>
            <a:r>
              <a:rPr lang="en-US" sz="1400" dirty="0">
                <a:latin typeface="Calibri" panose="020F0502020204030204"/>
              </a:rPr>
              <a:t>Platform Engineering </a:t>
            </a:r>
          </a:p>
          <a:p>
            <a:pPr marL="742950" lvl="2" indent="-285750" defTabSz="711200">
              <a:lnSpc>
                <a:spcPct val="90000"/>
              </a:lnSpc>
              <a:spcBef>
                <a:spcPct val="0"/>
              </a:spcBef>
              <a:spcAft>
                <a:spcPct val="20000"/>
              </a:spcAft>
              <a:buFont typeface="Arial" panose="020B0604020202020204" pitchFamily="34" charset="0"/>
              <a:buChar char="•"/>
            </a:pPr>
            <a:r>
              <a:rPr lang="en-US" sz="1400" dirty="0">
                <a:latin typeface="Calibri" panose="020F0502020204030204"/>
              </a:rPr>
              <a:t>Structure </a:t>
            </a:r>
          </a:p>
          <a:p>
            <a:pPr marL="742950" lvl="2" indent="-285750" defTabSz="711200">
              <a:lnSpc>
                <a:spcPct val="90000"/>
              </a:lnSpc>
              <a:spcBef>
                <a:spcPct val="0"/>
              </a:spcBef>
              <a:spcAft>
                <a:spcPct val="20000"/>
              </a:spcAft>
              <a:buFont typeface="Arial" panose="020B0604020202020204" pitchFamily="34" charset="0"/>
              <a:buChar char="•"/>
            </a:pPr>
            <a:r>
              <a:rPr lang="en-US" sz="1400" dirty="0">
                <a:latin typeface="Calibri" panose="020F0502020204030204"/>
              </a:rPr>
              <a:t>Suspension, Brakes &amp; Steering </a:t>
            </a:r>
          </a:p>
          <a:p>
            <a:pPr marL="285750" lvl="1" indent="-285750" defTabSz="711200">
              <a:lnSpc>
                <a:spcPct val="90000"/>
              </a:lnSpc>
              <a:spcBef>
                <a:spcPct val="0"/>
              </a:spcBef>
              <a:spcAft>
                <a:spcPct val="20000"/>
              </a:spcAft>
              <a:buFont typeface="Arial" panose="020B0604020202020204" pitchFamily="34" charset="0"/>
              <a:buChar char="•"/>
            </a:pPr>
            <a:r>
              <a:rPr lang="en-US" sz="1400" dirty="0">
                <a:latin typeface="Calibri" panose="020F0502020204030204"/>
              </a:rPr>
              <a:t>Vehicle Electricals (HV/LV)</a:t>
            </a:r>
          </a:p>
          <a:p>
            <a:pPr marL="285750" lvl="1" indent="-285750" defTabSz="711200">
              <a:lnSpc>
                <a:spcPct val="90000"/>
              </a:lnSpc>
              <a:spcBef>
                <a:spcPct val="0"/>
              </a:spcBef>
              <a:spcAft>
                <a:spcPct val="20000"/>
              </a:spcAft>
              <a:buFont typeface="Arial" panose="020B0604020202020204" pitchFamily="34" charset="0"/>
              <a:buChar char="•"/>
            </a:pPr>
            <a:r>
              <a:rPr lang="en-US" sz="1400" dirty="0"/>
              <a:t>Control System / SW &amp; Diagnostics </a:t>
            </a:r>
          </a:p>
          <a:p>
            <a:pPr marL="285750" lvl="1" indent="-285750" defTabSz="711200">
              <a:lnSpc>
                <a:spcPct val="90000"/>
              </a:lnSpc>
              <a:spcBef>
                <a:spcPct val="0"/>
              </a:spcBef>
              <a:spcAft>
                <a:spcPct val="20000"/>
              </a:spcAft>
              <a:buFont typeface="Arial" panose="020B0604020202020204" pitchFamily="34" charset="0"/>
              <a:buChar char="•"/>
            </a:pPr>
            <a:r>
              <a:rPr lang="en-US" altLang="en-US" sz="1400" dirty="0"/>
              <a:t>Thermal management </a:t>
            </a:r>
          </a:p>
          <a:p>
            <a:pPr marL="285750" lvl="1" indent="-285750" defTabSz="711200">
              <a:lnSpc>
                <a:spcPct val="90000"/>
              </a:lnSpc>
              <a:spcBef>
                <a:spcPct val="0"/>
              </a:spcBef>
              <a:spcAft>
                <a:spcPct val="20000"/>
              </a:spcAft>
              <a:buFont typeface="Arial" panose="020B0604020202020204" pitchFamily="34" charset="0"/>
              <a:buChar char="•"/>
            </a:pPr>
            <a:r>
              <a:rPr lang="en-US" altLang="en-US" sz="1400" dirty="0"/>
              <a:t>Prototyping &amp; Testing </a:t>
            </a:r>
          </a:p>
          <a:p>
            <a:pPr marL="285750" lvl="1" indent="-285750" defTabSz="711200">
              <a:lnSpc>
                <a:spcPct val="90000"/>
              </a:lnSpc>
              <a:spcBef>
                <a:spcPct val="0"/>
              </a:spcBef>
              <a:spcAft>
                <a:spcPct val="20000"/>
              </a:spcAft>
              <a:buFont typeface="Arial" panose="020B0604020202020204" pitchFamily="34" charset="0"/>
              <a:buChar char="•"/>
            </a:pPr>
            <a:r>
              <a:rPr lang="en-US" altLang="en-US" sz="1400" dirty="0"/>
              <a:t>Homologation / Certification </a:t>
            </a:r>
          </a:p>
          <a:p>
            <a:pPr marL="285750" lvl="1" indent="-285750" defTabSz="711200">
              <a:lnSpc>
                <a:spcPct val="90000"/>
              </a:lnSpc>
              <a:spcBef>
                <a:spcPct val="0"/>
              </a:spcBef>
              <a:spcAft>
                <a:spcPct val="20000"/>
              </a:spcAft>
              <a:buFont typeface="Arial" panose="020B0604020202020204" pitchFamily="34" charset="0"/>
              <a:buChar char="•"/>
            </a:pPr>
            <a:endParaRPr lang="en-US" altLang="en-US" sz="1400" dirty="0">
              <a:solidFill>
                <a:srgbClr val="0A4D88"/>
              </a:solidFill>
            </a:endParaRPr>
          </a:p>
        </p:txBody>
      </p:sp>
      <p:sp>
        <p:nvSpPr>
          <p:cNvPr id="62" name="TextBox 61">
            <a:extLst>
              <a:ext uri="{FF2B5EF4-FFF2-40B4-BE49-F238E27FC236}">
                <a16:creationId xmlns:a16="http://schemas.microsoft.com/office/drawing/2014/main" id="{461D1EAD-AE89-C0D8-2CFB-3E4572196EF8}"/>
              </a:ext>
            </a:extLst>
          </p:cNvPr>
          <p:cNvSpPr txBox="1"/>
          <p:nvPr/>
        </p:nvSpPr>
        <p:spPr>
          <a:xfrm>
            <a:off x="418322" y="577329"/>
            <a:ext cx="5765937" cy="338554"/>
          </a:xfrm>
          <a:prstGeom prst="rect">
            <a:avLst/>
          </a:prstGeom>
          <a:noFill/>
        </p:spPr>
        <p:txBody>
          <a:bodyPr wrap="none" rtlCol="0">
            <a:spAutoFit/>
          </a:bodyPr>
          <a:lstStyle/>
          <a:p>
            <a:pPr algn="l"/>
            <a:r>
              <a:rPr lang="en-US" sz="1600" dirty="0">
                <a:solidFill>
                  <a:schemeClr val="accent1"/>
                </a:solidFill>
              </a:rPr>
              <a:t>Concept to SOP Support – Full Vehicle Engineering &amp; Development </a:t>
            </a:r>
            <a:endParaRPr lang="en-IN" sz="1600" dirty="0">
              <a:solidFill>
                <a:schemeClr val="accent1"/>
              </a:solidFill>
            </a:endParaRPr>
          </a:p>
        </p:txBody>
      </p:sp>
      <p:sp>
        <p:nvSpPr>
          <p:cNvPr id="3" name="TextBox 2">
            <a:extLst>
              <a:ext uri="{FF2B5EF4-FFF2-40B4-BE49-F238E27FC236}">
                <a16:creationId xmlns:a16="http://schemas.microsoft.com/office/drawing/2014/main" id="{A8F82F9B-1F88-180B-FEDC-DEF4D9346301}"/>
              </a:ext>
            </a:extLst>
          </p:cNvPr>
          <p:cNvSpPr txBox="1"/>
          <p:nvPr/>
        </p:nvSpPr>
        <p:spPr>
          <a:xfrm>
            <a:off x="639713" y="1075079"/>
            <a:ext cx="3282695" cy="1600438"/>
          </a:xfrm>
          <a:prstGeom prst="rect">
            <a:avLst/>
          </a:prstGeom>
          <a:noFill/>
        </p:spPr>
        <p:txBody>
          <a:bodyPr wrap="square" rtlCol="0">
            <a:spAutoFit/>
          </a:bodyPr>
          <a:lstStyle/>
          <a:p>
            <a:pPr marL="285750" indent="-285750" algn="l">
              <a:buFont typeface="Arial" panose="020B0604020202020204" pitchFamily="34" charset="0"/>
              <a:buChar char="•"/>
            </a:pPr>
            <a:r>
              <a:rPr lang="en-IN" sz="1400" dirty="0"/>
              <a:t>Full vehicle development</a:t>
            </a:r>
          </a:p>
          <a:p>
            <a:pPr marL="285750" indent="-285750" algn="l">
              <a:buFont typeface="Arial" panose="020B0604020202020204" pitchFamily="34" charset="0"/>
              <a:buChar char="•"/>
            </a:pPr>
            <a:r>
              <a:rPr lang="en-IN" sz="1400" dirty="0"/>
              <a:t>Variant development</a:t>
            </a:r>
          </a:p>
          <a:p>
            <a:pPr marL="285750" indent="-285750" algn="l">
              <a:buFont typeface="Arial" panose="020B0604020202020204" pitchFamily="34" charset="0"/>
              <a:buChar char="•"/>
            </a:pPr>
            <a:r>
              <a:rPr lang="en-IN" sz="1400" dirty="0"/>
              <a:t>Application development/ vehicle application</a:t>
            </a:r>
          </a:p>
          <a:p>
            <a:pPr marL="285750" indent="-285750" algn="l">
              <a:buFont typeface="Arial" panose="020B0604020202020204" pitchFamily="34" charset="0"/>
              <a:buChar char="•"/>
            </a:pPr>
            <a:r>
              <a:rPr lang="en-IN" sz="1400" dirty="0"/>
              <a:t>Facelifts and refreshes</a:t>
            </a:r>
          </a:p>
          <a:p>
            <a:pPr marL="285750" indent="-285750" algn="l">
              <a:buFont typeface="Arial" panose="020B0604020202020204" pitchFamily="34" charset="0"/>
              <a:buChar char="•"/>
            </a:pPr>
            <a:r>
              <a:rPr lang="en-IN" sz="1400" dirty="0"/>
              <a:t>Electrification</a:t>
            </a:r>
          </a:p>
          <a:p>
            <a:pPr marL="285750" indent="-285750" algn="l">
              <a:buFont typeface="Arial" panose="020B0604020202020204" pitchFamily="34" charset="0"/>
              <a:buChar char="•"/>
            </a:pPr>
            <a:r>
              <a:rPr lang="en-IN" sz="1400" dirty="0"/>
              <a:t>Hybridisation</a:t>
            </a:r>
          </a:p>
        </p:txBody>
      </p:sp>
      <p:grpSp>
        <p:nvGrpSpPr>
          <p:cNvPr id="19" name="Group 18">
            <a:extLst>
              <a:ext uri="{FF2B5EF4-FFF2-40B4-BE49-F238E27FC236}">
                <a16:creationId xmlns:a16="http://schemas.microsoft.com/office/drawing/2014/main" id="{D4BB928D-D8D8-B454-7482-B9CD4F0625D6}"/>
              </a:ext>
            </a:extLst>
          </p:cNvPr>
          <p:cNvGrpSpPr/>
          <p:nvPr/>
        </p:nvGrpSpPr>
        <p:grpSpPr>
          <a:xfrm>
            <a:off x="1682493" y="5840170"/>
            <a:ext cx="4413505" cy="608830"/>
            <a:chOff x="3920358" y="4980210"/>
            <a:chExt cx="4894348" cy="675161"/>
          </a:xfrm>
        </p:grpSpPr>
        <p:pic>
          <p:nvPicPr>
            <p:cNvPr id="7" name="Graphic 6">
              <a:extLst>
                <a:ext uri="{FF2B5EF4-FFF2-40B4-BE49-F238E27FC236}">
                  <a16:creationId xmlns:a16="http://schemas.microsoft.com/office/drawing/2014/main" id="{4E7D09CB-59D0-66D3-7371-13CFC85C06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0358" y="5051761"/>
              <a:ext cx="713994" cy="532062"/>
            </a:xfrm>
            <a:prstGeom prst="rect">
              <a:avLst/>
            </a:prstGeom>
          </p:spPr>
        </p:pic>
        <p:pic>
          <p:nvPicPr>
            <p:cNvPr id="8" name="Graphic 7">
              <a:extLst>
                <a:ext uri="{FF2B5EF4-FFF2-40B4-BE49-F238E27FC236}">
                  <a16:creationId xmlns:a16="http://schemas.microsoft.com/office/drawing/2014/main" id="{C3C3A4E9-C1A7-5D4B-4AE3-C27320A6D9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51403" y="5084732"/>
              <a:ext cx="1020035" cy="511723"/>
            </a:xfrm>
            <a:prstGeom prst="rect">
              <a:avLst/>
            </a:prstGeom>
          </p:spPr>
        </p:pic>
        <p:pic>
          <p:nvPicPr>
            <p:cNvPr id="9" name="Graphic 8">
              <a:extLst>
                <a:ext uri="{FF2B5EF4-FFF2-40B4-BE49-F238E27FC236}">
                  <a16:creationId xmlns:a16="http://schemas.microsoft.com/office/drawing/2014/main" id="{07A3E16B-65BC-CA43-C5E8-45E52BBD76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29600" y="5104604"/>
              <a:ext cx="775504" cy="517003"/>
            </a:xfrm>
            <a:prstGeom prst="rect">
              <a:avLst/>
            </a:prstGeom>
          </p:spPr>
        </p:pic>
        <p:pic>
          <p:nvPicPr>
            <p:cNvPr id="11" name="Graphic 10">
              <a:extLst>
                <a:ext uri="{FF2B5EF4-FFF2-40B4-BE49-F238E27FC236}">
                  <a16:creationId xmlns:a16="http://schemas.microsoft.com/office/drawing/2014/main" id="{5DA53632-78DC-13FC-5305-F5966F00FB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98336" y="4980210"/>
              <a:ext cx="1016370" cy="675161"/>
            </a:xfrm>
            <a:prstGeom prst="rect">
              <a:avLst/>
            </a:prstGeom>
          </p:spPr>
        </p:pic>
      </p:grpSp>
      <p:grpSp>
        <p:nvGrpSpPr>
          <p:cNvPr id="17" name="Group 16">
            <a:extLst>
              <a:ext uri="{FF2B5EF4-FFF2-40B4-BE49-F238E27FC236}">
                <a16:creationId xmlns:a16="http://schemas.microsoft.com/office/drawing/2014/main" id="{5748BFC6-408A-6603-3C86-C71D671049CA}"/>
              </a:ext>
            </a:extLst>
          </p:cNvPr>
          <p:cNvGrpSpPr/>
          <p:nvPr/>
        </p:nvGrpSpPr>
        <p:grpSpPr>
          <a:xfrm>
            <a:off x="6328713" y="5696693"/>
            <a:ext cx="4422130" cy="721701"/>
            <a:chOff x="3873534" y="5747847"/>
            <a:chExt cx="5099640" cy="832272"/>
          </a:xfrm>
        </p:grpSpPr>
        <p:pic>
          <p:nvPicPr>
            <p:cNvPr id="12" name="Picture 11" descr="A drawing of a plane&#10;&#10;Description automatically generated">
              <a:extLst>
                <a:ext uri="{FF2B5EF4-FFF2-40B4-BE49-F238E27FC236}">
                  <a16:creationId xmlns:a16="http://schemas.microsoft.com/office/drawing/2014/main" id="{EEB50058-62EF-397E-3C1F-8FE05259A1EF}"/>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flipH="1">
              <a:off x="6367760" y="5971048"/>
              <a:ext cx="1099187" cy="509510"/>
            </a:xfrm>
            <a:prstGeom prst="rect">
              <a:avLst/>
            </a:prstGeom>
          </p:spPr>
        </p:pic>
        <p:pic>
          <p:nvPicPr>
            <p:cNvPr id="13" name="Graphic 12">
              <a:extLst>
                <a:ext uri="{FF2B5EF4-FFF2-40B4-BE49-F238E27FC236}">
                  <a16:creationId xmlns:a16="http://schemas.microsoft.com/office/drawing/2014/main" id="{6488A7F8-00B6-E368-F2B6-AA2743FFCD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73534" y="5987848"/>
              <a:ext cx="807643" cy="592271"/>
            </a:xfrm>
            <a:prstGeom prst="rect">
              <a:avLst/>
            </a:prstGeom>
          </p:spPr>
        </p:pic>
        <p:pic>
          <p:nvPicPr>
            <p:cNvPr id="14" name="Graphic 13">
              <a:extLst>
                <a:ext uri="{FF2B5EF4-FFF2-40B4-BE49-F238E27FC236}">
                  <a16:creationId xmlns:a16="http://schemas.microsoft.com/office/drawing/2014/main" id="{EA823407-7FAB-3BCF-1059-0B60C3F28D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39867" y="6071907"/>
              <a:ext cx="1333307" cy="399570"/>
            </a:xfrm>
            <a:prstGeom prst="rect">
              <a:avLst/>
            </a:prstGeom>
          </p:spPr>
        </p:pic>
        <p:pic>
          <p:nvPicPr>
            <p:cNvPr id="15" name="Graphic 14">
              <a:extLst>
                <a:ext uri="{FF2B5EF4-FFF2-40B4-BE49-F238E27FC236}">
                  <a16:creationId xmlns:a16="http://schemas.microsoft.com/office/drawing/2014/main" id="{FD72747D-B302-B929-7F5C-D335BD29DE1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53235" y="5747847"/>
              <a:ext cx="1016370" cy="832272"/>
            </a:xfrm>
            <a:prstGeom prst="rect">
              <a:avLst/>
            </a:prstGeom>
          </p:spPr>
        </p:pic>
      </p:grpSp>
      <p:sp>
        <p:nvSpPr>
          <p:cNvPr id="43" name="TextBox 42">
            <a:extLst>
              <a:ext uri="{FF2B5EF4-FFF2-40B4-BE49-F238E27FC236}">
                <a16:creationId xmlns:a16="http://schemas.microsoft.com/office/drawing/2014/main" id="{CAF65E4D-D7E5-EFD3-71C7-D5259144B044}"/>
              </a:ext>
            </a:extLst>
          </p:cNvPr>
          <p:cNvSpPr txBox="1"/>
          <p:nvPr/>
        </p:nvSpPr>
        <p:spPr>
          <a:xfrm>
            <a:off x="4730824" y="1288445"/>
            <a:ext cx="3584312"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1"/>
                </a:solidFill>
              </a:rPr>
              <a:t>Frugal Engineering  / Design to Cost </a:t>
            </a:r>
          </a:p>
          <a:p>
            <a:pPr marL="285750" indent="-285750" algn="l">
              <a:buFont typeface="Arial" panose="020B0604020202020204" pitchFamily="34" charset="0"/>
              <a:buChar char="•"/>
            </a:pPr>
            <a:r>
              <a:rPr lang="en-US" sz="1400" dirty="0">
                <a:solidFill>
                  <a:schemeClr val="accent1"/>
                </a:solidFill>
              </a:rPr>
              <a:t>Global Delivery Model </a:t>
            </a:r>
          </a:p>
          <a:p>
            <a:pPr marL="285750" lvl="0" indent="-285750">
              <a:buFont typeface="Arial" panose="020B0604020202020204" pitchFamily="34" charset="0"/>
              <a:buChar char="•"/>
              <a:defRPr/>
            </a:pPr>
            <a:r>
              <a:rPr lang="en-US" sz="1400" kern="0" dirty="0"/>
              <a:t>Participation in 100+ Vehicle Engineering &amp; Development Programs, globally,  60+ Vehicles on road</a:t>
            </a:r>
          </a:p>
          <a:p>
            <a:pPr marL="285750" lvl="0" indent="-285750">
              <a:buFont typeface="Arial" panose="020B0604020202020204" pitchFamily="34" charset="0"/>
              <a:buChar char="•"/>
              <a:defRPr/>
            </a:pPr>
            <a:r>
              <a:rPr lang="en-US" sz="1400" kern="0" dirty="0"/>
              <a:t>Participation in 20+ Alternative Energy Propelled vehicles, 8+ On road</a:t>
            </a:r>
          </a:p>
          <a:p>
            <a:pPr marL="285750" lvl="0" indent="-285750">
              <a:buClr>
                <a:schemeClr val="tx1"/>
              </a:buClr>
              <a:buFont typeface="Arial" panose="020B0604020202020204" pitchFamily="34" charset="0"/>
              <a:buChar char="•"/>
              <a:defRPr/>
            </a:pPr>
            <a:r>
              <a:rPr lang="en-US" sz="1400" dirty="0"/>
              <a:t> </a:t>
            </a:r>
            <a:r>
              <a:rPr lang="en-US" sz="1400" kern="0" dirty="0"/>
              <a:t>Developed Vehicles at 1/3rd of global investments benchmarks</a:t>
            </a:r>
          </a:p>
          <a:p>
            <a:pPr marL="285750" lvl="0" indent="-285750">
              <a:buFont typeface="Arial" panose="020B0604020202020204" pitchFamily="34" charset="0"/>
              <a:buChar char="•"/>
              <a:defRPr/>
            </a:pPr>
            <a:r>
              <a:rPr lang="en-US" sz="1400" kern="0" dirty="0"/>
              <a:t>Concept to Production readiness in 24-30 months </a:t>
            </a:r>
          </a:p>
          <a:p>
            <a:pPr marL="285750" indent="-285750">
              <a:buFont typeface="Arial" panose="020B0604020202020204" pitchFamily="34" charset="0"/>
              <a:buChar char="•"/>
            </a:pPr>
            <a:r>
              <a:rPr lang="en-US" sz="1400" dirty="0">
                <a:solidFill>
                  <a:schemeClr val="accent1"/>
                </a:solidFill>
              </a:rPr>
              <a:t>700+ Supply Chain partners </a:t>
            </a:r>
          </a:p>
          <a:p>
            <a:pPr marL="285750" indent="-285750" algn="l">
              <a:buFont typeface="Arial" panose="020B0604020202020204" pitchFamily="34" charset="0"/>
              <a:buChar char="•"/>
            </a:pPr>
            <a:endParaRPr lang="en-IN" sz="1400" dirty="0">
              <a:solidFill>
                <a:schemeClr val="accent1"/>
              </a:solidFill>
            </a:endParaRPr>
          </a:p>
        </p:txBody>
      </p:sp>
      <p:pic>
        <p:nvPicPr>
          <p:cNvPr id="44" name="Picture 43" descr="A diagram of a product cost reduction&#10;&#10;Description automatically generated">
            <a:extLst>
              <a:ext uri="{FF2B5EF4-FFF2-40B4-BE49-F238E27FC236}">
                <a16:creationId xmlns:a16="http://schemas.microsoft.com/office/drawing/2014/main" id="{0805E804-57A8-3536-803A-5F656A41E918}"/>
              </a:ext>
            </a:extLst>
          </p:cNvPr>
          <p:cNvPicPr>
            <a:picLocks noChangeAspect="1"/>
          </p:cNvPicPr>
          <p:nvPr/>
        </p:nvPicPr>
        <p:blipFill>
          <a:blip r:embed="rId18">
            <a:extLst>
              <a:ext uri="{28A0092B-C50C-407E-A947-70E740481C1C}">
                <a14:useLocalDpi xmlns:a14="http://schemas.microsoft.com/office/drawing/2010/main" val="0"/>
              </a:ext>
            </a:extLst>
          </a:blip>
          <a:srcRect l="16830" r="14671" b="10008"/>
          <a:stretch>
            <a:fillRect/>
          </a:stretch>
        </p:blipFill>
        <p:spPr>
          <a:xfrm>
            <a:off x="8660521" y="1660193"/>
            <a:ext cx="3267954" cy="3609897"/>
          </a:xfrm>
          <a:prstGeom prst="rect">
            <a:avLst/>
          </a:prstGeom>
          <a:effectLst>
            <a:outerShdw blurRad="50800" dist="38100" dir="2700000" algn="tl" rotWithShape="0">
              <a:prstClr val="black">
                <a:alpha val="40000"/>
              </a:prstClr>
            </a:outerShdw>
          </a:effectLst>
        </p:spPr>
      </p:pic>
      <p:sp>
        <p:nvSpPr>
          <p:cNvPr id="45" name="TextBox 44">
            <a:extLst>
              <a:ext uri="{FF2B5EF4-FFF2-40B4-BE49-F238E27FC236}">
                <a16:creationId xmlns:a16="http://schemas.microsoft.com/office/drawing/2014/main" id="{84B196B6-5658-C86F-6148-9849F93A954D}"/>
              </a:ext>
            </a:extLst>
          </p:cNvPr>
          <p:cNvSpPr txBox="1"/>
          <p:nvPr/>
        </p:nvSpPr>
        <p:spPr>
          <a:xfrm>
            <a:off x="8345802" y="1152362"/>
            <a:ext cx="35826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4D88"/>
                </a:solidFill>
                <a:effectLst/>
                <a:uLnTx/>
                <a:uFillTx/>
                <a:latin typeface="Calibri" panose="020F0502020204030204"/>
                <a:ea typeface="+mn-ea"/>
                <a:cs typeface="+mn-cs"/>
              </a:rPr>
              <a:t>Frugal </a:t>
            </a:r>
            <a:r>
              <a:rPr kumimoji="0" lang="en-US" sz="2000" b="0" i="0" u="none" strike="noStrike" kern="1200" cap="none" spc="0" normalizeH="0" baseline="0" noProof="0" err="1">
                <a:ln>
                  <a:noFill/>
                </a:ln>
                <a:solidFill>
                  <a:srgbClr val="0A4D88"/>
                </a:solidFill>
                <a:effectLst/>
                <a:uLnTx/>
                <a:uFillTx/>
                <a:latin typeface="Calibri" panose="020F0502020204030204"/>
                <a:ea typeface="+mn-ea"/>
                <a:cs typeface="+mn-cs"/>
              </a:rPr>
              <a:t>Engi</a:t>
            </a:r>
            <a:r>
              <a:rPr kumimoji="0" lang="en-US" sz="2000" b="1" i="0" u="none" strike="noStrike" kern="1200" cap="none" spc="0" normalizeH="0" baseline="0" noProof="0" err="1">
                <a:ln>
                  <a:noFill/>
                </a:ln>
                <a:solidFill>
                  <a:srgbClr val="0A4D88"/>
                </a:solidFill>
                <a:effectLst/>
                <a:uLnTx/>
                <a:uFillTx/>
                <a:latin typeface="Calibri" panose="020F0502020204030204"/>
                <a:ea typeface="+mn-ea"/>
                <a:cs typeface="+mn-cs"/>
              </a:rPr>
              <a:t>NEAR</a:t>
            </a:r>
            <a:r>
              <a:rPr kumimoji="0" lang="en-US" sz="2000" b="0" i="0" u="none" strike="noStrike" kern="1200" cap="none" spc="0" normalizeH="0" baseline="0" noProof="0" err="1">
                <a:ln>
                  <a:noFill/>
                </a:ln>
                <a:solidFill>
                  <a:srgbClr val="0A4D88"/>
                </a:solidFill>
                <a:effectLst/>
                <a:uLnTx/>
                <a:uFillTx/>
                <a:latin typeface="Calibri" panose="020F0502020204030204"/>
                <a:ea typeface="+mn-ea"/>
                <a:cs typeface="+mn-cs"/>
              </a:rPr>
              <a:t>ing</a:t>
            </a:r>
            <a:r>
              <a:rPr kumimoji="0" lang="en-US" sz="2000" b="0" i="0" u="none" strike="noStrike" kern="1200" cap="none" spc="0" normalizeH="0" baseline="0" noProof="0">
                <a:ln>
                  <a:noFill/>
                </a:ln>
                <a:solidFill>
                  <a:srgbClr val="0A4D88"/>
                </a:solidFill>
                <a:effectLst/>
                <a:uLnTx/>
                <a:uFillTx/>
                <a:latin typeface="Calibri" panose="020F0502020204030204"/>
                <a:ea typeface="+mn-ea"/>
                <a:cs typeface="+mn-cs"/>
              </a:rPr>
              <a: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A4D88"/>
                </a:solidFill>
                <a:effectLst/>
                <a:uLnTx/>
                <a:uFillTx/>
                <a:latin typeface="Calibri" panose="020F0502020204030204"/>
                <a:ea typeface="+mn-ea"/>
                <a:cs typeface="+mn-cs"/>
              </a:rPr>
              <a:t>“Design for Customer” Philosophy</a:t>
            </a:r>
            <a:endParaRPr kumimoji="0" lang="en-IN" sz="2000" b="0" i="0" u="none" strike="noStrike" kern="1200" cap="none" spc="0" normalizeH="0" baseline="0" noProof="0">
              <a:ln>
                <a:noFill/>
              </a:ln>
              <a:solidFill>
                <a:srgbClr val="0A4D88"/>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8E16D3E-A254-41CB-4B09-55468A0183D7}"/>
              </a:ext>
            </a:extLst>
          </p:cNvPr>
          <p:cNvSpPr txBox="1"/>
          <p:nvPr/>
        </p:nvSpPr>
        <p:spPr>
          <a:xfrm>
            <a:off x="4761490" y="974563"/>
            <a:ext cx="907532" cy="323165"/>
          </a:xfrm>
          <a:prstGeom prst="rect">
            <a:avLst/>
          </a:prstGeom>
          <a:noFill/>
        </p:spPr>
        <p:txBody>
          <a:bodyPr wrap="square" rtlCol="0">
            <a:spAutoFit/>
          </a:bodyPr>
          <a:lstStyle/>
          <a:p>
            <a:r>
              <a:rPr lang="en-US" sz="1500" b="1" dirty="0">
                <a:solidFill>
                  <a:srgbClr val="0A4D88"/>
                </a:solidFill>
              </a:rPr>
              <a:t>USP</a:t>
            </a:r>
            <a:endParaRPr lang="en-IN" sz="1600" b="1" dirty="0">
              <a:solidFill>
                <a:srgbClr val="0A4D88"/>
              </a:solidFill>
            </a:endParaRPr>
          </a:p>
        </p:txBody>
      </p:sp>
      <p:cxnSp>
        <p:nvCxnSpPr>
          <p:cNvPr id="2" name="Straight Connector 1">
            <a:extLst>
              <a:ext uri="{FF2B5EF4-FFF2-40B4-BE49-F238E27FC236}">
                <a16:creationId xmlns:a16="http://schemas.microsoft.com/office/drawing/2014/main" id="{4D7D12EE-7C32-74EC-D26F-03F7BAAE9541}"/>
              </a:ext>
            </a:extLst>
          </p:cNvPr>
          <p:cNvCxnSpPr>
            <a:cxnSpLocks/>
          </p:cNvCxnSpPr>
          <p:nvPr/>
        </p:nvCxnSpPr>
        <p:spPr>
          <a:xfrm>
            <a:off x="4520045" y="1297728"/>
            <a:ext cx="0" cy="4188672"/>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9DF837-5DC3-F8C6-FEBE-69349D23E769}"/>
              </a:ext>
            </a:extLst>
          </p:cNvPr>
          <p:cNvCxnSpPr>
            <a:cxnSpLocks/>
          </p:cNvCxnSpPr>
          <p:nvPr/>
        </p:nvCxnSpPr>
        <p:spPr>
          <a:xfrm>
            <a:off x="8459278" y="1297728"/>
            <a:ext cx="0" cy="4188672"/>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967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AF1D9-BF71-89DC-F9B4-E958D743384A}"/>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BEB5DFD6-8B7F-C598-C7F7-A08559DC1348}"/>
              </a:ext>
            </a:extLst>
          </p:cNvPr>
          <p:cNvSpPr/>
          <p:nvPr/>
        </p:nvSpPr>
        <p:spPr>
          <a:xfrm>
            <a:off x="4620267" y="1120952"/>
            <a:ext cx="7176828" cy="1767788"/>
          </a:xfrm>
          <a:prstGeom prst="rect">
            <a:avLst/>
          </a:prstGeom>
          <a:noFill/>
          <a:ln w="28575">
            <a:solidFill>
              <a:srgbClr val="306C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54">
            <a:extLst>
              <a:ext uri="{FF2B5EF4-FFF2-40B4-BE49-F238E27FC236}">
                <a16:creationId xmlns:a16="http://schemas.microsoft.com/office/drawing/2014/main" id="{6822E13F-80C1-0593-AD7F-428B24527EF1}"/>
              </a:ext>
            </a:extLst>
          </p:cNvPr>
          <p:cNvPicPr>
            <a:picLocks noChangeArrowheads="1"/>
          </p:cNvPicPr>
          <p:nvPr/>
        </p:nvPicPr>
        <p:blipFill>
          <a:blip r:embed="rId3" cstate="print">
            <a:clrChange>
              <a:clrFrom>
                <a:srgbClr val="152340"/>
              </a:clrFrom>
              <a:clrTo>
                <a:srgbClr val="152340">
                  <a:alpha val="0"/>
                </a:srgbClr>
              </a:clrTo>
            </a:clrChange>
            <a:extLst>
              <a:ext uri="{28A0092B-C50C-407E-A947-70E740481C1C}">
                <a14:useLocalDpi xmlns:a14="http://schemas.microsoft.com/office/drawing/2010/main" val="0"/>
              </a:ext>
            </a:extLst>
          </a:blip>
          <a:srcRect l="6844" t="1807" r="5867" b="2991"/>
          <a:stretch>
            <a:fillRect/>
          </a:stretch>
        </p:blipFill>
        <p:spPr bwMode="auto">
          <a:xfrm>
            <a:off x="10179167" y="5021944"/>
            <a:ext cx="1617928" cy="1492250"/>
          </a:xfrm>
          <a:prstGeom prst="rect">
            <a:avLst/>
          </a:prstGeom>
          <a:noFill/>
          <a:ln w="57150" algn="ctr">
            <a:solidFill>
              <a:srgbClr val="306C8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5" descr="a">
            <a:extLst>
              <a:ext uri="{FF2B5EF4-FFF2-40B4-BE49-F238E27FC236}">
                <a16:creationId xmlns:a16="http://schemas.microsoft.com/office/drawing/2014/main" id="{5CABAD4D-0DE2-C963-49AC-84EA3566E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1232" y="5031469"/>
            <a:ext cx="2122485" cy="1484477"/>
          </a:xfrm>
          <a:prstGeom prst="rect">
            <a:avLst/>
          </a:prstGeom>
          <a:noFill/>
          <a:ln w="57150" algn="ctr">
            <a:solidFill>
              <a:srgbClr val="306C8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6" descr="COOL ROBOT PIC">
            <a:extLst>
              <a:ext uri="{FF2B5EF4-FFF2-40B4-BE49-F238E27FC236}">
                <a16:creationId xmlns:a16="http://schemas.microsoft.com/office/drawing/2014/main" id="{253E6252-9207-DC07-5DDC-6812C10C36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7101" y="5021944"/>
            <a:ext cx="1728788" cy="1492250"/>
          </a:xfrm>
          <a:prstGeom prst="rect">
            <a:avLst/>
          </a:prstGeom>
          <a:noFill/>
          <a:ln w="57150" algn="ctr">
            <a:solidFill>
              <a:srgbClr val="306C8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0">
            <a:extLst>
              <a:ext uri="{FF2B5EF4-FFF2-40B4-BE49-F238E27FC236}">
                <a16:creationId xmlns:a16="http://schemas.microsoft.com/office/drawing/2014/main" id="{00672005-2FBB-9C9E-EC0F-9F3AF2A41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43" t="5556" r="21570" b="25000"/>
          <a:stretch>
            <a:fillRect/>
          </a:stretch>
        </p:blipFill>
        <p:spPr bwMode="auto">
          <a:xfrm>
            <a:off x="6086995" y="5031470"/>
            <a:ext cx="1816828" cy="1484478"/>
          </a:xfrm>
          <a:prstGeom prst="rect">
            <a:avLst/>
          </a:prstGeom>
          <a:noFill/>
          <a:ln w="57150" algn="ctr">
            <a:solidFill>
              <a:srgbClr val="306C8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
            <a:extLst>
              <a:ext uri="{FF2B5EF4-FFF2-40B4-BE49-F238E27FC236}">
                <a16:creationId xmlns:a16="http://schemas.microsoft.com/office/drawing/2014/main" id="{F0937E85-5A32-78A4-A87B-8FD6EA0B5872}"/>
              </a:ext>
            </a:extLst>
          </p:cNvPr>
          <p:cNvPicPr>
            <a:picLocks noChangeAspect="1" noChangeArrowheads="1"/>
          </p:cNvPicPr>
          <p:nvPr/>
        </p:nvPicPr>
        <p:blipFill>
          <a:blip r:embed="rId7" cstate="screen"/>
          <a:srcRect/>
          <a:stretch>
            <a:fillRect/>
          </a:stretch>
        </p:blipFill>
        <p:spPr bwMode="auto">
          <a:xfrm>
            <a:off x="8572156" y="3096444"/>
            <a:ext cx="3356319" cy="1767788"/>
          </a:xfrm>
          <a:prstGeom prst="rect">
            <a:avLst/>
          </a:prstGeom>
          <a:noFill/>
          <a:ln w="9525">
            <a:noFill/>
            <a:miter lim="800000"/>
            <a:headEnd/>
            <a:tailEnd/>
          </a:ln>
          <a:effectLst/>
        </p:spPr>
      </p:pic>
      <p:pic>
        <p:nvPicPr>
          <p:cNvPr id="14" name="Picture 2">
            <a:extLst>
              <a:ext uri="{FF2B5EF4-FFF2-40B4-BE49-F238E27FC236}">
                <a16:creationId xmlns:a16="http://schemas.microsoft.com/office/drawing/2014/main" id="{E4C11942-E79A-9DC5-7CD9-2F480858BC8E}"/>
              </a:ext>
            </a:extLst>
          </p:cNvPr>
          <p:cNvPicPr>
            <a:picLocks noChangeAspect="1" noChangeArrowheads="1"/>
          </p:cNvPicPr>
          <p:nvPr/>
        </p:nvPicPr>
        <p:blipFill>
          <a:blip r:embed="rId8" cstate="screen"/>
          <a:srcRect/>
          <a:stretch>
            <a:fillRect/>
          </a:stretch>
        </p:blipFill>
        <p:spPr bwMode="auto">
          <a:xfrm>
            <a:off x="515938" y="5021944"/>
            <a:ext cx="3011213" cy="1492250"/>
          </a:xfrm>
          <a:prstGeom prst="rect">
            <a:avLst/>
          </a:prstGeom>
          <a:noFill/>
          <a:ln w="57150">
            <a:solidFill>
              <a:srgbClr val="306C80"/>
            </a:solidFill>
            <a:miter lim="800000"/>
            <a:headEnd/>
            <a:tailEnd/>
          </a:ln>
        </p:spPr>
      </p:pic>
      <p:sp>
        <p:nvSpPr>
          <p:cNvPr id="5" name="Title 4">
            <a:extLst>
              <a:ext uri="{FF2B5EF4-FFF2-40B4-BE49-F238E27FC236}">
                <a16:creationId xmlns:a16="http://schemas.microsoft.com/office/drawing/2014/main" id="{D5ABBAE7-7470-3603-A878-160090766E48}"/>
              </a:ext>
            </a:extLst>
          </p:cNvPr>
          <p:cNvSpPr>
            <a:spLocks noGrp="1"/>
          </p:cNvSpPr>
          <p:nvPr>
            <p:ph type="title"/>
          </p:nvPr>
        </p:nvSpPr>
        <p:spPr>
          <a:xfrm>
            <a:off x="418322" y="330701"/>
            <a:ext cx="9628503" cy="535531"/>
          </a:xfrm>
        </p:spPr>
        <p:txBody>
          <a:bodyPr/>
          <a:lstStyle/>
          <a:p>
            <a:r>
              <a:rPr lang="en-IN" dirty="0"/>
              <a:t>Manufacturing Engineering Support</a:t>
            </a:r>
          </a:p>
        </p:txBody>
      </p:sp>
      <p:sp>
        <p:nvSpPr>
          <p:cNvPr id="8" name="Freeform: Shape 7">
            <a:extLst>
              <a:ext uri="{FF2B5EF4-FFF2-40B4-BE49-F238E27FC236}">
                <a16:creationId xmlns:a16="http://schemas.microsoft.com/office/drawing/2014/main" id="{B5F2122D-DFBD-D96E-A634-CB2C2CD6B73E}"/>
              </a:ext>
            </a:extLst>
          </p:cNvPr>
          <p:cNvSpPr/>
          <p:nvPr/>
        </p:nvSpPr>
        <p:spPr>
          <a:xfrm>
            <a:off x="515938" y="1120952"/>
            <a:ext cx="3919875" cy="1805888"/>
          </a:xfrm>
          <a:custGeom>
            <a:avLst/>
            <a:gdLst>
              <a:gd name="connsiteX0" fmla="*/ 2966198 w 2990216"/>
              <a:gd name="connsiteY0" fmla="*/ 24018 h 1650246"/>
              <a:gd name="connsiteX1" fmla="*/ 2966198 w 2990216"/>
              <a:gd name="connsiteY1" fmla="*/ 1626251 h 1650246"/>
              <a:gd name="connsiteX2" fmla="*/ 24018 w 2990216"/>
              <a:gd name="connsiteY2" fmla="*/ 1626251 h 1650246"/>
              <a:gd name="connsiteX3" fmla="*/ 24018 w 2990216"/>
              <a:gd name="connsiteY3" fmla="*/ 24018 h 1650246"/>
              <a:gd name="connsiteX4" fmla="*/ 2966198 w 2990216"/>
              <a:gd name="connsiteY4" fmla="*/ 24018 h 1650246"/>
              <a:gd name="connsiteX5" fmla="*/ 2990216 w 2990216"/>
              <a:gd name="connsiteY5" fmla="*/ 0 h 1650246"/>
              <a:gd name="connsiteX6" fmla="*/ 0 w 2990216"/>
              <a:gd name="connsiteY6" fmla="*/ 0 h 1650246"/>
              <a:gd name="connsiteX7" fmla="*/ 0 w 2990216"/>
              <a:gd name="connsiteY7" fmla="*/ 1650246 h 1650246"/>
              <a:gd name="connsiteX8" fmla="*/ 2990216 w 2990216"/>
              <a:gd name="connsiteY8" fmla="*/ 1650246 h 1650246"/>
              <a:gd name="connsiteX9" fmla="*/ 2990216 w 2990216"/>
              <a:gd name="connsiteY9" fmla="*/ 0 h 1650246"/>
              <a:gd name="connsiteX10" fmla="*/ 2990216 w 2990216"/>
              <a:gd name="connsiteY10" fmla="*/ 0 h 165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0216" h="1650246">
                <a:moveTo>
                  <a:pt x="2966198" y="24018"/>
                </a:moveTo>
                <a:lnTo>
                  <a:pt x="2966198" y="1626251"/>
                </a:lnTo>
                <a:lnTo>
                  <a:pt x="24018" y="1626251"/>
                </a:lnTo>
                <a:lnTo>
                  <a:pt x="24018" y="24018"/>
                </a:lnTo>
                <a:lnTo>
                  <a:pt x="2966198" y="24018"/>
                </a:lnTo>
                <a:close/>
                <a:moveTo>
                  <a:pt x="2990216" y="0"/>
                </a:moveTo>
                <a:lnTo>
                  <a:pt x="0" y="0"/>
                </a:lnTo>
                <a:lnTo>
                  <a:pt x="0" y="1650246"/>
                </a:lnTo>
                <a:lnTo>
                  <a:pt x="2990216" y="1650246"/>
                </a:lnTo>
                <a:lnTo>
                  <a:pt x="2990216" y="0"/>
                </a:lnTo>
                <a:lnTo>
                  <a:pt x="2990216" y="0"/>
                </a:lnTo>
                <a:close/>
              </a:path>
            </a:pathLst>
          </a:custGeom>
          <a:solidFill>
            <a:srgbClr val="F7B719"/>
          </a:solidFill>
          <a:ln w="2303"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96BEEE7A-A615-A8D6-1F6A-2662CA3D1601}"/>
              </a:ext>
            </a:extLst>
          </p:cNvPr>
          <p:cNvSpPr/>
          <p:nvPr/>
        </p:nvSpPr>
        <p:spPr>
          <a:xfrm>
            <a:off x="515938" y="3081426"/>
            <a:ext cx="3919875" cy="1805888"/>
          </a:xfrm>
          <a:custGeom>
            <a:avLst/>
            <a:gdLst>
              <a:gd name="connsiteX0" fmla="*/ 2966198 w 2990216"/>
              <a:gd name="connsiteY0" fmla="*/ 24018 h 1650246"/>
              <a:gd name="connsiteX1" fmla="*/ 2966198 w 2990216"/>
              <a:gd name="connsiteY1" fmla="*/ 1626251 h 1650246"/>
              <a:gd name="connsiteX2" fmla="*/ 24018 w 2990216"/>
              <a:gd name="connsiteY2" fmla="*/ 1626251 h 1650246"/>
              <a:gd name="connsiteX3" fmla="*/ 24018 w 2990216"/>
              <a:gd name="connsiteY3" fmla="*/ 24018 h 1650246"/>
              <a:gd name="connsiteX4" fmla="*/ 2966198 w 2990216"/>
              <a:gd name="connsiteY4" fmla="*/ 24018 h 1650246"/>
              <a:gd name="connsiteX5" fmla="*/ 2990216 w 2990216"/>
              <a:gd name="connsiteY5" fmla="*/ 0 h 1650246"/>
              <a:gd name="connsiteX6" fmla="*/ 0 w 2990216"/>
              <a:gd name="connsiteY6" fmla="*/ 0 h 1650246"/>
              <a:gd name="connsiteX7" fmla="*/ 0 w 2990216"/>
              <a:gd name="connsiteY7" fmla="*/ 1650246 h 1650246"/>
              <a:gd name="connsiteX8" fmla="*/ 2990216 w 2990216"/>
              <a:gd name="connsiteY8" fmla="*/ 1650246 h 1650246"/>
              <a:gd name="connsiteX9" fmla="*/ 2990216 w 2990216"/>
              <a:gd name="connsiteY9" fmla="*/ 0 h 1650246"/>
              <a:gd name="connsiteX10" fmla="*/ 2990216 w 2990216"/>
              <a:gd name="connsiteY10" fmla="*/ 0 h 165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0216" h="1650246">
                <a:moveTo>
                  <a:pt x="2966198" y="24018"/>
                </a:moveTo>
                <a:lnTo>
                  <a:pt x="2966198" y="1626251"/>
                </a:lnTo>
                <a:lnTo>
                  <a:pt x="24018" y="1626251"/>
                </a:lnTo>
                <a:lnTo>
                  <a:pt x="24018" y="24018"/>
                </a:lnTo>
                <a:lnTo>
                  <a:pt x="2966198" y="24018"/>
                </a:lnTo>
                <a:close/>
                <a:moveTo>
                  <a:pt x="2990216" y="0"/>
                </a:moveTo>
                <a:lnTo>
                  <a:pt x="0" y="0"/>
                </a:lnTo>
                <a:lnTo>
                  <a:pt x="0" y="1650246"/>
                </a:lnTo>
                <a:lnTo>
                  <a:pt x="2990216" y="1650246"/>
                </a:lnTo>
                <a:lnTo>
                  <a:pt x="2990216" y="0"/>
                </a:lnTo>
                <a:lnTo>
                  <a:pt x="2990216" y="0"/>
                </a:lnTo>
                <a:close/>
              </a:path>
            </a:pathLst>
          </a:custGeom>
          <a:solidFill>
            <a:schemeClr val="accent1">
              <a:lumMod val="75000"/>
            </a:schemeClr>
          </a:solidFill>
          <a:ln w="2303"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537C3C7F-4071-3092-69DE-2921490D60E8}"/>
              </a:ext>
            </a:extLst>
          </p:cNvPr>
          <p:cNvSpPr/>
          <p:nvPr/>
        </p:nvSpPr>
        <p:spPr>
          <a:xfrm>
            <a:off x="4603525" y="3081426"/>
            <a:ext cx="3919875" cy="1805888"/>
          </a:xfrm>
          <a:custGeom>
            <a:avLst/>
            <a:gdLst>
              <a:gd name="connsiteX0" fmla="*/ 2966198 w 2990215"/>
              <a:gd name="connsiteY0" fmla="*/ 24018 h 1650246"/>
              <a:gd name="connsiteX1" fmla="*/ 2966198 w 2990215"/>
              <a:gd name="connsiteY1" fmla="*/ 1626251 h 1650246"/>
              <a:gd name="connsiteX2" fmla="*/ 24018 w 2990215"/>
              <a:gd name="connsiteY2" fmla="*/ 1626251 h 1650246"/>
              <a:gd name="connsiteX3" fmla="*/ 24018 w 2990215"/>
              <a:gd name="connsiteY3" fmla="*/ 24018 h 1650246"/>
              <a:gd name="connsiteX4" fmla="*/ 2966198 w 2990215"/>
              <a:gd name="connsiteY4" fmla="*/ 24018 h 1650246"/>
              <a:gd name="connsiteX5" fmla="*/ 2990216 w 2990215"/>
              <a:gd name="connsiteY5" fmla="*/ 0 h 1650246"/>
              <a:gd name="connsiteX6" fmla="*/ 0 w 2990215"/>
              <a:gd name="connsiteY6" fmla="*/ 0 h 1650246"/>
              <a:gd name="connsiteX7" fmla="*/ 0 w 2990215"/>
              <a:gd name="connsiteY7" fmla="*/ 1650246 h 1650246"/>
              <a:gd name="connsiteX8" fmla="*/ 2990216 w 2990215"/>
              <a:gd name="connsiteY8" fmla="*/ 1650246 h 1650246"/>
              <a:gd name="connsiteX9" fmla="*/ 2990216 w 2990215"/>
              <a:gd name="connsiteY9" fmla="*/ 0 h 1650246"/>
              <a:gd name="connsiteX10" fmla="*/ 2990216 w 2990215"/>
              <a:gd name="connsiteY10" fmla="*/ 0 h 165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0215" h="1650246">
                <a:moveTo>
                  <a:pt x="2966198" y="24018"/>
                </a:moveTo>
                <a:lnTo>
                  <a:pt x="2966198" y="1626251"/>
                </a:lnTo>
                <a:lnTo>
                  <a:pt x="24018" y="1626251"/>
                </a:lnTo>
                <a:lnTo>
                  <a:pt x="24018" y="24018"/>
                </a:lnTo>
                <a:lnTo>
                  <a:pt x="2966198" y="24018"/>
                </a:lnTo>
                <a:close/>
                <a:moveTo>
                  <a:pt x="2990216" y="0"/>
                </a:moveTo>
                <a:lnTo>
                  <a:pt x="0" y="0"/>
                </a:lnTo>
                <a:lnTo>
                  <a:pt x="0" y="1650246"/>
                </a:lnTo>
                <a:lnTo>
                  <a:pt x="2990216" y="1650246"/>
                </a:lnTo>
                <a:lnTo>
                  <a:pt x="2990216" y="0"/>
                </a:lnTo>
                <a:lnTo>
                  <a:pt x="2990216" y="0"/>
                </a:lnTo>
                <a:close/>
              </a:path>
            </a:pathLst>
          </a:custGeom>
          <a:solidFill>
            <a:srgbClr val="269995"/>
          </a:solidFill>
          <a:ln w="2303" cap="flat">
            <a:noFill/>
            <a:prstDash val="solid"/>
            <a:miter/>
          </a:ln>
        </p:spPr>
        <p:txBody>
          <a:bodyPr rtlCol="0" anchor="ctr"/>
          <a:lstStyle/>
          <a:p>
            <a:endParaRPr lang="en-IN"/>
          </a:p>
        </p:txBody>
      </p:sp>
      <p:sp>
        <p:nvSpPr>
          <p:cNvPr id="22" name="Rectangle: Rounded Corners 21">
            <a:extLst>
              <a:ext uri="{FF2B5EF4-FFF2-40B4-BE49-F238E27FC236}">
                <a16:creationId xmlns:a16="http://schemas.microsoft.com/office/drawing/2014/main" id="{3812887D-B059-2F08-8C6F-DDC30FE7C6B5}"/>
              </a:ext>
            </a:extLst>
          </p:cNvPr>
          <p:cNvSpPr/>
          <p:nvPr/>
        </p:nvSpPr>
        <p:spPr>
          <a:xfrm>
            <a:off x="700392" y="1031132"/>
            <a:ext cx="1663430" cy="252919"/>
          </a:xfrm>
          <a:prstGeom prst="roundRect">
            <a:avLst/>
          </a:prstGeom>
          <a:solidFill>
            <a:srgbClr val="F7B7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Layout Engineering</a:t>
            </a:r>
          </a:p>
        </p:txBody>
      </p:sp>
      <p:sp>
        <p:nvSpPr>
          <p:cNvPr id="23" name="Rectangle: Rounded Corners 22">
            <a:extLst>
              <a:ext uri="{FF2B5EF4-FFF2-40B4-BE49-F238E27FC236}">
                <a16:creationId xmlns:a16="http://schemas.microsoft.com/office/drawing/2014/main" id="{024FB9EB-02FA-4B48-A0D9-3FE33A24189D}"/>
              </a:ext>
            </a:extLst>
          </p:cNvPr>
          <p:cNvSpPr/>
          <p:nvPr/>
        </p:nvSpPr>
        <p:spPr>
          <a:xfrm>
            <a:off x="4752473" y="1031132"/>
            <a:ext cx="2543271" cy="252919"/>
          </a:xfrm>
          <a:prstGeom prst="roundRect">
            <a:avLst/>
          </a:prstGeom>
          <a:solidFill>
            <a:srgbClr val="306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Digital Simulation Engineering</a:t>
            </a:r>
          </a:p>
        </p:txBody>
      </p:sp>
      <p:sp>
        <p:nvSpPr>
          <p:cNvPr id="24" name="Rectangle: Rounded Corners 23">
            <a:extLst>
              <a:ext uri="{FF2B5EF4-FFF2-40B4-BE49-F238E27FC236}">
                <a16:creationId xmlns:a16="http://schemas.microsoft.com/office/drawing/2014/main" id="{8F9A1A0D-84A4-32A4-D7CD-448B506DFCE4}"/>
              </a:ext>
            </a:extLst>
          </p:cNvPr>
          <p:cNvSpPr/>
          <p:nvPr/>
        </p:nvSpPr>
        <p:spPr>
          <a:xfrm>
            <a:off x="700391" y="2957824"/>
            <a:ext cx="1795637" cy="252919"/>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Process Engineering</a:t>
            </a:r>
          </a:p>
        </p:txBody>
      </p:sp>
      <p:sp>
        <p:nvSpPr>
          <p:cNvPr id="25" name="Rectangle: Rounded Corners 24">
            <a:extLst>
              <a:ext uri="{FF2B5EF4-FFF2-40B4-BE49-F238E27FC236}">
                <a16:creationId xmlns:a16="http://schemas.microsoft.com/office/drawing/2014/main" id="{1E96FE03-0E08-3A7A-491C-E078698320C8}"/>
              </a:ext>
            </a:extLst>
          </p:cNvPr>
          <p:cNvSpPr/>
          <p:nvPr/>
        </p:nvSpPr>
        <p:spPr>
          <a:xfrm>
            <a:off x="4752474" y="2957824"/>
            <a:ext cx="2543270" cy="252919"/>
          </a:xfrm>
          <a:prstGeom prst="roundRect">
            <a:avLst/>
          </a:prstGeom>
          <a:solidFill>
            <a:srgbClr val="2699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Tool Designs and Development</a:t>
            </a:r>
          </a:p>
        </p:txBody>
      </p:sp>
      <p:sp>
        <p:nvSpPr>
          <p:cNvPr id="26" name="Rectangle 4">
            <a:extLst>
              <a:ext uri="{FF2B5EF4-FFF2-40B4-BE49-F238E27FC236}">
                <a16:creationId xmlns:a16="http://schemas.microsoft.com/office/drawing/2014/main" id="{8073D931-83BE-B4A6-8793-5799D46ACD34}"/>
              </a:ext>
            </a:extLst>
          </p:cNvPr>
          <p:cNvSpPr txBox="1">
            <a:spLocks noChangeArrowheads="1"/>
          </p:cNvSpPr>
          <p:nvPr/>
        </p:nvSpPr>
        <p:spPr>
          <a:xfrm>
            <a:off x="561889" y="1422307"/>
            <a:ext cx="2965262" cy="1266180"/>
          </a:xfrm>
          <a:prstGeom prst="rect">
            <a:avLst/>
          </a:prstGeom>
          <a:noFill/>
          <a:ln w="9525">
            <a:noFill/>
            <a:miter lim="800000"/>
            <a:headEnd/>
            <a:tailEnd/>
          </a:ln>
        </p:spPr>
        <p:txBody>
          <a:bodyPr wrap="square">
            <a:spAutoFit/>
          </a:bodyPr>
          <a:lstStyle/>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Requirement study</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2D Layout Planning</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Equipment  selection</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Space planning &amp; analysis</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Gangway planning</a:t>
            </a:r>
          </a:p>
        </p:txBody>
      </p:sp>
      <p:sp>
        <p:nvSpPr>
          <p:cNvPr id="27" name="Rectangle 4">
            <a:extLst>
              <a:ext uri="{FF2B5EF4-FFF2-40B4-BE49-F238E27FC236}">
                <a16:creationId xmlns:a16="http://schemas.microsoft.com/office/drawing/2014/main" id="{FEF08352-A349-AC74-D447-2D590B5A1D3E}"/>
              </a:ext>
            </a:extLst>
          </p:cNvPr>
          <p:cNvSpPr txBox="1">
            <a:spLocks noChangeArrowheads="1"/>
          </p:cNvSpPr>
          <p:nvPr/>
        </p:nvSpPr>
        <p:spPr>
          <a:xfrm>
            <a:off x="561889" y="3291289"/>
            <a:ext cx="2965262" cy="1515479"/>
          </a:xfrm>
          <a:prstGeom prst="rect">
            <a:avLst/>
          </a:prstGeom>
          <a:noFill/>
          <a:ln w="9525">
            <a:noFill/>
            <a:miter lim="800000"/>
            <a:headEnd/>
            <a:tailEnd/>
          </a:ln>
        </p:spPr>
        <p:txBody>
          <a:bodyPr wrap="square">
            <a:spAutoFit/>
          </a:bodyPr>
          <a:lstStyle/>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Work flow study &amp; Configuration </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Process Sheets</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Work / Load Balancing</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Cycle time calculation</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Visual Work Instruction Sheets</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Time Study</a:t>
            </a:r>
          </a:p>
        </p:txBody>
      </p:sp>
      <p:sp>
        <p:nvSpPr>
          <p:cNvPr id="28" name="Rectangle 4">
            <a:extLst>
              <a:ext uri="{FF2B5EF4-FFF2-40B4-BE49-F238E27FC236}">
                <a16:creationId xmlns:a16="http://schemas.microsoft.com/office/drawing/2014/main" id="{AC41BA4D-C973-1A21-0482-C896A5E19CB0}"/>
              </a:ext>
            </a:extLst>
          </p:cNvPr>
          <p:cNvSpPr txBox="1">
            <a:spLocks noChangeArrowheads="1"/>
          </p:cNvSpPr>
          <p:nvPr/>
        </p:nvSpPr>
        <p:spPr>
          <a:xfrm>
            <a:off x="4652281" y="3291289"/>
            <a:ext cx="2965262" cy="1515479"/>
          </a:xfrm>
          <a:prstGeom prst="rect">
            <a:avLst/>
          </a:prstGeom>
          <a:noFill/>
          <a:ln w="9525">
            <a:noFill/>
            <a:miter lim="800000"/>
            <a:headEnd/>
            <a:tailEnd/>
          </a:ln>
        </p:spPr>
        <p:txBody>
          <a:bodyPr wrap="square">
            <a:spAutoFit/>
          </a:bodyPr>
          <a:lstStyle/>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BIW Fixture Design</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Assembly line Tools &amp; Fixtures</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Checking Fixtures</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Trolley/Pallets/Tackle Design</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Legacy Data Conversion</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Press Tool Design </a:t>
            </a:r>
          </a:p>
        </p:txBody>
      </p:sp>
      <p:sp>
        <p:nvSpPr>
          <p:cNvPr id="31" name="Rectangle 4">
            <a:extLst>
              <a:ext uri="{FF2B5EF4-FFF2-40B4-BE49-F238E27FC236}">
                <a16:creationId xmlns:a16="http://schemas.microsoft.com/office/drawing/2014/main" id="{09E42F72-7F81-65EF-75E0-152E27EE8E80}"/>
              </a:ext>
            </a:extLst>
          </p:cNvPr>
          <p:cNvSpPr txBox="1">
            <a:spLocks noChangeArrowheads="1"/>
          </p:cNvSpPr>
          <p:nvPr/>
        </p:nvSpPr>
        <p:spPr>
          <a:xfrm>
            <a:off x="4652281" y="1328656"/>
            <a:ext cx="3976360" cy="1515479"/>
          </a:xfrm>
          <a:prstGeom prst="rect">
            <a:avLst/>
          </a:prstGeom>
          <a:noFill/>
          <a:ln w="9525">
            <a:noFill/>
            <a:miter lim="800000"/>
            <a:headEnd/>
            <a:tailEnd/>
          </a:ln>
        </p:spPr>
        <p:txBody>
          <a:bodyPr wrap="square">
            <a:spAutoFit/>
          </a:bodyPr>
          <a:lstStyle/>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Assembly process planning &amp; simulation</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Human Task Simulation</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Ergonomic analysis – Posture, Reach, Vision</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Work cell / Station layout</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Path Planner</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Robot &amp;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Weldgun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optimization</a:t>
            </a:r>
          </a:p>
        </p:txBody>
      </p:sp>
      <p:sp>
        <p:nvSpPr>
          <p:cNvPr id="32" name="Rectangle 4">
            <a:extLst>
              <a:ext uri="{FF2B5EF4-FFF2-40B4-BE49-F238E27FC236}">
                <a16:creationId xmlns:a16="http://schemas.microsoft.com/office/drawing/2014/main" id="{2B9345AE-F83D-97C4-8FE4-965B012250DB}"/>
              </a:ext>
            </a:extLst>
          </p:cNvPr>
          <p:cNvSpPr txBox="1">
            <a:spLocks noChangeArrowheads="1"/>
          </p:cNvSpPr>
          <p:nvPr/>
        </p:nvSpPr>
        <p:spPr>
          <a:xfrm>
            <a:off x="8523400" y="1328656"/>
            <a:ext cx="3273695" cy="1266180"/>
          </a:xfrm>
          <a:prstGeom prst="rect">
            <a:avLst/>
          </a:prstGeom>
          <a:noFill/>
          <a:ln w="9525">
            <a:noFill/>
            <a:miter lim="800000"/>
            <a:headEnd/>
            <a:tailEnd/>
          </a:ln>
        </p:spPr>
        <p:txBody>
          <a:bodyPr wrap="square">
            <a:spAutoFit/>
          </a:bodyPr>
          <a:lstStyle/>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Reachability &amp; Collision study</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Offline programming</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Plant Simulation &amp; Through put study</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Bottle neck analysis</a:t>
            </a:r>
          </a:p>
          <a:p>
            <a:pPr marL="0" marR="0" lvl="2" indent="-285750" algn="l" defTabSz="914400" rtl="0" eaLnBrk="1" fontAlgn="auto" latinLnBrk="0" hangingPunct="1">
              <a:lnSpc>
                <a:spcPct val="80000"/>
              </a:lnSpc>
              <a:spcBef>
                <a:spcPts val="600"/>
              </a:spcBef>
              <a:spcAft>
                <a:spcPts val="0"/>
              </a:spcAft>
              <a:buClrTx/>
              <a:buSzTx/>
              <a:buFont typeface="Arial" panose="020B0604020202020204" pitchFamily="34" charset="0"/>
              <a:buChar char="•"/>
              <a:tabLst>
                <a:tab pos="120650" algn="l"/>
                <a:tab pos="341313" algn="l"/>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Layout &amp; flow optimization</a:t>
            </a:r>
          </a:p>
        </p:txBody>
      </p:sp>
      <p:cxnSp>
        <p:nvCxnSpPr>
          <p:cNvPr id="33" name="Straight Connector 32">
            <a:extLst>
              <a:ext uri="{FF2B5EF4-FFF2-40B4-BE49-F238E27FC236}">
                <a16:creationId xmlns:a16="http://schemas.microsoft.com/office/drawing/2014/main" id="{0E979649-9151-3882-2635-68E2209F06B2}"/>
              </a:ext>
            </a:extLst>
          </p:cNvPr>
          <p:cNvCxnSpPr>
            <a:cxnSpLocks/>
          </p:cNvCxnSpPr>
          <p:nvPr/>
        </p:nvCxnSpPr>
        <p:spPr>
          <a:xfrm>
            <a:off x="8406245" y="1251959"/>
            <a:ext cx="0" cy="1592176"/>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618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84508-4A07-9E9A-141C-1F94762E0288}"/>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F35F5BA-C379-7A63-614F-1579D2E0C5AF}"/>
              </a:ext>
            </a:extLst>
          </p:cNvPr>
          <p:cNvSpPr/>
          <p:nvPr/>
        </p:nvSpPr>
        <p:spPr>
          <a:xfrm>
            <a:off x="6027174" y="1042219"/>
            <a:ext cx="5185459" cy="3597876"/>
          </a:xfrm>
          <a:prstGeom prst="roundRect">
            <a:avLst>
              <a:gd name="adj" fmla="val 3730"/>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8"/>
          <p:cNvPicPr>
            <a:picLocks noChangeAspect="1"/>
          </p:cNvPicPr>
          <p:nvPr/>
        </p:nvPicPr>
        <p:blipFill>
          <a:blip r:embed="rId3"/>
          <a:srcRect l="27421"/>
          <a:stretch>
            <a:fillRect/>
          </a:stretch>
        </p:blipFill>
        <p:spPr>
          <a:xfrm>
            <a:off x="8412227" y="1184048"/>
            <a:ext cx="2691890" cy="1681266"/>
          </a:xfrm>
          <a:prstGeom prst="rect">
            <a:avLst/>
          </a:prstGeom>
        </p:spPr>
      </p:pic>
      <p:pic>
        <p:nvPicPr>
          <p:cNvPr id="26" name="Picture 2" descr="Oragadam- India's Detroit">
            <a:extLst>
              <a:ext uri="{FF2B5EF4-FFF2-40B4-BE49-F238E27FC236}">
                <a16:creationId xmlns:a16="http://schemas.microsoft.com/office/drawing/2014/main" id="{588A64E1-6492-86C3-0B0A-D4415150B71A}"/>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7114" t="18963" r="2290" b="3136"/>
          <a:stretch/>
        </p:blipFill>
        <p:spPr bwMode="auto">
          <a:xfrm>
            <a:off x="6139405" y="2994844"/>
            <a:ext cx="2172166" cy="1504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M:\SHAHUL\ctl_04Oct\152_5208.JPG">
            <a:extLst>
              <a:ext uri="{FF2B5EF4-FFF2-40B4-BE49-F238E27FC236}">
                <a16:creationId xmlns:a16="http://schemas.microsoft.com/office/drawing/2014/main" id="{1E6164DF-0256-CF95-F04C-DF8FEE93D227}"/>
              </a:ext>
            </a:extLst>
          </p:cNvPr>
          <p:cNvPicPr>
            <a:picLocks noChangeAspect="1" noChangeArrowheads="1"/>
          </p:cNvPicPr>
          <p:nvPr/>
        </p:nvPicPr>
        <p:blipFill>
          <a:blip r:embed="rId5"/>
          <a:srcRect/>
          <a:stretch>
            <a:fillRect/>
          </a:stretch>
        </p:blipFill>
        <p:spPr bwMode="auto">
          <a:xfrm>
            <a:off x="6139405" y="1189647"/>
            <a:ext cx="2172166" cy="1684570"/>
          </a:xfrm>
          <a:prstGeom prst="rect">
            <a:avLst/>
          </a:prstGeom>
          <a:noFill/>
        </p:spPr>
      </p:pic>
      <p:pic>
        <p:nvPicPr>
          <p:cNvPr id="8" name="Picture 7"/>
          <p:cNvPicPr>
            <a:picLocks noChangeAspect="1"/>
          </p:cNvPicPr>
          <p:nvPr/>
        </p:nvPicPr>
        <p:blipFill rotWithShape="1">
          <a:blip r:embed="rId6"/>
          <a:srcRect l="5632" r="12641"/>
          <a:stretch/>
        </p:blipFill>
        <p:spPr>
          <a:xfrm>
            <a:off x="8417973" y="3007144"/>
            <a:ext cx="2691890" cy="1479717"/>
          </a:xfrm>
          <a:prstGeom prst="rect">
            <a:avLst/>
          </a:prstGeom>
        </p:spPr>
      </p:pic>
      <p:sp>
        <p:nvSpPr>
          <p:cNvPr id="13" name="Rectangle: Rounded Corners 12">
            <a:extLst>
              <a:ext uri="{FF2B5EF4-FFF2-40B4-BE49-F238E27FC236}">
                <a16:creationId xmlns:a16="http://schemas.microsoft.com/office/drawing/2014/main" id="{C5567B78-9B1F-A6EC-7C4C-1D4D271FA291}"/>
              </a:ext>
            </a:extLst>
          </p:cNvPr>
          <p:cNvSpPr/>
          <p:nvPr/>
        </p:nvSpPr>
        <p:spPr>
          <a:xfrm>
            <a:off x="629263" y="4804566"/>
            <a:ext cx="10668002" cy="1829339"/>
          </a:xfrm>
          <a:prstGeom prst="roundRect">
            <a:avLst>
              <a:gd name="adj" fmla="val 6008"/>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7BEFE06D-B4A5-FCED-598F-2C5585098E55}"/>
              </a:ext>
            </a:extLst>
          </p:cNvPr>
          <p:cNvSpPr txBox="1"/>
          <p:nvPr/>
        </p:nvSpPr>
        <p:spPr>
          <a:xfrm>
            <a:off x="147484" y="206478"/>
            <a:ext cx="247184" cy="369332"/>
          </a:xfrm>
          <a:prstGeom prst="rect">
            <a:avLst/>
          </a:prstGeom>
          <a:noFill/>
        </p:spPr>
        <p:txBody>
          <a:bodyPr wrap="none" rtlCol="0">
            <a:spAutoFit/>
          </a:bodyPr>
          <a:lstStyle/>
          <a:p>
            <a:r>
              <a:rPr lang="en-US">
                <a:latin typeface="Segoe UI" panose="020B0502040204020203" pitchFamily="34" charset="0"/>
                <a:cs typeface="Segoe UI" panose="020B0502040204020203" pitchFamily="34" charset="0"/>
              </a:rPr>
              <a:t> </a:t>
            </a:r>
            <a:endParaRPr lang="en-IN">
              <a:latin typeface="Segoe UI" panose="020B0502040204020203" pitchFamily="34" charset="0"/>
              <a:cs typeface="Segoe UI" panose="020B0502040204020203" pitchFamily="34" charset="0"/>
            </a:endParaRPr>
          </a:p>
        </p:txBody>
      </p:sp>
      <p:sp>
        <p:nvSpPr>
          <p:cNvPr id="5" name="Rectangle 4"/>
          <p:cNvSpPr/>
          <p:nvPr/>
        </p:nvSpPr>
        <p:spPr>
          <a:xfrm>
            <a:off x="463286" y="1184048"/>
            <a:ext cx="4653070" cy="3008772"/>
          </a:xfrm>
          <a:prstGeom prst="rect">
            <a:avLst/>
          </a:prstGeom>
        </p:spPr>
        <p:txBody>
          <a:bodyPr wrap="square">
            <a:spAutoFit/>
          </a:bodyPr>
          <a:lstStyle/>
          <a:p>
            <a:pPr marL="285750" indent="-285750">
              <a:lnSpc>
                <a:spcPct val="150000"/>
              </a:lnSpc>
              <a:buFont typeface="Arial" panose="020B0604020202020204" pitchFamily="34" charset="0"/>
              <a:buChar char="•"/>
            </a:pPr>
            <a:r>
              <a:rPr lang="en-IN" sz="1600" dirty="0">
                <a:cs typeface="Segoe UI" panose="020B0502040204020203" pitchFamily="34" charset="0"/>
              </a:rPr>
              <a:t>Mechanical performance &amp; durability (part, system and vehicle level)</a:t>
            </a:r>
          </a:p>
          <a:p>
            <a:pPr marL="285750" indent="-285750">
              <a:lnSpc>
                <a:spcPct val="150000"/>
              </a:lnSpc>
              <a:buFont typeface="Arial" panose="020B0604020202020204" pitchFamily="34" charset="0"/>
              <a:buChar char="•"/>
            </a:pPr>
            <a:r>
              <a:rPr lang="en-IN" sz="1600" dirty="0">
                <a:cs typeface="Segoe UI" panose="020B0502040204020203" pitchFamily="34" charset="0"/>
              </a:rPr>
              <a:t>EE testing / EV performance testing </a:t>
            </a:r>
          </a:p>
          <a:p>
            <a:pPr marL="285750" indent="-285750">
              <a:lnSpc>
                <a:spcPct val="150000"/>
              </a:lnSpc>
              <a:buFont typeface="Arial" panose="020B0604020202020204" pitchFamily="34" charset="0"/>
              <a:buChar char="•"/>
            </a:pPr>
            <a:r>
              <a:rPr lang="en-IN" sz="1600" dirty="0">
                <a:cs typeface="Segoe UI" panose="020B0502040204020203" pitchFamily="34" charset="0"/>
              </a:rPr>
              <a:t> in lab / on track / on road testing &amp; data acquisition </a:t>
            </a:r>
          </a:p>
          <a:p>
            <a:pPr marL="285750" indent="-285750">
              <a:lnSpc>
                <a:spcPct val="150000"/>
              </a:lnSpc>
              <a:buFont typeface="Arial" panose="020B0604020202020204" pitchFamily="34" charset="0"/>
              <a:buChar char="•"/>
            </a:pPr>
            <a:r>
              <a:rPr lang="en-IN" sz="1600" dirty="0">
                <a:cs typeface="Segoe UI" panose="020B0502040204020203" pitchFamily="34" charset="0"/>
              </a:rPr>
              <a:t>Material testing / characterization </a:t>
            </a:r>
          </a:p>
          <a:p>
            <a:pPr marL="285750" indent="-285750">
              <a:lnSpc>
                <a:spcPct val="150000"/>
              </a:lnSpc>
              <a:buFont typeface="Arial" panose="020B0604020202020204" pitchFamily="34" charset="0"/>
              <a:buChar char="•"/>
            </a:pPr>
            <a:r>
              <a:rPr lang="en-IN" sz="1600" dirty="0">
                <a:cs typeface="Segoe UI" panose="020B0502040204020203" pitchFamily="34" charset="0"/>
              </a:rPr>
              <a:t>EMI / EMC testing </a:t>
            </a:r>
          </a:p>
          <a:p>
            <a:pPr marL="285750" indent="-285750">
              <a:lnSpc>
                <a:spcPct val="150000"/>
              </a:lnSpc>
              <a:buFont typeface="Arial" panose="020B0604020202020204" pitchFamily="34" charset="0"/>
              <a:buChar char="•"/>
            </a:pPr>
            <a:r>
              <a:rPr lang="en-IN" sz="1600" dirty="0">
                <a:cs typeface="Segoe UI" panose="020B0502040204020203" pitchFamily="34" charset="0"/>
              </a:rPr>
              <a:t>Hardware in loop testing / LABCAR tests </a:t>
            </a:r>
          </a:p>
        </p:txBody>
      </p:sp>
      <p:grpSp>
        <p:nvGrpSpPr>
          <p:cNvPr id="7" name="Group 6"/>
          <p:cNvGrpSpPr/>
          <p:nvPr/>
        </p:nvGrpSpPr>
        <p:grpSpPr>
          <a:xfrm>
            <a:off x="717575" y="4876800"/>
            <a:ext cx="10495058" cy="1708586"/>
            <a:chOff x="394668" y="4824231"/>
            <a:chExt cx="11140871" cy="1813724"/>
          </a:xfrm>
        </p:grpSpPr>
        <p:pic>
          <p:nvPicPr>
            <p:cNvPr id="34" name="Picture 33">
              <a:extLst>
                <a:ext uri="{FF2B5EF4-FFF2-40B4-BE49-F238E27FC236}">
                  <a16:creationId xmlns:a16="http://schemas.microsoft.com/office/drawing/2014/main" id="{04C29E61-BB43-7B52-1229-F8F78ED50891}"/>
                </a:ext>
              </a:extLst>
            </p:cNvPr>
            <p:cNvPicPr>
              <a:picLocks noChangeAspect="1"/>
            </p:cNvPicPr>
            <p:nvPr/>
          </p:nvPicPr>
          <p:blipFill>
            <a:blip r:embed="rId7"/>
            <a:srcRect t="30228" r="21267"/>
            <a:stretch/>
          </p:blipFill>
          <p:spPr>
            <a:xfrm>
              <a:off x="3241202" y="4848080"/>
              <a:ext cx="3247881" cy="1776600"/>
            </a:xfrm>
            <a:prstGeom prst="rect">
              <a:avLst/>
            </a:prstGeom>
          </p:spPr>
        </p:pic>
        <p:pic>
          <p:nvPicPr>
            <p:cNvPr id="12" name="Picture 11"/>
            <p:cNvPicPr>
              <a:picLocks noChangeAspect="1"/>
            </p:cNvPicPr>
            <p:nvPr/>
          </p:nvPicPr>
          <p:blipFill>
            <a:blip r:embed="rId8"/>
            <a:stretch>
              <a:fillRect/>
            </a:stretch>
          </p:blipFill>
          <p:spPr>
            <a:xfrm>
              <a:off x="394668" y="4848080"/>
              <a:ext cx="2846534" cy="1758286"/>
            </a:xfrm>
            <a:prstGeom prst="rect">
              <a:avLst/>
            </a:prstGeom>
          </p:spPr>
        </p:pic>
        <p:pic>
          <p:nvPicPr>
            <p:cNvPr id="15" name="Picture 14"/>
            <p:cNvPicPr>
              <a:picLocks noChangeAspect="1"/>
            </p:cNvPicPr>
            <p:nvPr/>
          </p:nvPicPr>
          <p:blipFill rotWithShape="1">
            <a:blip r:embed="rId9"/>
            <a:srcRect l="25369" t="461" r="50234" b="55528"/>
            <a:stretch/>
          </p:blipFill>
          <p:spPr>
            <a:xfrm>
              <a:off x="10073826" y="4848080"/>
              <a:ext cx="1461713" cy="1784582"/>
            </a:xfrm>
            <a:prstGeom prst="rect">
              <a:avLst/>
            </a:prstGeom>
          </p:spPr>
        </p:pic>
        <p:pic>
          <p:nvPicPr>
            <p:cNvPr id="2" name="Picture 1"/>
            <p:cNvPicPr>
              <a:picLocks noChangeAspect="1"/>
            </p:cNvPicPr>
            <p:nvPr/>
          </p:nvPicPr>
          <p:blipFill>
            <a:blip r:embed="rId10"/>
            <a:stretch>
              <a:fillRect/>
            </a:stretch>
          </p:blipFill>
          <p:spPr>
            <a:xfrm>
              <a:off x="6489082" y="4838630"/>
              <a:ext cx="2140521" cy="1777185"/>
            </a:xfrm>
            <a:prstGeom prst="rect">
              <a:avLst/>
            </a:prstGeom>
          </p:spPr>
        </p:pic>
        <p:pic>
          <p:nvPicPr>
            <p:cNvPr id="3" name="Picture 2"/>
            <p:cNvPicPr>
              <a:picLocks noChangeAspect="1"/>
            </p:cNvPicPr>
            <p:nvPr/>
          </p:nvPicPr>
          <p:blipFill>
            <a:blip r:embed="rId11"/>
            <a:stretch>
              <a:fillRect/>
            </a:stretch>
          </p:blipFill>
          <p:spPr>
            <a:xfrm>
              <a:off x="8629603" y="4824231"/>
              <a:ext cx="1444223" cy="1813724"/>
            </a:xfrm>
            <a:prstGeom prst="rect">
              <a:avLst/>
            </a:prstGeom>
          </p:spPr>
        </p:pic>
      </p:grpSp>
      <p:sp>
        <p:nvSpPr>
          <p:cNvPr id="10" name="Title 9">
            <a:extLst>
              <a:ext uri="{FF2B5EF4-FFF2-40B4-BE49-F238E27FC236}">
                <a16:creationId xmlns:a16="http://schemas.microsoft.com/office/drawing/2014/main" id="{A3410745-4C84-841B-AB24-DC9391A37CB9}"/>
              </a:ext>
            </a:extLst>
          </p:cNvPr>
          <p:cNvSpPr>
            <a:spLocks noGrp="1"/>
          </p:cNvSpPr>
          <p:nvPr>
            <p:ph type="title"/>
          </p:nvPr>
        </p:nvSpPr>
        <p:spPr/>
        <p:txBody>
          <a:bodyPr/>
          <a:lstStyle/>
          <a:p>
            <a:r>
              <a:rPr lang="en-IN"/>
              <a:t>Vehicle physical validation</a:t>
            </a:r>
          </a:p>
        </p:txBody>
      </p:sp>
    </p:spTree>
    <p:extLst>
      <p:ext uri="{BB962C8B-B14F-4D97-AF65-F5344CB8AC3E}">
        <p14:creationId xmlns:p14="http://schemas.microsoft.com/office/powerpoint/2010/main" val="775815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AB9F9-83A4-B23E-75AE-4450433D68E4}"/>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B319F55-D3AE-18A2-1CDA-D87D4B082BA5}"/>
              </a:ext>
            </a:extLst>
          </p:cNvPr>
          <p:cNvSpPr/>
          <p:nvPr/>
        </p:nvSpPr>
        <p:spPr>
          <a:xfrm>
            <a:off x="4914059" y="1128408"/>
            <a:ext cx="6515941" cy="5185678"/>
          </a:xfrm>
          <a:prstGeom prst="roundRect">
            <a:avLst>
              <a:gd name="adj" fmla="val 2108"/>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9313A66A-98FB-4888-1F92-B314EA178228}"/>
              </a:ext>
            </a:extLst>
          </p:cNvPr>
          <p:cNvSpPr txBox="1"/>
          <p:nvPr/>
        </p:nvSpPr>
        <p:spPr>
          <a:xfrm>
            <a:off x="532208" y="1220010"/>
            <a:ext cx="4214890" cy="28931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Rotary  &amp; Linear Actuators </a:t>
            </a: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 Vibration Platform /  ED Shaker </a:t>
            </a: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 Elastomer Test System </a:t>
            </a: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 Wind Tunnel (radiator testing)</a:t>
            </a: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 Durability testing </a:t>
            </a: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 Metallurgical testing </a:t>
            </a: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 Engine testing </a:t>
            </a: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(Performance, durability &amp; Emission)</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 4 Poster / 6 Poster </a:t>
            </a:r>
          </a:p>
          <a:p>
            <a:pPr marL="0" marR="0" lvl="0" indent="0" algn="just"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 Test Tracks </a:t>
            </a:r>
          </a:p>
          <a:p>
            <a:pPr marL="457200" marR="0" lvl="1"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Belgium Pave / Corrugation / Herringbone / Setts / Pot hole /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Water Wading / </a:t>
            </a:r>
            <a:r>
              <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rPr>
              <a:t>Articulation / High speed / Steering pad / Gradeability</a:t>
            </a:r>
          </a:p>
        </p:txBody>
      </p:sp>
      <p:sp>
        <p:nvSpPr>
          <p:cNvPr id="14" name="TextBox 13">
            <a:extLst>
              <a:ext uri="{FF2B5EF4-FFF2-40B4-BE49-F238E27FC236}">
                <a16:creationId xmlns:a16="http://schemas.microsoft.com/office/drawing/2014/main" id="{0BBCD3FC-BFD4-8F75-4AE7-439699045020}"/>
              </a:ext>
            </a:extLst>
          </p:cNvPr>
          <p:cNvSpPr txBox="1"/>
          <p:nvPr/>
        </p:nvSpPr>
        <p:spPr>
          <a:xfrm>
            <a:off x="532208" y="4314551"/>
            <a:ext cx="397216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Calibri" panose="020F0502020204030204"/>
                <a:ea typeface="+mn-ea"/>
                <a:cs typeface="+mn-cs"/>
              </a:rPr>
              <a:t>Complete instrumentation set up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rPr>
              <a:t>Data acquisition system For measuring Force / Strain / Pressure / Vacuum / Torque / Power / Speed / Acceleration / Velocity / Displacement / Pass by noise / Interior noise </a:t>
            </a:r>
          </a:p>
        </p:txBody>
      </p:sp>
      <p:grpSp>
        <p:nvGrpSpPr>
          <p:cNvPr id="20" name="Group 19">
            <a:extLst>
              <a:ext uri="{FF2B5EF4-FFF2-40B4-BE49-F238E27FC236}">
                <a16:creationId xmlns:a16="http://schemas.microsoft.com/office/drawing/2014/main" id="{A01ED789-0D74-7D88-2446-24AACEBCB499}"/>
              </a:ext>
            </a:extLst>
          </p:cNvPr>
          <p:cNvGrpSpPr/>
          <p:nvPr/>
        </p:nvGrpSpPr>
        <p:grpSpPr>
          <a:xfrm>
            <a:off x="5007012" y="1225684"/>
            <a:ext cx="6322523" cy="5088402"/>
            <a:chOff x="5007012" y="971339"/>
            <a:chExt cx="6529774" cy="5255199"/>
          </a:xfrm>
        </p:grpSpPr>
        <p:grpSp>
          <p:nvGrpSpPr>
            <p:cNvPr id="2" name="Group 1">
              <a:extLst>
                <a:ext uri="{FF2B5EF4-FFF2-40B4-BE49-F238E27FC236}">
                  <a16:creationId xmlns:a16="http://schemas.microsoft.com/office/drawing/2014/main" id="{EF6B31E8-38BA-D0F2-F914-CE64E74066FF}"/>
                </a:ext>
              </a:extLst>
            </p:cNvPr>
            <p:cNvGrpSpPr/>
            <p:nvPr/>
          </p:nvGrpSpPr>
          <p:grpSpPr>
            <a:xfrm>
              <a:off x="8706592" y="976074"/>
              <a:ext cx="2830193" cy="2813338"/>
              <a:chOff x="4901186" y="1255599"/>
              <a:chExt cx="5004814" cy="4626591"/>
            </a:xfrm>
          </p:grpSpPr>
          <p:pic>
            <p:nvPicPr>
              <p:cNvPr id="3" name="Picture 1">
                <a:extLst>
                  <a:ext uri="{FF2B5EF4-FFF2-40B4-BE49-F238E27FC236}">
                    <a16:creationId xmlns:a16="http://schemas.microsoft.com/office/drawing/2014/main" id="{3387EDB0-EE70-614E-DCDC-701E298F7EAB}"/>
                  </a:ext>
                </a:extLst>
              </p:cNvPr>
              <p:cNvPicPr>
                <a:picLocks noChangeAspect="1" noChangeArrowheads="1"/>
              </p:cNvPicPr>
              <p:nvPr/>
            </p:nvPicPr>
            <p:blipFill>
              <a:blip r:embed="rId2"/>
              <a:srcRect/>
              <a:stretch>
                <a:fillRect/>
              </a:stretch>
            </p:blipFill>
            <p:spPr bwMode="auto">
              <a:xfrm>
                <a:off x="4901186" y="1255599"/>
                <a:ext cx="5004814" cy="3275462"/>
              </a:xfrm>
              <a:prstGeom prst="rect">
                <a:avLst/>
              </a:prstGeom>
              <a:noFill/>
              <a:ln w="9525">
                <a:noFill/>
                <a:miter lim="800000"/>
                <a:headEnd/>
                <a:tailEnd/>
              </a:ln>
            </p:spPr>
          </p:pic>
          <p:pic>
            <p:nvPicPr>
              <p:cNvPr id="4" name="Picture 11" descr="M:\SHAHUL\ctl_04Oct\152_5208.JPG">
                <a:extLst>
                  <a:ext uri="{FF2B5EF4-FFF2-40B4-BE49-F238E27FC236}">
                    <a16:creationId xmlns:a16="http://schemas.microsoft.com/office/drawing/2014/main" id="{23170510-5639-4B30-9CD8-C4B40445D637}"/>
                  </a:ext>
                </a:extLst>
              </p:cNvPr>
              <p:cNvPicPr>
                <a:picLocks noChangeAspect="1" noChangeArrowheads="1"/>
              </p:cNvPicPr>
              <p:nvPr/>
            </p:nvPicPr>
            <p:blipFill>
              <a:blip r:embed="rId3"/>
              <a:srcRect/>
              <a:stretch>
                <a:fillRect/>
              </a:stretch>
            </p:blipFill>
            <p:spPr bwMode="auto">
              <a:xfrm>
                <a:off x="6701051" y="4522814"/>
                <a:ext cx="1794304" cy="1345729"/>
              </a:xfrm>
              <a:prstGeom prst="rect">
                <a:avLst/>
              </a:prstGeom>
              <a:noFill/>
            </p:spPr>
          </p:pic>
          <p:pic>
            <p:nvPicPr>
              <p:cNvPr id="5" name="Picture 12" descr="M:\SHAHUL\ctl_04Oct\158_5884.JPG">
                <a:extLst>
                  <a:ext uri="{FF2B5EF4-FFF2-40B4-BE49-F238E27FC236}">
                    <a16:creationId xmlns:a16="http://schemas.microsoft.com/office/drawing/2014/main" id="{BB1F4790-30B7-7F92-EE37-D18990250A03}"/>
                  </a:ext>
                </a:extLst>
              </p:cNvPr>
              <p:cNvPicPr>
                <a:picLocks noChangeAspect="1" noChangeArrowheads="1"/>
              </p:cNvPicPr>
              <p:nvPr/>
            </p:nvPicPr>
            <p:blipFill>
              <a:blip r:embed="rId4"/>
              <a:srcRect/>
              <a:stretch>
                <a:fillRect/>
              </a:stretch>
            </p:blipFill>
            <p:spPr bwMode="auto">
              <a:xfrm>
                <a:off x="4918504" y="4541867"/>
                <a:ext cx="1787097" cy="1340323"/>
              </a:xfrm>
              <a:prstGeom prst="rect">
                <a:avLst/>
              </a:prstGeom>
              <a:noFill/>
            </p:spPr>
          </p:pic>
          <p:pic>
            <p:nvPicPr>
              <p:cNvPr id="6" name="Picture 13" descr="M:\SHAHUL\ctl_04Oct\158_5883.JPG">
                <a:extLst>
                  <a:ext uri="{FF2B5EF4-FFF2-40B4-BE49-F238E27FC236}">
                    <a16:creationId xmlns:a16="http://schemas.microsoft.com/office/drawing/2014/main" id="{6B22B4A6-6FED-87E6-0A33-EE54862CF7A2}"/>
                  </a:ext>
                </a:extLst>
              </p:cNvPr>
              <p:cNvPicPr>
                <a:picLocks noChangeAspect="1" noChangeArrowheads="1"/>
              </p:cNvPicPr>
              <p:nvPr/>
            </p:nvPicPr>
            <p:blipFill>
              <a:blip r:embed="rId5"/>
              <a:srcRect/>
              <a:stretch>
                <a:fillRect/>
              </a:stretch>
            </p:blipFill>
            <p:spPr bwMode="auto">
              <a:xfrm>
                <a:off x="8459336" y="4510587"/>
                <a:ext cx="1446664" cy="1344307"/>
              </a:xfrm>
              <a:prstGeom prst="rect">
                <a:avLst/>
              </a:prstGeom>
              <a:noFill/>
            </p:spPr>
          </p:pic>
        </p:grpSp>
        <p:pic>
          <p:nvPicPr>
            <p:cNvPr id="7" name="Picture 6">
              <a:extLst>
                <a:ext uri="{FF2B5EF4-FFF2-40B4-BE49-F238E27FC236}">
                  <a16:creationId xmlns:a16="http://schemas.microsoft.com/office/drawing/2014/main" id="{214C1927-BF97-71D3-6245-E2A372AAE92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924408" y="971339"/>
              <a:ext cx="1704604" cy="127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DSCF2166.JPG">
              <a:extLst>
                <a:ext uri="{FF2B5EF4-FFF2-40B4-BE49-F238E27FC236}">
                  <a16:creationId xmlns:a16="http://schemas.microsoft.com/office/drawing/2014/main" id="{1D198A2A-F8A2-C4C8-846E-013AC90EF15F}"/>
                </a:ext>
              </a:extLst>
            </p:cNvPr>
            <p:cNvPicPr>
              <a:picLocks noChangeAspect="1"/>
            </p:cNvPicPr>
            <p:nvPr/>
          </p:nvPicPr>
          <p:blipFill>
            <a:blip r:embed="rId7" cstate="print"/>
            <a:stretch>
              <a:fillRect/>
            </a:stretch>
          </p:blipFill>
          <p:spPr>
            <a:xfrm>
              <a:off x="5007012" y="976073"/>
              <a:ext cx="1839816" cy="1273719"/>
            </a:xfrm>
            <a:prstGeom prst="rect">
              <a:avLst/>
            </a:prstGeom>
          </p:spPr>
        </p:pic>
        <p:pic>
          <p:nvPicPr>
            <p:cNvPr id="9" name="Picture 8">
              <a:extLst>
                <a:ext uri="{FF2B5EF4-FFF2-40B4-BE49-F238E27FC236}">
                  <a16:creationId xmlns:a16="http://schemas.microsoft.com/office/drawing/2014/main" id="{33D218C5-7045-3674-041C-46C2C657C32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007012" y="2303286"/>
              <a:ext cx="2642000" cy="1486125"/>
            </a:xfrm>
            <a:prstGeom prst="rect">
              <a:avLst/>
            </a:prstGeom>
          </p:spPr>
        </p:pic>
        <p:pic>
          <p:nvPicPr>
            <p:cNvPr id="16" name="Picture 2" descr="http://img.directindustry.com/images_di/photo-g/analytical-field-emission-scanning-electron-microscope-fe-sem-237074.jpg">
              <a:extLst>
                <a:ext uri="{FF2B5EF4-FFF2-40B4-BE49-F238E27FC236}">
                  <a16:creationId xmlns:a16="http://schemas.microsoft.com/office/drawing/2014/main" id="{0AEB650C-5D63-A536-266E-9DE8D7A46278}"/>
                </a:ext>
              </a:extLst>
            </p:cNvPr>
            <p:cNvPicPr>
              <a:picLocks noChangeAspect="1" noChangeArrowheads="1"/>
            </p:cNvPicPr>
            <p:nvPr/>
          </p:nvPicPr>
          <p:blipFill>
            <a:blip r:embed="rId9"/>
            <a:srcRect/>
            <a:stretch>
              <a:fillRect/>
            </a:stretch>
          </p:blipFill>
          <p:spPr bwMode="auto">
            <a:xfrm>
              <a:off x="7656528" y="2846469"/>
              <a:ext cx="1062134" cy="962659"/>
            </a:xfrm>
            <a:prstGeom prst="rect">
              <a:avLst/>
            </a:prstGeom>
            <a:noFill/>
          </p:spPr>
        </p:pic>
        <p:pic>
          <p:nvPicPr>
            <p:cNvPr id="17" name="Picture 3" descr="Test cell-door entry view">
              <a:extLst>
                <a:ext uri="{FF2B5EF4-FFF2-40B4-BE49-F238E27FC236}">
                  <a16:creationId xmlns:a16="http://schemas.microsoft.com/office/drawing/2014/main" id="{027DA7B8-F36C-DDB6-32B5-672143FE9A92}"/>
                </a:ext>
              </a:extLst>
            </p:cNvPr>
            <p:cNvPicPr>
              <a:picLocks noChangeAspect="1" noChangeArrowheads="1"/>
            </p:cNvPicPr>
            <p:nvPr/>
          </p:nvPicPr>
          <p:blipFill>
            <a:blip r:embed="rId10"/>
            <a:srcRect r="26823"/>
            <a:stretch>
              <a:fillRect/>
            </a:stretch>
          </p:blipFill>
          <p:spPr bwMode="auto">
            <a:xfrm>
              <a:off x="10387942" y="3867665"/>
              <a:ext cx="1148844" cy="1086879"/>
            </a:xfrm>
            <a:prstGeom prst="rect">
              <a:avLst/>
            </a:prstGeom>
            <a:noFill/>
          </p:spPr>
        </p:pic>
        <p:pic>
          <p:nvPicPr>
            <p:cNvPr id="18" name="Picture 5" descr="DCP01036">
              <a:extLst>
                <a:ext uri="{FF2B5EF4-FFF2-40B4-BE49-F238E27FC236}">
                  <a16:creationId xmlns:a16="http://schemas.microsoft.com/office/drawing/2014/main" id="{19614025-B344-7D9F-E7E2-AEC88E9B61EB}"/>
                </a:ext>
              </a:extLst>
            </p:cNvPr>
            <p:cNvPicPr>
              <a:picLocks noChangeAspect="1" noChangeArrowheads="1"/>
            </p:cNvPicPr>
            <p:nvPr/>
          </p:nvPicPr>
          <p:blipFill>
            <a:blip r:embed="rId11"/>
            <a:srcRect b="7727"/>
            <a:stretch>
              <a:fillRect/>
            </a:stretch>
          </p:blipFill>
          <p:spPr bwMode="auto">
            <a:xfrm>
              <a:off x="8815780" y="3884429"/>
              <a:ext cx="1527785" cy="1057252"/>
            </a:xfrm>
            <a:prstGeom prst="rect">
              <a:avLst/>
            </a:prstGeom>
            <a:noFill/>
            <a:ln w="9525">
              <a:noFill/>
              <a:miter lim="800000"/>
              <a:headEnd/>
              <a:tailEnd/>
            </a:ln>
          </p:spPr>
        </p:pic>
        <p:pic>
          <p:nvPicPr>
            <p:cNvPr id="19" name="Picture 11">
              <a:extLst>
                <a:ext uri="{FF2B5EF4-FFF2-40B4-BE49-F238E27FC236}">
                  <a16:creationId xmlns:a16="http://schemas.microsoft.com/office/drawing/2014/main" id="{5A398DF9-72EA-3753-EF3F-905C865F0D25}"/>
                </a:ext>
              </a:extLst>
            </p:cNvPr>
            <p:cNvPicPr>
              <a:picLocks noChangeAspect="1" noChangeArrowheads="1"/>
            </p:cNvPicPr>
            <p:nvPr/>
          </p:nvPicPr>
          <p:blipFill rotWithShape="1">
            <a:blip r:embed="rId12"/>
            <a:srcRect t="21720" b="8552"/>
            <a:stretch/>
          </p:blipFill>
          <p:spPr bwMode="auto">
            <a:xfrm>
              <a:off x="8962538" y="5036698"/>
              <a:ext cx="2574247" cy="1189840"/>
            </a:xfrm>
            <a:prstGeom prst="rect">
              <a:avLst/>
            </a:prstGeom>
            <a:noFill/>
            <a:ln w="9525" algn="ctr">
              <a:noFill/>
              <a:miter lim="800000"/>
              <a:headEnd/>
              <a:tailEnd/>
            </a:ln>
            <a:effectLst/>
          </p:spPr>
        </p:pic>
        <p:pic>
          <p:nvPicPr>
            <p:cNvPr id="10" name="Picture 2" descr="Oragadam- India's Detroit">
              <a:extLst>
                <a:ext uri="{FF2B5EF4-FFF2-40B4-BE49-F238E27FC236}">
                  <a16:creationId xmlns:a16="http://schemas.microsoft.com/office/drawing/2014/main" id="{DCE9D1C7-8C3D-42D3-032A-089733D5D011}"/>
                </a:ext>
              </a:extLst>
            </p:cNvPr>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b="17678"/>
            <a:stretch>
              <a:fillRect/>
            </a:stretch>
          </p:blipFill>
          <p:spPr bwMode="auto">
            <a:xfrm>
              <a:off x="5007012" y="3867666"/>
              <a:ext cx="1956982" cy="10740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elgian Block Test Track, Arizona, USA">
              <a:extLst>
                <a:ext uri="{FF2B5EF4-FFF2-40B4-BE49-F238E27FC236}">
                  <a16:creationId xmlns:a16="http://schemas.microsoft.com/office/drawing/2014/main" id="{D83AD2C4-513F-104A-621F-3658A8DD9EE5}"/>
                </a:ext>
              </a:extLst>
            </p:cNvPr>
            <p:cNvPicPr>
              <a:picLocks noChangeAspect="1" noChangeArrowheads="1"/>
            </p:cNvPicPr>
            <p:nvPr/>
          </p:nvPicPr>
          <p:blipFill rotWithShape="1">
            <a:blip r:embed="rId14" cstate="screen">
              <a:extLst>
                <a:ext uri="{28A0092B-C50C-407E-A947-70E740481C1C}">
                  <a14:useLocalDpi xmlns:a14="http://schemas.microsoft.com/office/drawing/2010/main" val="0"/>
                </a:ext>
              </a:extLst>
            </a:blip>
            <a:srcRect t="32792" b="11655"/>
            <a:stretch>
              <a:fillRect/>
            </a:stretch>
          </p:blipFill>
          <p:spPr bwMode="auto">
            <a:xfrm>
              <a:off x="7051165" y="3884430"/>
              <a:ext cx="1665220" cy="1057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hennai gets a new vehicle testing facility - CarWale">
              <a:extLst>
                <a:ext uri="{FF2B5EF4-FFF2-40B4-BE49-F238E27FC236}">
                  <a16:creationId xmlns:a16="http://schemas.microsoft.com/office/drawing/2014/main" id="{A40BF606-4DC6-5760-D3ED-FE5C888492FB}"/>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5015157" y="5019936"/>
              <a:ext cx="1956981" cy="110014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7D651B1-450A-C439-68DD-1BCC35A2A41F}"/>
                </a:ext>
              </a:extLst>
            </p:cNvPr>
            <p:cNvPicPr>
              <a:picLocks noChangeAspect="1"/>
            </p:cNvPicPr>
            <p:nvPr/>
          </p:nvPicPr>
          <p:blipFill>
            <a:blip r:embed="rId16"/>
            <a:srcRect r="16354"/>
            <a:stretch>
              <a:fillRect/>
            </a:stretch>
          </p:blipFill>
          <p:spPr>
            <a:xfrm>
              <a:off x="7051166" y="5036701"/>
              <a:ext cx="1677444" cy="1094796"/>
            </a:xfrm>
            <a:prstGeom prst="rect">
              <a:avLst/>
            </a:prstGeom>
          </p:spPr>
        </p:pic>
      </p:grpSp>
      <p:sp>
        <p:nvSpPr>
          <p:cNvPr id="15" name="Title 14">
            <a:extLst>
              <a:ext uri="{FF2B5EF4-FFF2-40B4-BE49-F238E27FC236}">
                <a16:creationId xmlns:a16="http://schemas.microsoft.com/office/drawing/2014/main" id="{E0DDCAB6-D538-2805-D9F2-D7264AAE3BCD}"/>
              </a:ext>
            </a:extLst>
          </p:cNvPr>
          <p:cNvSpPr>
            <a:spLocks noGrp="1"/>
          </p:cNvSpPr>
          <p:nvPr>
            <p:ph type="title"/>
          </p:nvPr>
        </p:nvSpPr>
        <p:spPr>
          <a:xfrm>
            <a:off x="418322" y="330701"/>
            <a:ext cx="9628503" cy="535531"/>
          </a:xfrm>
        </p:spPr>
        <p:txBody>
          <a:bodyPr/>
          <a:lstStyle/>
          <a:p>
            <a:r>
              <a:rPr lang="en-IN" dirty="0"/>
              <a:t>Facilities &amp; Infra</a:t>
            </a:r>
          </a:p>
        </p:txBody>
      </p:sp>
    </p:spTree>
    <p:extLst>
      <p:ext uri="{BB962C8B-B14F-4D97-AF65-F5344CB8AC3E}">
        <p14:creationId xmlns:p14="http://schemas.microsoft.com/office/powerpoint/2010/main" val="1280791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589A3-2475-7D0E-A7BD-7D187918FEC1}"/>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FE7D01A-A233-291D-9618-37E8CDE05623}"/>
              </a:ext>
            </a:extLst>
          </p:cNvPr>
          <p:cNvSpPr/>
          <p:nvPr/>
        </p:nvSpPr>
        <p:spPr>
          <a:xfrm>
            <a:off x="789562" y="4010244"/>
            <a:ext cx="10612875" cy="1829339"/>
          </a:xfrm>
          <a:prstGeom prst="roundRect">
            <a:avLst>
              <a:gd name="adj" fmla="val 6008"/>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Rounded Corners 3">
            <a:extLst>
              <a:ext uri="{FF2B5EF4-FFF2-40B4-BE49-F238E27FC236}">
                <a16:creationId xmlns:a16="http://schemas.microsoft.com/office/drawing/2014/main" id="{DAEDD33E-0E00-9D84-76D8-4221A2CC8164}"/>
              </a:ext>
            </a:extLst>
          </p:cNvPr>
          <p:cNvSpPr/>
          <p:nvPr/>
        </p:nvSpPr>
        <p:spPr>
          <a:xfrm>
            <a:off x="515937" y="998174"/>
            <a:ext cx="11215619" cy="1829339"/>
          </a:xfrm>
          <a:prstGeom prst="roundRect">
            <a:avLst>
              <a:gd name="adj" fmla="val 6008"/>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55629CBE-4921-C4E4-B0A2-0F24BA7ED5DC}"/>
              </a:ext>
            </a:extLst>
          </p:cNvPr>
          <p:cNvSpPr>
            <a:spLocks noGrp="1"/>
          </p:cNvSpPr>
          <p:nvPr>
            <p:ph type="title"/>
          </p:nvPr>
        </p:nvSpPr>
        <p:spPr>
          <a:prstGeom prst="rect">
            <a:avLst/>
          </a:prstGeom>
        </p:spPr>
        <p:txBody>
          <a:bodyPr/>
          <a:lstStyle/>
          <a:p>
            <a:r>
              <a:rPr lang="en-US" sz="3200" b="1">
                <a:solidFill>
                  <a:srgbClr val="0A4D88"/>
                </a:solidFill>
                <a:latin typeface="Calibri" panose="020F0502020204030204" pitchFamily="34" charset="0"/>
                <a:cs typeface="Calibri" panose="020F0502020204030204" pitchFamily="34" charset="0"/>
              </a:rPr>
              <a:t>Facilities &amp; Infra </a:t>
            </a:r>
            <a:endParaRPr lang="en-IN" sz="3200" b="1">
              <a:solidFill>
                <a:srgbClr val="0A4D88"/>
              </a:solidFill>
              <a:latin typeface="Calibri" panose="020F0502020204030204" pitchFamily="34" charset="0"/>
              <a:cs typeface="Calibri" panose="020F0502020204030204" pitchFamily="34" charset="0"/>
            </a:endParaRPr>
          </a:p>
        </p:txBody>
      </p:sp>
      <p:pic>
        <p:nvPicPr>
          <p:cNvPr id="3" name="Picture 2" descr="Graphical user interface, application&#10;&#10;Description automatically generated">
            <a:extLst>
              <a:ext uri="{FF2B5EF4-FFF2-40B4-BE49-F238E27FC236}">
                <a16:creationId xmlns:a16="http://schemas.microsoft.com/office/drawing/2014/main" id="{8E1C637A-608D-F1E9-3780-527F7477609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45948" t="6770" r="5570" b="5865"/>
          <a:stretch/>
        </p:blipFill>
        <p:spPr>
          <a:xfrm>
            <a:off x="5985333" y="1061469"/>
            <a:ext cx="1083578" cy="171214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E3B4DD6E-39AB-82AE-93B5-432EECA9620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58568"/>
          <a:stretch/>
        </p:blipFill>
        <p:spPr>
          <a:xfrm>
            <a:off x="674109" y="1034079"/>
            <a:ext cx="837705" cy="1739538"/>
          </a:xfrm>
          <a:prstGeom prst="rect">
            <a:avLst/>
          </a:prstGeom>
          <a:noFill/>
        </p:spPr>
      </p:pic>
      <p:pic>
        <p:nvPicPr>
          <p:cNvPr id="8" name="Picture 7" descr="Graphical user interface, application&#10;&#10;Description automatically generated">
            <a:extLst>
              <a:ext uri="{FF2B5EF4-FFF2-40B4-BE49-F238E27FC236}">
                <a16:creationId xmlns:a16="http://schemas.microsoft.com/office/drawing/2014/main" id="{CEFCF402-D132-4561-67DD-CFD37132ECA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34035" t="1917" r="49146"/>
          <a:stretch/>
        </p:blipFill>
        <p:spPr>
          <a:xfrm>
            <a:off x="1635332" y="1061470"/>
            <a:ext cx="467200" cy="1652548"/>
          </a:xfrm>
          <a:prstGeom prst="rect">
            <a:avLst/>
          </a:prstGeom>
        </p:spPr>
      </p:pic>
      <p:sp>
        <p:nvSpPr>
          <p:cNvPr id="9" name="TextBox 8">
            <a:extLst>
              <a:ext uri="{FF2B5EF4-FFF2-40B4-BE49-F238E27FC236}">
                <a16:creationId xmlns:a16="http://schemas.microsoft.com/office/drawing/2014/main" id="{0AD72115-AAEC-4E44-D2BC-A180FEB03D0D}"/>
              </a:ext>
            </a:extLst>
          </p:cNvPr>
          <p:cNvSpPr txBox="1"/>
          <p:nvPr/>
        </p:nvSpPr>
        <p:spPr>
          <a:xfrm>
            <a:off x="610410" y="2911013"/>
            <a:ext cx="159853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5B9BD5"/>
                </a:solidFill>
                <a:effectLst/>
                <a:uLnTx/>
                <a:uFillTx/>
                <a:latin typeface="Calibri" panose="020F0502020204030204"/>
                <a:ea typeface="+mn-ea"/>
                <a:cs typeface="+mn-cs"/>
              </a:rPr>
              <a:t>Dspace</a:t>
            </a: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 &amp; Vector </a:t>
            </a:r>
            <a:r>
              <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rPr>
              <a:t>Vehicle </a:t>
            </a:r>
            <a:r>
              <a:rPr kumimoji="0" lang="en-US" sz="1400" b="1" i="0" u="none" strike="noStrike" kern="1200" cap="none" spc="0" normalizeH="0" baseline="0" noProof="0" dirty="0" err="1">
                <a:ln>
                  <a:noFill/>
                </a:ln>
                <a:solidFill>
                  <a:srgbClr val="5B9BD5"/>
                </a:solidFill>
                <a:effectLst/>
                <a:uLnTx/>
                <a:uFillTx/>
                <a:latin typeface="Calibri" panose="020F0502020204030204"/>
                <a:ea typeface="+mn-ea"/>
                <a:cs typeface="+mn-cs"/>
              </a:rPr>
              <a:t>HiL</a:t>
            </a:r>
            <a:endParaRPr kumimoji="0" lang="en-US" sz="1400" b="1"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Chennai, India</a:t>
            </a:r>
            <a:endParaRPr kumimoji="0" lang="en-IN" sz="14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FD9FA83-AE79-E830-1156-77A6E787E729}"/>
              </a:ext>
            </a:extLst>
          </p:cNvPr>
          <p:cNvSpPr txBox="1"/>
          <p:nvPr/>
        </p:nvSpPr>
        <p:spPr>
          <a:xfrm>
            <a:off x="5297240" y="2860083"/>
            <a:ext cx="245976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National Instruments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System + </a:t>
            </a:r>
            <a:r>
              <a:rPr kumimoji="0" lang="en-US" sz="1400" b="0" i="0" u="none" strike="noStrike" kern="1200" cap="none" spc="0" normalizeH="0" baseline="0" noProof="0" dirty="0" err="1">
                <a:ln>
                  <a:noFill/>
                </a:ln>
                <a:solidFill>
                  <a:srgbClr val="5B9BD5"/>
                </a:solidFill>
                <a:effectLst/>
                <a:uLnTx/>
                <a:uFillTx/>
                <a:latin typeface="Calibri" panose="020F0502020204030204"/>
                <a:ea typeface="+mn-ea"/>
                <a:cs typeface="+mn-cs"/>
              </a:rPr>
              <a:t>Dspace</a:t>
            </a: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 System </a:t>
            </a:r>
            <a:r>
              <a:rPr kumimoji="0" lang="en-US" sz="1400" b="0" i="0" u="none" strike="noStrike" kern="1200" cap="none" spc="0" normalizeH="0" baseline="0" noProof="0" dirty="0" err="1">
                <a:ln>
                  <a:noFill/>
                </a:ln>
                <a:solidFill>
                  <a:srgbClr val="5B9BD5"/>
                </a:solidFill>
                <a:effectLst/>
                <a:uLnTx/>
                <a:uFillTx/>
                <a:latin typeface="Calibri" panose="020F0502020204030204"/>
                <a:ea typeface="+mn-ea"/>
                <a:cs typeface="+mn-cs"/>
              </a:rPr>
              <a:t>HiL</a:t>
            </a:r>
            <a:endPar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Pune, India</a:t>
            </a:r>
            <a:endParaRPr kumimoji="0" lang="en-IN" sz="14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3AC294A-060D-2170-2A71-FD76FBB81AAE}"/>
              </a:ext>
            </a:extLst>
          </p:cNvPr>
          <p:cNvPicPr>
            <a:picLocks noChangeAspect="1"/>
          </p:cNvPicPr>
          <p:nvPr/>
        </p:nvPicPr>
        <p:blipFill>
          <a:blip r:embed="rId5"/>
          <a:stretch>
            <a:fillRect/>
          </a:stretch>
        </p:blipFill>
        <p:spPr>
          <a:xfrm>
            <a:off x="7681316" y="974478"/>
            <a:ext cx="952092" cy="1734023"/>
          </a:xfrm>
          <a:prstGeom prst="rect">
            <a:avLst/>
          </a:prstGeom>
        </p:spPr>
      </p:pic>
      <p:sp>
        <p:nvSpPr>
          <p:cNvPr id="14" name="TextBox 13">
            <a:extLst>
              <a:ext uri="{FF2B5EF4-FFF2-40B4-BE49-F238E27FC236}">
                <a16:creationId xmlns:a16="http://schemas.microsoft.com/office/drawing/2014/main" id="{A8364EEB-5AC9-F5AA-3692-0F71AFE97FF9}"/>
              </a:ext>
            </a:extLst>
          </p:cNvPr>
          <p:cNvSpPr txBox="1"/>
          <p:nvPr/>
        </p:nvSpPr>
        <p:spPr>
          <a:xfrm>
            <a:off x="7489084" y="2838370"/>
            <a:ext cx="159853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Thermal Cycling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Chamber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Pune, India</a:t>
            </a:r>
            <a:endParaRPr kumimoji="0" lang="en-IN" sz="14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FD4E6A1-44E0-D4CC-023F-10CB9565FE74}"/>
              </a:ext>
            </a:extLst>
          </p:cNvPr>
          <p:cNvPicPr>
            <a:picLocks noChangeAspect="1"/>
          </p:cNvPicPr>
          <p:nvPr/>
        </p:nvPicPr>
        <p:blipFill>
          <a:blip r:embed="rId6"/>
          <a:srcRect t="30228" r="21267"/>
          <a:stretch/>
        </p:blipFill>
        <p:spPr>
          <a:xfrm>
            <a:off x="2483327" y="1075692"/>
            <a:ext cx="2966604" cy="1622741"/>
          </a:xfrm>
          <a:prstGeom prst="rect">
            <a:avLst/>
          </a:prstGeom>
        </p:spPr>
      </p:pic>
      <p:sp>
        <p:nvSpPr>
          <p:cNvPr id="16" name="TextBox 15">
            <a:extLst>
              <a:ext uri="{FF2B5EF4-FFF2-40B4-BE49-F238E27FC236}">
                <a16:creationId xmlns:a16="http://schemas.microsoft.com/office/drawing/2014/main" id="{5AD33454-BB62-CE0E-15F2-265FF97D0FD3}"/>
              </a:ext>
            </a:extLst>
          </p:cNvPr>
          <p:cNvSpPr txBox="1"/>
          <p:nvPr/>
        </p:nvSpPr>
        <p:spPr>
          <a:xfrm>
            <a:off x="3167364" y="2895150"/>
            <a:ext cx="15985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B9BD5"/>
                </a:solidFill>
                <a:effectLst/>
                <a:uLnTx/>
                <a:uFillTx/>
                <a:latin typeface="Calibri" panose="020F0502020204030204"/>
                <a:ea typeface="+mn-ea"/>
                <a:cs typeface="+mn-cs"/>
              </a:rPr>
              <a:t>LABCAR Setup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B9BD5"/>
                </a:solidFill>
                <a:effectLst/>
                <a:uLnTx/>
                <a:uFillTx/>
                <a:latin typeface="Calibri" panose="020F0502020204030204"/>
                <a:ea typeface="+mn-ea"/>
                <a:cs typeface="+mn-cs"/>
              </a:rPr>
              <a:t>Chennai, India</a:t>
            </a:r>
            <a:endParaRPr kumimoji="0" lang="en-IN" sz="1400" b="0" i="0" u="none" strike="noStrike" kern="1200" cap="none" spc="0" normalizeH="0" baseline="0" noProof="0">
              <a:ln>
                <a:noFill/>
              </a:ln>
              <a:solidFill>
                <a:srgbClr val="5B9BD5"/>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024A0B36-5FA2-C094-4EAD-D822C88A817E}"/>
              </a:ext>
            </a:extLst>
          </p:cNvPr>
          <p:cNvPicPr>
            <a:picLocks noChangeAspect="1"/>
          </p:cNvPicPr>
          <p:nvPr/>
        </p:nvPicPr>
        <p:blipFill>
          <a:blip r:embed="rId7"/>
          <a:stretch>
            <a:fillRect/>
          </a:stretch>
        </p:blipFill>
        <p:spPr>
          <a:xfrm>
            <a:off x="9087614" y="1106875"/>
            <a:ext cx="2479224" cy="1560374"/>
          </a:xfrm>
          <a:prstGeom prst="roundRect">
            <a:avLst>
              <a:gd name="adj" fmla="val 4822"/>
            </a:avLst>
          </a:prstGeom>
        </p:spPr>
      </p:pic>
      <p:sp>
        <p:nvSpPr>
          <p:cNvPr id="19" name="TextBox 18">
            <a:extLst>
              <a:ext uri="{FF2B5EF4-FFF2-40B4-BE49-F238E27FC236}">
                <a16:creationId xmlns:a16="http://schemas.microsoft.com/office/drawing/2014/main" id="{ACBFB59F-8EC5-B66D-14B6-FFDD787F1A00}"/>
              </a:ext>
            </a:extLst>
          </p:cNvPr>
          <p:cNvSpPr txBox="1"/>
          <p:nvPr/>
        </p:nvSpPr>
        <p:spPr>
          <a:xfrm>
            <a:off x="9801122" y="2871264"/>
            <a:ext cx="18106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B9BD5"/>
                </a:solidFill>
                <a:effectLst/>
                <a:uLnTx/>
                <a:uFillTx/>
                <a:latin typeface="Calibri" panose="020F0502020204030204"/>
                <a:ea typeface="+mn-ea"/>
                <a:cs typeface="+mn-cs"/>
              </a:rPr>
              <a:t>400 kW Power </a:t>
            </a:r>
            <a:r>
              <a:rPr kumimoji="0" lang="en-US" sz="1400" b="0" i="0" u="none" strike="noStrike" kern="1200" cap="none" spc="0" normalizeH="0" baseline="0" noProof="0" err="1">
                <a:ln>
                  <a:noFill/>
                </a:ln>
                <a:solidFill>
                  <a:srgbClr val="5B9BD5"/>
                </a:solidFill>
                <a:effectLst/>
                <a:uLnTx/>
                <a:uFillTx/>
                <a:latin typeface="Calibri" panose="020F0502020204030204"/>
                <a:ea typeface="+mn-ea"/>
                <a:cs typeface="+mn-cs"/>
              </a:rPr>
              <a:t>HiL</a:t>
            </a:r>
            <a:r>
              <a:rPr kumimoji="0" lang="en-US" sz="1400" b="0" i="0" u="none" strike="noStrike" kern="1200" cap="none" spc="0" normalizeH="0" baseline="0" noProof="0">
                <a:ln>
                  <a:noFill/>
                </a:ln>
                <a:solidFill>
                  <a:srgbClr val="5B9BD5"/>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srgbClr val="5B9BD5"/>
                </a:solidFill>
                <a:effectLst/>
                <a:uLnTx/>
                <a:uFillTx/>
                <a:latin typeface="Calibri" panose="020F0502020204030204"/>
                <a:ea typeface="+mn-ea"/>
                <a:cs typeface="+mn-cs"/>
              </a:rPr>
              <a:t>MI, USA</a:t>
            </a:r>
          </a:p>
        </p:txBody>
      </p:sp>
      <p:pic>
        <p:nvPicPr>
          <p:cNvPr id="20" name="Picture 19">
            <a:extLst>
              <a:ext uri="{FF2B5EF4-FFF2-40B4-BE49-F238E27FC236}">
                <a16:creationId xmlns:a16="http://schemas.microsoft.com/office/drawing/2014/main" id="{33F544CE-C034-1606-C9FC-5FB9AAAA9926}"/>
              </a:ext>
            </a:extLst>
          </p:cNvPr>
          <p:cNvPicPr>
            <a:picLocks noChangeAspect="1"/>
          </p:cNvPicPr>
          <p:nvPr/>
        </p:nvPicPr>
        <p:blipFill>
          <a:blip r:embed="rId8"/>
          <a:stretch>
            <a:fillRect/>
          </a:stretch>
        </p:blipFill>
        <p:spPr>
          <a:xfrm>
            <a:off x="8378893" y="4102342"/>
            <a:ext cx="2939136" cy="1648783"/>
          </a:xfrm>
          <a:prstGeom prst="rect">
            <a:avLst/>
          </a:prstGeom>
        </p:spPr>
      </p:pic>
      <p:pic>
        <p:nvPicPr>
          <p:cNvPr id="22" name="Picture 21">
            <a:extLst>
              <a:ext uri="{FF2B5EF4-FFF2-40B4-BE49-F238E27FC236}">
                <a16:creationId xmlns:a16="http://schemas.microsoft.com/office/drawing/2014/main" id="{22209A57-7D38-9F2A-1800-E9F144B1DADB}"/>
              </a:ext>
            </a:extLst>
          </p:cNvPr>
          <p:cNvPicPr>
            <a:picLocks noChangeAspect="1"/>
          </p:cNvPicPr>
          <p:nvPr/>
        </p:nvPicPr>
        <p:blipFill>
          <a:blip r:embed="rId9"/>
          <a:stretch>
            <a:fillRect/>
          </a:stretch>
        </p:blipFill>
        <p:spPr>
          <a:xfrm>
            <a:off x="6070326" y="4104298"/>
            <a:ext cx="2236079" cy="1646828"/>
          </a:xfrm>
          <a:prstGeom prst="rect">
            <a:avLst/>
          </a:prstGeom>
        </p:spPr>
      </p:pic>
      <p:pic>
        <p:nvPicPr>
          <p:cNvPr id="23" name="Picture 22">
            <a:extLst>
              <a:ext uri="{FF2B5EF4-FFF2-40B4-BE49-F238E27FC236}">
                <a16:creationId xmlns:a16="http://schemas.microsoft.com/office/drawing/2014/main" id="{627FA24E-48BA-5995-1EBE-6E1CDBC5A5E6}"/>
              </a:ext>
            </a:extLst>
          </p:cNvPr>
          <p:cNvPicPr>
            <a:picLocks noChangeAspect="1"/>
          </p:cNvPicPr>
          <p:nvPr/>
        </p:nvPicPr>
        <p:blipFill>
          <a:blip r:embed="rId10"/>
          <a:stretch>
            <a:fillRect/>
          </a:stretch>
        </p:blipFill>
        <p:spPr>
          <a:xfrm>
            <a:off x="3772897" y="4104298"/>
            <a:ext cx="2229706" cy="1646827"/>
          </a:xfrm>
          <a:prstGeom prst="rect">
            <a:avLst/>
          </a:prstGeom>
        </p:spPr>
      </p:pic>
      <p:pic>
        <p:nvPicPr>
          <p:cNvPr id="28" name="Picture 27">
            <a:extLst>
              <a:ext uri="{FF2B5EF4-FFF2-40B4-BE49-F238E27FC236}">
                <a16:creationId xmlns:a16="http://schemas.microsoft.com/office/drawing/2014/main" id="{BAC85748-B571-4799-B275-02C63018E577}"/>
              </a:ext>
            </a:extLst>
          </p:cNvPr>
          <p:cNvPicPr>
            <a:picLocks noChangeAspect="1"/>
          </p:cNvPicPr>
          <p:nvPr/>
        </p:nvPicPr>
        <p:blipFill>
          <a:blip r:embed="rId11"/>
          <a:stretch>
            <a:fillRect/>
          </a:stretch>
        </p:blipFill>
        <p:spPr>
          <a:xfrm>
            <a:off x="897509" y="4102344"/>
            <a:ext cx="2812628" cy="1648782"/>
          </a:xfrm>
          <a:prstGeom prst="rect">
            <a:avLst/>
          </a:prstGeom>
        </p:spPr>
      </p:pic>
      <p:sp>
        <p:nvSpPr>
          <p:cNvPr id="29" name="TextBox 28">
            <a:extLst>
              <a:ext uri="{FF2B5EF4-FFF2-40B4-BE49-F238E27FC236}">
                <a16:creationId xmlns:a16="http://schemas.microsoft.com/office/drawing/2014/main" id="{3B9A1603-7AC7-BDC1-50B4-E34B28A73913}"/>
              </a:ext>
            </a:extLst>
          </p:cNvPr>
          <p:cNvSpPr txBox="1"/>
          <p:nvPr/>
        </p:nvSpPr>
        <p:spPr>
          <a:xfrm>
            <a:off x="962960" y="5971551"/>
            <a:ext cx="18392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EMC Test Chamber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UK</a:t>
            </a:r>
            <a:endParaRPr kumimoji="0" lang="en-IN" sz="14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E32B431E-6C29-1BC7-0D89-451BE4466A63}"/>
              </a:ext>
            </a:extLst>
          </p:cNvPr>
          <p:cNvSpPr txBox="1"/>
          <p:nvPr/>
        </p:nvSpPr>
        <p:spPr>
          <a:xfrm>
            <a:off x="5125001" y="5971551"/>
            <a:ext cx="4126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Extensive Powertrain Testing in UK and USA  (Performance, Durability, Compliance)</a:t>
            </a:r>
            <a:endParaRPr kumimoji="0" lang="en-IN" sz="14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43D28D87-3435-C6FD-5359-9FCFAB31D193}"/>
              </a:ext>
            </a:extLst>
          </p:cNvPr>
          <p:cNvCxnSpPr>
            <a:cxnSpLocks/>
          </p:cNvCxnSpPr>
          <p:nvPr/>
        </p:nvCxnSpPr>
        <p:spPr>
          <a:xfrm>
            <a:off x="2307002" y="1042342"/>
            <a:ext cx="0" cy="1775443"/>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F89A5CC-AFAC-93DC-E154-DFAB059D6A40}"/>
              </a:ext>
            </a:extLst>
          </p:cNvPr>
          <p:cNvCxnSpPr>
            <a:cxnSpLocks/>
          </p:cNvCxnSpPr>
          <p:nvPr/>
        </p:nvCxnSpPr>
        <p:spPr>
          <a:xfrm>
            <a:off x="5721411" y="1042342"/>
            <a:ext cx="0" cy="1775443"/>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E178027-12F1-3F47-8293-44C3E4B594C7}"/>
              </a:ext>
            </a:extLst>
          </p:cNvPr>
          <p:cNvCxnSpPr>
            <a:cxnSpLocks/>
          </p:cNvCxnSpPr>
          <p:nvPr/>
        </p:nvCxnSpPr>
        <p:spPr>
          <a:xfrm>
            <a:off x="7375113" y="1042342"/>
            <a:ext cx="0" cy="1775443"/>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AFAA32-7476-3A2A-0153-B45214261BEC}"/>
              </a:ext>
            </a:extLst>
          </p:cNvPr>
          <p:cNvCxnSpPr>
            <a:cxnSpLocks/>
          </p:cNvCxnSpPr>
          <p:nvPr/>
        </p:nvCxnSpPr>
        <p:spPr>
          <a:xfrm>
            <a:off x="8845441" y="1042342"/>
            <a:ext cx="0" cy="1775443"/>
          </a:xfrm>
          <a:prstGeom prst="line">
            <a:avLst/>
          </a:prstGeom>
          <a:ln w="19050" cap="rnd">
            <a:gradFill flip="none" rotWithShape="1">
              <a:gsLst>
                <a:gs pos="0">
                  <a:srgbClr val="00B0F0"/>
                </a:gs>
                <a:gs pos="100000">
                  <a:srgbClr val="00B0F0">
                    <a:alpha val="0"/>
                  </a:srgbClr>
                </a:gs>
              </a:gsLst>
              <a:path path="circle">
                <a:fillToRect l="50000" t="50000" r="50000" b="50000"/>
              </a:path>
              <a:tileRect/>
            </a:gra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075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7425072-D333-C70B-6D8C-B624D7B44C11}"/>
              </a:ext>
            </a:extLst>
          </p:cNvPr>
          <p:cNvGrpSpPr/>
          <p:nvPr/>
        </p:nvGrpSpPr>
        <p:grpSpPr>
          <a:xfrm>
            <a:off x="4106469" y="2050462"/>
            <a:ext cx="3666899" cy="3689959"/>
            <a:chOff x="3692612" y="1362678"/>
            <a:chExt cx="4803600" cy="4833808"/>
          </a:xfrm>
        </p:grpSpPr>
        <p:grpSp>
          <p:nvGrpSpPr>
            <p:cNvPr id="5" name="Group 4">
              <a:extLst>
                <a:ext uri="{FF2B5EF4-FFF2-40B4-BE49-F238E27FC236}">
                  <a16:creationId xmlns:a16="http://schemas.microsoft.com/office/drawing/2014/main" id="{B6C15E3F-F29F-61F5-165F-A67BCC27FD02}"/>
                </a:ext>
              </a:extLst>
            </p:cNvPr>
            <p:cNvGrpSpPr/>
            <p:nvPr/>
          </p:nvGrpSpPr>
          <p:grpSpPr>
            <a:xfrm>
              <a:off x="3692612" y="4460961"/>
              <a:ext cx="4803600" cy="1691983"/>
              <a:chOff x="3524752" y="4580881"/>
              <a:chExt cx="4803600" cy="1691983"/>
            </a:xfrm>
          </p:grpSpPr>
          <p:sp>
            <p:nvSpPr>
              <p:cNvPr id="27" name="Oval 26">
                <a:extLst>
                  <a:ext uri="{FF2B5EF4-FFF2-40B4-BE49-F238E27FC236}">
                    <a16:creationId xmlns:a16="http://schemas.microsoft.com/office/drawing/2014/main" id="{8ECB934D-E151-76D5-52DB-5D2B95BCC694}"/>
                  </a:ext>
                </a:extLst>
              </p:cNvPr>
              <p:cNvSpPr/>
              <p:nvPr/>
            </p:nvSpPr>
            <p:spPr>
              <a:xfrm rot="19704127">
                <a:off x="4962272" y="4823885"/>
                <a:ext cx="3366080" cy="1448979"/>
              </a:xfrm>
              <a:prstGeom prst="ellipse">
                <a:avLst/>
              </a:prstGeom>
              <a:gradFill flip="none" rotWithShape="1">
                <a:gsLst>
                  <a:gs pos="0">
                    <a:schemeClr val="tx1">
                      <a:lumMod val="16000"/>
                      <a:alpha val="49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4400">
                  <a:defRPr/>
                </a:pPr>
                <a:endParaRPr lang="en-US" sz="1600" kern="0">
                  <a:solidFill>
                    <a:sysClr val="window" lastClr="FFFFFF"/>
                  </a:solidFill>
                  <a:latin typeface="Calibri body"/>
                  <a:cs typeface="Segoe UI" panose="020B0502040204020203" pitchFamily="34" charset="0"/>
                </a:endParaRPr>
              </a:p>
            </p:txBody>
          </p:sp>
          <p:sp>
            <p:nvSpPr>
              <p:cNvPr id="28" name="Oval 27">
                <a:extLst>
                  <a:ext uri="{FF2B5EF4-FFF2-40B4-BE49-F238E27FC236}">
                    <a16:creationId xmlns:a16="http://schemas.microsoft.com/office/drawing/2014/main" id="{43F380A2-6D03-671B-88BA-2DE9117ACE5E}"/>
                  </a:ext>
                </a:extLst>
              </p:cNvPr>
              <p:cNvSpPr/>
              <p:nvPr/>
            </p:nvSpPr>
            <p:spPr>
              <a:xfrm rot="2437725">
                <a:off x="3524752" y="4580881"/>
                <a:ext cx="3438983" cy="1668270"/>
              </a:xfrm>
              <a:prstGeom prst="ellipse">
                <a:avLst/>
              </a:prstGeom>
              <a:gradFill flip="none" rotWithShape="1">
                <a:gsLst>
                  <a:gs pos="0">
                    <a:schemeClr val="tx1">
                      <a:lumMod val="16000"/>
                      <a:alpha val="44000"/>
                    </a:schemeClr>
                  </a:gs>
                  <a:gs pos="100000">
                    <a:schemeClr val="bg1">
                      <a:alpha val="0"/>
                      <a:lumMod val="0"/>
                      <a:lumOff val="10000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defTabSz="914400">
                  <a:defRPr/>
                </a:pPr>
                <a:endParaRPr lang="en-US" sz="1600" kern="0">
                  <a:solidFill>
                    <a:sysClr val="window" lastClr="FFFFFF"/>
                  </a:solidFill>
                  <a:latin typeface="Calibri body"/>
                  <a:cs typeface="Segoe UI" panose="020B0502040204020203" pitchFamily="34" charset="0"/>
                </a:endParaRPr>
              </a:p>
            </p:txBody>
          </p:sp>
        </p:grpSp>
        <p:grpSp>
          <p:nvGrpSpPr>
            <p:cNvPr id="6" name="Group 5">
              <a:extLst>
                <a:ext uri="{FF2B5EF4-FFF2-40B4-BE49-F238E27FC236}">
                  <a16:creationId xmlns:a16="http://schemas.microsoft.com/office/drawing/2014/main" id="{EB986930-AD37-C01D-A1B5-894C10EFF88C}"/>
                </a:ext>
              </a:extLst>
            </p:cNvPr>
            <p:cNvGrpSpPr/>
            <p:nvPr/>
          </p:nvGrpSpPr>
          <p:grpSpPr>
            <a:xfrm>
              <a:off x="4073912" y="1366956"/>
              <a:ext cx="4376720" cy="4825252"/>
              <a:chOff x="3902172" y="1482598"/>
              <a:chExt cx="4384480" cy="4833808"/>
            </a:xfrm>
            <a:solidFill>
              <a:schemeClr val="tx1">
                <a:lumMod val="75000"/>
                <a:lumOff val="25000"/>
              </a:schemeClr>
            </a:solidFill>
          </p:grpSpPr>
          <p:sp>
            <p:nvSpPr>
              <p:cNvPr id="24" name="Freeform 6">
                <a:extLst>
                  <a:ext uri="{FF2B5EF4-FFF2-40B4-BE49-F238E27FC236}">
                    <a16:creationId xmlns:a16="http://schemas.microsoft.com/office/drawing/2014/main" id="{4CFF3E98-419A-F3AD-B087-9E5DD694CBC8}"/>
                  </a:ext>
                </a:extLst>
              </p:cNvPr>
              <p:cNvSpPr>
                <a:spLocks/>
              </p:cNvSpPr>
              <p:nvPr/>
            </p:nvSpPr>
            <p:spPr bwMode="auto">
              <a:xfrm>
                <a:off x="3902172" y="2192845"/>
                <a:ext cx="1889614" cy="4123561"/>
              </a:xfrm>
              <a:custGeom>
                <a:avLst/>
                <a:gdLst>
                  <a:gd name="T0" fmla="*/ 0 w 3019"/>
                  <a:gd name="T1" fmla="*/ 0 h 6398"/>
                  <a:gd name="T2" fmla="*/ 3019 w 3019"/>
                  <a:gd name="T3" fmla="*/ 2016 h 6398"/>
                  <a:gd name="T4" fmla="*/ 2999 w 3019"/>
                  <a:gd name="T5" fmla="*/ 6398 h 6398"/>
                  <a:gd name="T6" fmla="*/ 323 w 3019"/>
                  <a:gd name="T7" fmla="*/ 3818 h 6398"/>
                  <a:gd name="T8" fmla="*/ 0 w 3019"/>
                  <a:gd name="T9" fmla="*/ 0 h 6398"/>
                </a:gdLst>
                <a:ahLst/>
                <a:cxnLst>
                  <a:cxn ang="0">
                    <a:pos x="T0" y="T1"/>
                  </a:cxn>
                  <a:cxn ang="0">
                    <a:pos x="T2" y="T3"/>
                  </a:cxn>
                  <a:cxn ang="0">
                    <a:pos x="T4" y="T5"/>
                  </a:cxn>
                  <a:cxn ang="0">
                    <a:pos x="T6" y="T7"/>
                  </a:cxn>
                  <a:cxn ang="0">
                    <a:pos x="T8" y="T9"/>
                  </a:cxn>
                </a:cxnLst>
                <a:rect l="0" t="0" r="r" b="b"/>
                <a:pathLst>
                  <a:path w="3019" h="6398">
                    <a:moveTo>
                      <a:pt x="0" y="0"/>
                    </a:moveTo>
                    <a:lnTo>
                      <a:pt x="3019" y="2016"/>
                    </a:lnTo>
                    <a:lnTo>
                      <a:pt x="2999" y="6398"/>
                    </a:lnTo>
                    <a:lnTo>
                      <a:pt x="323" y="381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25" name="Freeform 7">
                <a:extLst>
                  <a:ext uri="{FF2B5EF4-FFF2-40B4-BE49-F238E27FC236}">
                    <a16:creationId xmlns:a16="http://schemas.microsoft.com/office/drawing/2014/main" id="{C4721716-3CD4-C99B-5C39-3D018B70A026}"/>
                  </a:ext>
                </a:extLst>
              </p:cNvPr>
              <p:cNvSpPr>
                <a:spLocks/>
              </p:cNvSpPr>
              <p:nvPr/>
            </p:nvSpPr>
            <p:spPr bwMode="auto">
              <a:xfrm>
                <a:off x="5779268" y="2487386"/>
                <a:ext cx="2507384" cy="3829020"/>
              </a:xfrm>
              <a:custGeom>
                <a:avLst/>
                <a:gdLst>
                  <a:gd name="T0" fmla="*/ 4006 w 4006"/>
                  <a:gd name="T1" fmla="*/ 0 h 5941"/>
                  <a:gd name="T2" fmla="*/ 3410 w 4006"/>
                  <a:gd name="T3" fmla="*/ 3889 h 5941"/>
                  <a:gd name="T4" fmla="*/ 0 w 4006"/>
                  <a:gd name="T5" fmla="*/ 5941 h 5941"/>
                  <a:gd name="T6" fmla="*/ 20 w 4006"/>
                  <a:gd name="T7" fmla="*/ 1559 h 5941"/>
                  <a:gd name="T8" fmla="*/ 4006 w 4006"/>
                  <a:gd name="T9" fmla="*/ 0 h 5941"/>
                </a:gdLst>
                <a:ahLst/>
                <a:cxnLst>
                  <a:cxn ang="0">
                    <a:pos x="T0" y="T1"/>
                  </a:cxn>
                  <a:cxn ang="0">
                    <a:pos x="T2" y="T3"/>
                  </a:cxn>
                  <a:cxn ang="0">
                    <a:pos x="T4" y="T5"/>
                  </a:cxn>
                  <a:cxn ang="0">
                    <a:pos x="T6" y="T7"/>
                  </a:cxn>
                  <a:cxn ang="0">
                    <a:pos x="T8" y="T9"/>
                  </a:cxn>
                </a:cxnLst>
                <a:rect l="0" t="0" r="r" b="b"/>
                <a:pathLst>
                  <a:path w="4006" h="5941">
                    <a:moveTo>
                      <a:pt x="4006" y="0"/>
                    </a:moveTo>
                    <a:lnTo>
                      <a:pt x="3410" y="3889"/>
                    </a:lnTo>
                    <a:lnTo>
                      <a:pt x="0" y="5941"/>
                    </a:lnTo>
                    <a:lnTo>
                      <a:pt x="20" y="1559"/>
                    </a:lnTo>
                    <a:lnTo>
                      <a:pt x="40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26" name="Freeform 8">
                <a:extLst>
                  <a:ext uri="{FF2B5EF4-FFF2-40B4-BE49-F238E27FC236}">
                    <a16:creationId xmlns:a16="http://schemas.microsoft.com/office/drawing/2014/main" id="{D66BED2C-3367-D065-1B53-1D19C43648A6}"/>
                  </a:ext>
                </a:extLst>
              </p:cNvPr>
              <p:cNvSpPr>
                <a:spLocks/>
              </p:cNvSpPr>
              <p:nvPr/>
            </p:nvSpPr>
            <p:spPr bwMode="auto">
              <a:xfrm>
                <a:off x="3902172" y="1482598"/>
                <a:ext cx="4384480" cy="2009575"/>
              </a:xfrm>
              <a:custGeom>
                <a:avLst/>
                <a:gdLst>
                  <a:gd name="T0" fmla="*/ 3672 w 7005"/>
                  <a:gd name="T1" fmla="*/ 0 h 3118"/>
                  <a:gd name="T2" fmla="*/ 7005 w 7005"/>
                  <a:gd name="T3" fmla="*/ 1559 h 3118"/>
                  <a:gd name="T4" fmla="*/ 3019 w 7005"/>
                  <a:gd name="T5" fmla="*/ 3118 h 3118"/>
                  <a:gd name="T6" fmla="*/ 0 w 7005"/>
                  <a:gd name="T7" fmla="*/ 1102 h 3118"/>
                  <a:gd name="T8" fmla="*/ 3672 w 7005"/>
                  <a:gd name="T9" fmla="*/ 0 h 3118"/>
                </a:gdLst>
                <a:ahLst/>
                <a:cxnLst>
                  <a:cxn ang="0">
                    <a:pos x="T0" y="T1"/>
                  </a:cxn>
                  <a:cxn ang="0">
                    <a:pos x="T2" y="T3"/>
                  </a:cxn>
                  <a:cxn ang="0">
                    <a:pos x="T4" y="T5"/>
                  </a:cxn>
                  <a:cxn ang="0">
                    <a:pos x="T6" y="T7"/>
                  </a:cxn>
                  <a:cxn ang="0">
                    <a:pos x="T8" y="T9"/>
                  </a:cxn>
                </a:cxnLst>
                <a:rect l="0" t="0" r="r" b="b"/>
                <a:pathLst>
                  <a:path w="7005" h="3118">
                    <a:moveTo>
                      <a:pt x="3672" y="0"/>
                    </a:moveTo>
                    <a:lnTo>
                      <a:pt x="7005" y="1559"/>
                    </a:lnTo>
                    <a:lnTo>
                      <a:pt x="3019" y="3118"/>
                    </a:lnTo>
                    <a:lnTo>
                      <a:pt x="0" y="1102"/>
                    </a:lnTo>
                    <a:lnTo>
                      <a:pt x="36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grpSp>
        <p:sp>
          <p:nvSpPr>
            <p:cNvPr id="7" name="Freeform 9">
              <a:extLst>
                <a:ext uri="{FF2B5EF4-FFF2-40B4-BE49-F238E27FC236}">
                  <a16:creationId xmlns:a16="http://schemas.microsoft.com/office/drawing/2014/main" id="{8AD47E01-F650-E7CD-074C-E1BB3FD0BE8E}"/>
                </a:ext>
              </a:extLst>
            </p:cNvPr>
            <p:cNvSpPr>
              <a:spLocks/>
            </p:cNvSpPr>
            <p:nvPr/>
          </p:nvSpPr>
          <p:spPr bwMode="auto">
            <a:xfrm>
              <a:off x="4148271" y="3015196"/>
              <a:ext cx="1081568" cy="1953503"/>
            </a:xfrm>
            <a:custGeom>
              <a:avLst/>
              <a:gdLst>
                <a:gd name="T0" fmla="*/ 0 w 1728"/>
                <a:gd name="T1" fmla="*/ 0 h 3031"/>
                <a:gd name="T2" fmla="*/ 1705 w 1728"/>
                <a:gd name="T3" fmla="*/ 1334 h 3031"/>
                <a:gd name="T4" fmla="*/ 1728 w 1728"/>
                <a:gd name="T5" fmla="*/ 2593 h 3031"/>
                <a:gd name="T6" fmla="*/ 818 w 1728"/>
                <a:gd name="T7" fmla="*/ 1795 h 3031"/>
                <a:gd name="T8" fmla="*/ 900 w 1728"/>
                <a:gd name="T9" fmla="*/ 3031 h 3031"/>
                <a:gd name="T10" fmla="*/ 198 w 1728"/>
                <a:gd name="T11" fmla="*/ 2356 h 3031"/>
                <a:gd name="T12" fmla="*/ 0 w 1728"/>
                <a:gd name="T13" fmla="*/ 0 h 3031"/>
              </a:gdLst>
              <a:ahLst/>
              <a:cxnLst>
                <a:cxn ang="0">
                  <a:pos x="T0" y="T1"/>
                </a:cxn>
                <a:cxn ang="0">
                  <a:pos x="T2" y="T3"/>
                </a:cxn>
                <a:cxn ang="0">
                  <a:pos x="T4" y="T5"/>
                </a:cxn>
                <a:cxn ang="0">
                  <a:pos x="T6" y="T7"/>
                </a:cxn>
                <a:cxn ang="0">
                  <a:pos x="T8" y="T9"/>
                </a:cxn>
                <a:cxn ang="0">
                  <a:pos x="T10" y="T11"/>
                </a:cxn>
                <a:cxn ang="0">
                  <a:pos x="T12" y="T13"/>
                </a:cxn>
              </a:cxnLst>
              <a:rect l="0" t="0" r="r" b="b"/>
              <a:pathLst>
                <a:path w="1728" h="3031">
                  <a:moveTo>
                    <a:pt x="0" y="0"/>
                  </a:moveTo>
                  <a:lnTo>
                    <a:pt x="1705" y="1334"/>
                  </a:lnTo>
                  <a:lnTo>
                    <a:pt x="1728" y="2593"/>
                  </a:lnTo>
                  <a:lnTo>
                    <a:pt x="818" y="1795"/>
                  </a:lnTo>
                  <a:lnTo>
                    <a:pt x="900" y="3031"/>
                  </a:lnTo>
                  <a:lnTo>
                    <a:pt x="198" y="2356"/>
                  </a:lnTo>
                  <a:lnTo>
                    <a:pt x="0" y="0"/>
                  </a:lnTo>
                  <a:close/>
                </a:path>
              </a:pathLst>
            </a:custGeom>
            <a:gradFill flip="none" rotWithShape="1">
              <a:gsLst>
                <a:gs pos="0">
                  <a:schemeClr val="accent6"/>
                </a:gs>
                <a:gs pos="100000">
                  <a:schemeClr val="accent6">
                    <a:lumMod val="75000"/>
                  </a:schemeClr>
                </a:gs>
              </a:gsLst>
              <a:lin ang="13500000" scaled="1"/>
              <a:tileRect/>
            </a:gradFill>
            <a:ln w="0">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8" name="Freeform 10">
              <a:extLst>
                <a:ext uri="{FF2B5EF4-FFF2-40B4-BE49-F238E27FC236}">
                  <a16:creationId xmlns:a16="http://schemas.microsoft.com/office/drawing/2014/main" id="{ECA25D36-C6EE-0737-47A4-C05187BD14E1}"/>
                </a:ext>
              </a:extLst>
            </p:cNvPr>
            <p:cNvSpPr>
              <a:spLocks/>
            </p:cNvSpPr>
            <p:nvPr/>
          </p:nvSpPr>
          <p:spPr bwMode="auto">
            <a:xfrm>
              <a:off x="4070032" y="2072925"/>
              <a:ext cx="1889614" cy="2322161"/>
            </a:xfrm>
            <a:custGeom>
              <a:avLst/>
              <a:gdLst>
                <a:gd name="T0" fmla="*/ 0 w 3019"/>
                <a:gd name="T1" fmla="*/ 0 h 3603"/>
                <a:gd name="T2" fmla="*/ 3019 w 3019"/>
                <a:gd name="T3" fmla="*/ 2016 h 3603"/>
                <a:gd name="T4" fmla="*/ 3012 w 3019"/>
                <a:gd name="T5" fmla="*/ 3603 h 3603"/>
                <a:gd name="T6" fmla="*/ 3010 w 3019"/>
                <a:gd name="T7" fmla="*/ 3603 h 3603"/>
                <a:gd name="T8" fmla="*/ 1937 w 3019"/>
                <a:gd name="T9" fmla="*/ 2743 h 3603"/>
                <a:gd name="T10" fmla="*/ 1937 w 3019"/>
                <a:gd name="T11" fmla="*/ 2743 h 3603"/>
                <a:gd name="T12" fmla="*/ 111 w 3019"/>
                <a:gd name="T13" fmla="*/ 1316 h 3603"/>
                <a:gd name="T14" fmla="*/ 0 w 3019"/>
                <a:gd name="T15" fmla="*/ 0 h 36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9" h="3603">
                  <a:moveTo>
                    <a:pt x="0" y="0"/>
                  </a:moveTo>
                  <a:lnTo>
                    <a:pt x="3019" y="2016"/>
                  </a:lnTo>
                  <a:lnTo>
                    <a:pt x="3012" y="3603"/>
                  </a:lnTo>
                  <a:lnTo>
                    <a:pt x="3010" y="3603"/>
                  </a:lnTo>
                  <a:lnTo>
                    <a:pt x="1937" y="2743"/>
                  </a:lnTo>
                  <a:lnTo>
                    <a:pt x="1937" y="2743"/>
                  </a:lnTo>
                  <a:lnTo>
                    <a:pt x="111" y="1316"/>
                  </a:lnTo>
                  <a:lnTo>
                    <a:pt x="0" y="0"/>
                  </a:lnTo>
                  <a:close/>
                </a:path>
              </a:pathLst>
            </a:custGeom>
            <a:gradFill flip="none" rotWithShape="1">
              <a:gsLst>
                <a:gs pos="0">
                  <a:schemeClr val="accent4">
                    <a:lumMod val="70000"/>
                    <a:lumOff val="30000"/>
                  </a:schemeClr>
                </a:gs>
                <a:gs pos="100000">
                  <a:schemeClr val="accent4">
                    <a:lumMod val="100000"/>
                  </a:schemeClr>
                </a:gs>
              </a:gsLst>
              <a:lin ang="9000000" scaled="0"/>
              <a:tileRect/>
            </a:gradFill>
            <a:ln w="0">
              <a:solidFill>
                <a:schemeClr val="accent4">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9" name="Freeform 11">
              <a:extLst>
                <a:ext uri="{FF2B5EF4-FFF2-40B4-BE49-F238E27FC236}">
                  <a16:creationId xmlns:a16="http://schemas.microsoft.com/office/drawing/2014/main" id="{747FA77E-E973-4361-E7CC-AB294E244ECF}"/>
                </a:ext>
              </a:extLst>
            </p:cNvPr>
            <p:cNvSpPr>
              <a:spLocks/>
            </p:cNvSpPr>
            <p:nvPr/>
          </p:nvSpPr>
          <p:spPr bwMode="auto">
            <a:xfrm>
              <a:off x="4738501" y="4334503"/>
              <a:ext cx="1212382" cy="1861983"/>
            </a:xfrm>
            <a:custGeom>
              <a:avLst/>
              <a:gdLst>
                <a:gd name="T0" fmla="*/ 0 w 1937"/>
                <a:gd name="T1" fmla="*/ 0 h 2889"/>
                <a:gd name="T2" fmla="*/ 1926 w 1937"/>
                <a:gd name="T3" fmla="*/ 1687 h 2889"/>
                <a:gd name="T4" fmla="*/ 1937 w 1937"/>
                <a:gd name="T5" fmla="*/ 1682 h 2889"/>
                <a:gd name="T6" fmla="*/ 1931 w 1937"/>
                <a:gd name="T7" fmla="*/ 2889 h 2889"/>
                <a:gd name="T8" fmla="*/ 71 w 1937"/>
                <a:gd name="T9" fmla="*/ 1096 h 2889"/>
                <a:gd name="T10" fmla="*/ 0 w 1937"/>
                <a:gd name="T11" fmla="*/ 0 h 2889"/>
              </a:gdLst>
              <a:ahLst/>
              <a:cxnLst>
                <a:cxn ang="0">
                  <a:pos x="T0" y="T1"/>
                </a:cxn>
                <a:cxn ang="0">
                  <a:pos x="T2" y="T3"/>
                </a:cxn>
                <a:cxn ang="0">
                  <a:pos x="T4" y="T5"/>
                </a:cxn>
                <a:cxn ang="0">
                  <a:pos x="T6" y="T7"/>
                </a:cxn>
                <a:cxn ang="0">
                  <a:pos x="T8" y="T9"/>
                </a:cxn>
                <a:cxn ang="0">
                  <a:pos x="T10" y="T11"/>
                </a:cxn>
              </a:cxnLst>
              <a:rect l="0" t="0" r="r" b="b"/>
              <a:pathLst>
                <a:path w="1937" h="2889">
                  <a:moveTo>
                    <a:pt x="0" y="0"/>
                  </a:moveTo>
                  <a:lnTo>
                    <a:pt x="1926" y="1687"/>
                  </a:lnTo>
                  <a:lnTo>
                    <a:pt x="1937" y="1682"/>
                  </a:lnTo>
                  <a:lnTo>
                    <a:pt x="1931" y="2889"/>
                  </a:lnTo>
                  <a:lnTo>
                    <a:pt x="71" y="1096"/>
                  </a:lnTo>
                  <a:lnTo>
                    <a:pt x="0" y="0"/>
                  </a:lnTo>
                  <a:close/>
                </a:path>
              </a:pathLst>
            </a:custGeom>
            <a:gradFill flip="none" rotWithShape="1">
              <a:gsLst>
                <a:gs pos="0">
                  <a:schemeClr val="accent5"/>
                </a:gs>
                <a:gs pos="100000">
                  <a:schemeClr val="accent5">
                    <a:lumMod val="75000"/>
                  </a:schemeClr>
                </a:gs>
              </a:gsLst>
              <a:lin ang="13500000" scaled="1"/>
              <a:tileRect/>
            </a:gradFill>
            <a:ln w="0">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10" name="Freeform 12">
              <a:extLst>
                <a:ext uri="{FF2B5EF4-FFF2-40B4-BE49-F238E27FC236}">
                  <a16:creationId xmlns:a16="http://schemas.microsoft.com/office/drawing/2014/main" id="{047B7020-E5A9-DE62-B92A-68624BEE4342}"/>
                </a:ext>
              </a:extLst>
            </p:cNvPr>
            <p:cNvSpPr>
              <a:spLocks/>
            </p:cNvSpPr>
            <p:nvPr/>
          </p:nvSpPr>
          <p:spPr bwMode="auto">
            <a:xfrm>
              <a:off x="5283666" y="3930397"/>
              <a:ext cx="671599" cy="1405027"/>
            </a:xfrm>
            <a:custGeom>
              <a:avLst/>
              <a:gdLst>
                <a:gd name="T0" fmla="*/ 0 w 1073"/>
                <a:gd name="T1" fmla="*/ 0 h 2180"/>
                <a:gd name="T2" fmla="*/ 1057 w 1073"/>
                <a:gd name="T3" fmla="*/ 846 h 2180"/>
                <a:gd name="T4" fmla="*/ 1073 w 1073"/>
                <a:gd name="T5" fmla="*/ 839 h 2180"/>
                <a:gd name="T6" fmla="*/ 1066 w 1073"/>
                <a:gd name="T7" fmla="*/ 2180 h 2180"/>
                <a:gd name="T8" fmla="*/ 23 w 1073"/>
                <a:gd name="T9" fmla="*/ 1268 h 2180"/>
                <a:gd name="T10" fmla="*/ 0 w 1073"/>
                <a:gd name="T11" fmla="*/ 0 h 2180"/>
              </a:gdLst>
              <a:ahLst/>
              <a:cxnLst>
                <a:cxn ang="0">
                  <a:pos x="T0" y="T1"/>
                </a:cxn>
                <a:cxn ang="0">
                  <a:pos x="T2" y="T3"/>
                </a:cxn>
                <a:cxn ang="0">
                  <a:pos x="T4" y="T5"/>
                </a:cxn>
                <a:cxn ang="0">
                  <a:pos x="T6" y="T7"/>
                </a:cxn>
                <a:cxn ang="0">
                  <a:pos x="T8" y="T9"/>
                </a:cxn>
                <a:cxn ang="0">
                  <a:pos x="T10" y="T11"/>
                </a:cxn>
              </a:cxnLst>
              <a:rect l="0" t="0" r="r" b="b"/>
              <a:pathLst>
                <a:path w="1073" h="2180">
                  <a:moveTo>
                    <a:pt x="0" y="0"/>
                  </a:moveTo>
                  <a:lnTo>
                    <a:pt x="1057" y="846"/>
                  </a:lnTo>
                  <a:lnTo>
                    <a:pt x="1073" y="839"/>
                  </a:lnTo>
                  <a:lnTo>
                    <a:pt x="1066" y="2180"/>
                  </a:lnTo>
                  <a:lnTo>
                    <a:pt x="23" y="1268"/>
                  </a:lnTo>
                  <a:lnTo>
                    <a:pt x="0" y="0"/>
                  </a:lnTo>
                  <a:close/>
                </a:path>
              </a:pathLst>
            </a:custGeom>
            <a:gradFill flip="none" rotWithShape="1">
              <a:gsLst>
                <a:gs pos="0">
                  <a:schemeClr val="accent2">
                    <a:lumMod val="86000"/>
                  </a:schemeClr>
                </a:gs>
                <a:gs pos="100000">
                  <a:schemeClr val="accent2">
                    <a:lumMod val="84000"/>
                    <a:lumOff val="16000"/>
                  </a:schemeClr>
                </a:gs>
              </a:gsLst>
              <a:lin ang="18900000" scaled="1"/>
              <a:tileRect/>
            </a:gradFill>
            <a:ln w="0">
              <a:solidFill>
                <a:schemeClr val="accent2">
                  <a:lumMod val="60000"/>
                  <a:lumOff val="4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11" name="Freeform 13">
              <a:extLst>
                <a:ext uri="{FF2B5EF4-FFF2-40B4-BE49-F238E27FC236}">
                  <a16:creationId xmlns:a16="http://schemas.microsoft.com/office/drawing/2014/main" id="{035FF424-B8B9-BFF6-9EFD-C08DECE9BE5D}"/>
                </a:ext>
              </a:extLst>
            </p:cNvPr>
            <p:cNvSpPr>
              <a:spLocks/>
            </p:cNvSpPr>
            <p:nvPr/>
          </p:nvSpPr>
          <p:spPr bwMode="auto">
            <a:xfrm>
              <a:off x="5955264" y="3009395"/>
              <a:ext cx="908192" cy="1385692"/>
            </a:xfrm>
            <a:custGeom>
              <a:avLst/>
              <a:gdLst>
                <a:gd name="T0" fmla="*/ 1449 w 1451"/>
                <a:gd name="T1" fmla="*/ 0 h 2150"/>
                <a:gd name="T2" fmla="*/ 1451 w 1451"/>
                <a:gd name="T3" fmla="*/ 2 h 2150"/>
                <a:gd name="T4" fmla="*/ 1355 w 1451"/>
                <a:gd name="T5" fmla="*/ 1513 h 2150"/>
                <a:gd name="T6" fmla="*/ 0 w 1451"/>
                <a:gd name="T7" fmla="*/ 2150 h 2150"/>
                <a:gd name="T8" fmla="*/ 7 w 1451"/>
                <a:gd name="T9" fmla="*/ 563 h 2150"/>
                <a:gd name="T10" fmla="*/ 1449 w 1451"/>
                <a:gd name="T11" fmla="*/ 0 h 2150"/>
              </a:gdLst>
              <a:ahLst/>
              <a:cxnLst>
                <a:cxn ang="0">
                  <a:pos x="T0" y="T1"/>
                </a:cxn>
                <a:cxn ang="0">
                  <a:pos x="T2" y="T3"/>
                </a:cxn>
                <a:cxn ang="0">
                  <a:pos x="T4" y="T5"/>
                </a:cxn>
                <a:cxn ang="0">
                  <a:pos x="T6" y="T7"/>
                </a:cxn>
                <a:cxn ang="0">
                  <a:pos x="T8" y="T9"/>
                </a:cxn>
                <a:cxn ang="0">
                  <a:pos x="T10" y="T11"/>
                </a:cxn>
              </a:cxnLst>
              <a:rect l="0" t="0" r="r" b="b"/>
              <a:pathLst>
                <a:path w="1451" h="2150">
                  <a:moveTo>
                    <a:pt x="1449" y="0"/>
                  </a:moveTo>
                  <a:lnTo>
                    <a:pt x="1451" y="2"/>
                  </a:lnTo>
                  <a:lnTo>
                    <a:pt x="1355" y="1513"/>
                  </a:lnTo>
                  <a:lnTo>
                    <a:pt x="0" y="2150"/>
                  </a:lnTo>
                  <a:lnTo>
                    <a:pt x="7" y="563"/>
                  </a:lnTo>
                  <a:lnTo>
                    <a:pt x="1449" y="0"/>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12" name="Freeform 14">
              <a:extLst>
                <a:ext uri="{FF2B5EF4-FFF2-40B4-BE49-F238E27FC236}">
                  <a16:creationId xmlns:a16="http://schemas.microsoft.com/office/drawing/2014/main" id="{4847E678-EB19-1B23-AFA9-9358284069F9}"/>
                </a:ext>
              </a:extLst>
            </p:cNvPr>
            <p:cNvSpPr>
              <a:spLocks/>
            </p:cNvSpPr>
            <p:nvPr/>
          </p:nvSpPr>
          <p:spPr bwMode="auto">
            <a:xfrm>
              <a:off x="7505011" y="3340028"/>
              <a:ext cx="804291" cy="1890986"/>
            </a:xfrm>
            <a:custGeom>
              <a:avLst/>
              <a:gdLst>
                <a:gd name="T0" fmla="*/ 1285 w 1285"/>
                <a:gd name="T1" fmla="*/ 0 h 2934"/>
                <a:gd name="T2" fmla="*/ 921 w 1285"/>
                <a:gd name="T3" fmla="*/ 2380 h 2934"/>
                <a:gd name="T4" fmla="*/ 0 w 1285"/>
                <a:gd name="T5" fmla="*/ 2934 h 2934"/>
                <a:gd name="T6" fmla="*/ 118 w 1285"/>
                <a:gd name="T7" fmla="*/ 1800 h 2934"/>
                <a:gd name="T8" fmla="*/ 118 w 1285"/>
                <a:gd name="T9" fmla="*/ 1800 h 2934"/>
                <a:gd name="T10" fmla="*/ 130 w 1285"/>
                <a:gd name="T11" fmla="*/ 1698 h 2934"/>
                <a:gd name="T12" fmla="*/ 130 w 1285"/>
                <a:gd name="T13" fmla="*/ 1700 h 2934"/>
                <a:gd name="T14" fmla="*/ 246 w 1285"/>
                <a:gd name="T15" fmla="*/ 480 h 2934"/>
                <a:gd name="T16" fmla="*/ 1285 w 1285"/>
                <a:gd name="T17" fmla="*/ 0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5" h="2934">
                  <a:moveTo>
                    <a:pt x="1285" y="0"/>
                  </a:moveTo>
                  <a:lnTo>
                    <a:pt x="921" y="2380"/>
                  </a:lnTo>
                  <a:lnTo>
                    <a:pt x="0" y="2934"/>
                  </a:lnTo>
                  <a:lnTo>
                    <a:pt x="118" y="1800"/>
                  </a:lnTo>
                  <a:lnTo>
                    <a:pt x="118" y="1800"/>
                  </a:lnTo>
                  <a:lnTo>
                    <a:pt x="130" y="1698"/>
                  </a:lnTo>
                  <a:lnTo>
                    <a:pt x="130" y="1700"/>
                  </a:lnTo>
                  <a:lnTo>
                    <a:pt x="246" y="480"/>
                  </a:lnTo>
                  <a:lnTo>
                    <a:pt x="1285" y="0"/>
                  </a:lnTo>
                  <a:close/>
                </a:path>
              </a:pathLst>
            </a:custGeom>
            <a:gradFill flip="none" rotWithShape="1">
              <a:gsLst>
                <a:gs pos="0">
                  <a:schemeClr val="accent1">
                    <a:lumMod val="89000"/>
                    <a:lumOff val="11000"/>
                  </a:schemeClr>
                </a:gs>
                <a:gs pos="72000">
                  <a:schemeClr val="accent1">
                    <a:lumMod val="70000"/>
                  </a:schemeClr>
                </a:gs>
              </a:gsLst>
              <a:lin ang="2700000" scaled="1"/>
              <a:tileRect/>
            </a:gra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13" name="Freeform 15">
              <a:extLst>
                <a:ext uri="{FF2B5EF4-FFF2-40B4-BE49-F238E27FC236}">
                  <a16:creationId xmlns:a16="http://schemas.microsoft.com/office/drawing/2014/main" id="{9112283B-B846-48B0-AA79-C696D0CEE622}"/>
                </a:ext>
              </a:extLst>
            </p:cNvPr>
            <p:cNvSpPr>
              <a:spLocks/>
            </p:cNvSpPr>
            <p:nvPr/>
          </p:nvSpPr>
          <p:spPr bwMode="auto">
            <a:xfrm>
              <a:off x="5950883" y="2367466"/>
              <a:ext cx="2503629" cy="2970536"/>
            </a:xfrm>
            <a:custGeom>
              <a:avLst/>
              <a:gdLst>
                <a:gd name="T0" fmla="*/ 4000 w 4000"/>
                <a:gd name="T1" fmla="*/ 0 h 4609"/>
                <a:gd name="T2" fmla="*/ 3788 w 4000"/>
                <a:gd name="T3" fmla="*/ 1382 h 4609"/>
                <a:gd name="T4" fmla="*/ 2629 w 4000"/>
                <a:gd name="T5" fmla="*/ 1918 h 4609"/>
                <a:gd name="T6" fmla="*/ 2499 w 4000"/>
                <a:gd name="T7" fmla="*/ 3271 h 4609"/>
                <a:gd name="T8" fmla="*/ 5 w 4000"/>
                <a:gd name="T9" fmla="*/ 4609 h 4609"/>
                <a:gd name="T10" fmla="*/ 0 w 4000"/>
                <a:gd name="T11" fmla="*/ 4605 h 4609"/>
                <a:gd name="T12" fmla="*/ 7 w 4000"/>
                <a:gd name="T13" fmla="*/ 3264 h 4609"/>
                <a:gd name="T14" fmla="*/ 1467 w 4000"/>
                <a:gd name="T15" fmla="*/ 2580 h 4609"/>
                <a:gd name="T16" fmla="*/ 1569 w 4000"/>
                <a:gd name="T17" fmla="*/ 950 h 4609"/>
                <a:gd name="T18" fmla="*/ 4000 w 4000"/>
                <a:gd name="T19" fmla="*/ 0 h 4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0" h="4609">
                  <a:moveTo>
                    <a:pt x="4000" y="0"/>
                  </a:moveTo>
                  <a:lnTo>
                    <a:pt x="3788" y="1382"/>
                  </a:lnTo>
                  <a:lnTo>
                    <a:pt x="2629" y="1918"/>
                  </a:lnTo>
                  <a:lnTo>
                    <a:pt x="2499" y="3271"/>
                  </a:lnTo>
                  <a:lnTo>
                    <a:pt x="5" y="4609"/>
                  </a:lnTo>
                  <a:lnTo>
                    <a:pt x="0" y="4605"/>
                  </a:lnTo>
                  <a:lnTo>
                    <a:pt x="7" y="3264"/>
                  </a:lnTo>
                  <a:lnTo>
                    <a:pt x="1467" y="2580"/>
                  </a:lnTo>
                  <a:lnTo>
                    <a:pt x="1569" y="950"/>
                  </a:lnTo>
                  <a:lnTo>
                    <a:pt x="4000" y="0"/>
                  </a:lnTo>
                  <a:close/>
                </a:path>
              </a:pathLst>
            </a:custGeom>
            <a:gradFill flip="none" rotWithShape="1">
              <a:gsLst>
                <a:gs pos="23000">
                  <a:schemeClr val="accent2">
                    <a:lumMod val="84000"/>
                  </a:schemeClr>
                </a:gs>
                <a:gs pos="84000">
                  <a:schemeClr val="accent2">
                    <a:lumMod val="39000"/>
                  </a:schemeClr>
                </a:gs>
              </a:gsLst>
              <a:lin ang="2400000" scaled="0"/>
              <a:tileRect/>
            </a:gradFill>
            <a:ln w="0">
              <a:solidFill>
                <a:schemeClr val="accent2">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14" name="Freeform 16">
              <a:extLst>
                <a:ext uri="{FF2B5EF4-FFF2-40B4-BE49-F238E27FC236}">
                  <a16:creationId xmlns:a16="http://schemas.microsoft.com/office/drawing/2014/main" id="{757C6F9F-CC1D-EF1B-AFB3-2606E663A279}"/>
                </a:ext>
              </a:extLst>
            </p:cNvPr>
            <p:cNvSpPr>
              <a:spLocks/>
            </p:cNvSpPr>
            <p:nvPr/>
          </p:nvSpPr>
          <p:spPr bwMode="auto">
            <a:xfrm>
              <a:off x="5947128" y="4557503"/>
              <a:ext cx="1559761" cy="1638983"/>
            </a:xfrm>
            <a:custGeom>
              <a:avLst/>
              <a:gdLst>
                <a:gd name="T0" fmla="*/ 2492 w 2492"/>
                <a:gd name="T1" fmla="*/ 0 h 2543"/>
                <a:gd name="T2" fmla="*/ 2373 w 2492"/>
                <a:gd name="T3" fmla="*/ 1116 h 2543"/>
                <a:gd name="T4" fmla="*/ 0 w 2492"/>
                <a:gd name="T5" fmla="*/ 2543 h 2543"/>
                <a:gd name="T6" fmla="*/ 6 w 2492"/>
                <a:gd name="T7" fmla="*/ 1336 h 2543"/>
                <a:gd name="T8" fmla="*/ 2492 w 2492"/>
                <a:gd name="T9" fmla="*/ 0 h 2543"/>
              </a:gdLst>
              <a:ahLst/>
              <a:cxnLst>
                <a:cxn ang="0">
                  <a:pos x="T0" y="T1"/>
                </a:cxn>
                <a:cxn ang="0">
                  <a:pos x="T2" y="T3"/>
                </a:cxn>
                <a:cxn ang="0">
                  <a:pos x="T4" y="T5"/>
                </a:cxn>
                <a:cxn ang="0">
                  <a:pos x="T6" y="T7"/>
                </a:cxn>
                <a:cxn ang="0">
                  <a:pos x="T8" y="T9"/>
                </a:cxn>
              </a:cxnLst>
              <a:rect l="0" t="0" r="r" b="b"/>
              <a:pathLst>
                <a:path w="2492" h="2543">
                  <a:moveTo>
                    <a:pt x="2492" y="0"/>
                  </a:moveTo>
                  <a:lnTo>
                    <a:pt x="2373" y="1116"/>
                  </a:lnTo>
                  <a:lnTo>
                    <a:pt x="0" y="2543"/>
                  </a:lnTo>
                  <a:lnTo>
                    <a:pt x="6" y="1336"/>
                  </a:lnTo>
                  <a:lnTo>
                    <a:pt x="2492" y="0"/>
                  </a:lnTo>
                  <a:close/>
                </a:path>
              </a:pathLst>
            </a:custGeom>
            <a:gradFill flip="none" rotWithShape="1">
              <a:gsLst>
                <a:gs pos="0">
                  <a:schemeClr val="accent5">
                    <a:lumMod val="75000"/>
                  </a:schemeClr>
                </a:gs>
                <a:gs pos="100000">
                  <a:schemeClr val="accent5">
                    <a:lumMod val="50000"/>
                  </a:schemeClr>
                </a:gs>
              </a:gsLst>
              <a:lin ang="2700000" scaled="1"/>
              <a:tileRect/>
            </a:gradFill>
            <a:ln w="0">
              <a:solidFill>
                <a:schemeClr val="accent5">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15" name="Freeform 17">
              <a:extLst>
                <a:ext uri="{FF2B5EF4-FFF2-40B4-BE49-F238E27FC236}">
                  <a16:creationId xmlns:a16="http://schemas.microsoft.com/office/drawing/2014/main" id="{64305AFC-D625-BEF1-522E-13741DE9F125}"/>
                </a:ext>
              </a:extLst>
            </p:cNvPr>
            <p:cNvSpPr>
              <a:spLocks/>
            </p:cNvSpPr>
            <p:nvPr/>
          </p:nvSpPr>
          <p:spPr bwMode="auto">
            <a:xfrm>
              <a:off x="6230038" y="2018787"/>
              <a:ext cx="2224474" cy="960961"/>
            </a:xfrm>
            <a:custGeom>
              <a:avLst/>
              <a:gdLst>
                <a:gd name="T0" fmla="*/ 2399 w 3554"/>
                <a:gd name="T1" fmla="*/ 0 h 1491"/>
                <a:gd name="T2" fmla="*/ 3554 w 3554"/>
                <a:gd name="T3" fmla="*/ 541 h 1491"/>
                <a:gd name="T4" fmla="*/ 1123 w 3554"/>
                <a:gd name="T5" fmla="*/ 1491 h 1491"/>
                <a:gd name="T6" fmla="*/ 1123 w 3554"/>
                <a:gd name="T7" fmla="*/ 1480 h 1491"/>
                <a:gd name="T8" fmla="*/ 0 w 3554"/>
                <a:gd name="T9" fmla="*/ 821 h 1491"/>
                <a:gd name="T10" fmla="*/ 2399 w 3554"/>
                <a:gd name="T11" fmla="*/ 0 h 1491"/>
              </a:gdLst>
              <a:ahLst/>
              <a:cxnLst>
                <a:cxn ang="0">
                  <a:pos x="T0" y="T1"/>
                </a:cxn>
                <a:cxn ang="0">
                  <a:pos x="T2" y="T3"/>
                </a:cxn>
                <a:cxn ang="0">
                  <a:pos x="T4" y="T5"/>
                </a:cxn>
                <a:cxn ang="0">
                  <a:pos x="T6" y="T7"/>
                </a:cxn>
                <a:cxn ang="0">
                  <a:pos x="T8" y="T9"/>
                </a:cxn>
                <a:cxn ang="0">
                  <a:pos x="T10" y="T11"/>
                </a:cxn>
              </a:cxnLst>
              <a:rect l="0" t="0" r="r" b="b"/>
              <a:pathLst>
                <a:path w="3554" h="1491">
                  <a:moveTo>
                    <a:pt x="2399" y="0"/>
                  </a:moveTo>
                  <a:lnTo>
                    <a:pt x="3554" y="541"/>
                  </a:lnTo>
                  <a:lnTo>
                    <a:pt x="1123" y="1491"/>
                  </a:lnTo>
                  <a:lnTo>
                    <a:pt x="1123" y="1480"/>
                  </a:lnTo>
                  <a:lnTo>
                    <a:pt x="0" y="821"/>
                  </a:lnTo>
                  <a:lnTo>
                    <a:pt x="2399" y="0"/>
                  </a:lnTo>
                  <a:close/>
                </a:path>
              </a:pathLst>
            </a:custGeom>
            <a:gradFill>
              <a:gsLst>
                <a:gs pos="0">
                  <a:schemeClr val="accent2"/>
                </a:gs>
                <a:gs pos="100000">
                  <a:schemeClr val="accent2">
                    <a:lumMod val="90000"/>
                  </a:schemeClr>
                </a:gs>
              </a:gsLst>
              <a:lin ang="16200000" scaled="1"/>
            </a:grad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16" name="Freeform 18">
              <a:extLst>
                <a:ext uri="{FF2B5EF4-FFF2-40B4-BE49-F238E27FC236}">
                  <a16:creationId xmlns:a16="http://schemas.microsoft.com/office/drawing/2014/main" id="{2A4501F1-EEF0-3852-EDF5-58D4CFC0D06F}"/>
                </a:ext>
              </a:extLst>
            </p:cNvPr>
            <p:cNvSpPr>
              <a:spLocks/>
            </p:cNvSpPr>
            <p:nvPr/>
          </p:nvSpPr>
          <p:spPr bwMode="auto">
            <a:xfrm>
              <a:off x="4070032" y="1819634"/>
              <a:ext cx="2792172" cy="1552619"/>
            </a:xfrm>
            <a:custGeom>
              <a:avLst/>
              <a:gdLst>
                <a:gd name="T0" fmla="*/ 1309 w 4461"/>
                <a:gd name="T1" fmla="*/ 0 h 2409"/>
                <a:gd name="T2" fmla="*/ 4461 w 4461"/>
                <a:gd name="T3" fmla="*/ 1846 h 2409"/>
                <a:gd name="T4" fmla="*/ 3019 w 4461"/>
                <a:gd name="T5" fmla="*/ 2409 h 2409"/>
                <a:gd name="T6" fmla="*/ 0 w 4461"/>
                <a:gd name="T7" fmla="*/ 393 h 2409"/>
                <a:gd name="T8" fmla="*/ 1309 w 4461"/>
                <a:gd name="T9" fmla="*/ 0 h 2409"/>
              </a:gdLst>
              <a:ahLst/>
              <a:cxnLst>
                <a:cxn ang="0">
                  <a:pos x="T0" y="T1"/>
                </a:cxn>
                <a:cxn ang="0">
                  <a:pos x="T2" y="T3"/>
                </a:cxn>
                <a:cxn ang="0">
                  <a:pos x="T4" y="T5"/>
                </a:cxn>
                <a:cxn ang="0">
                  <a:pos x="T6" y="T7"/>
                </a:cxn>
                <a:cxn ang="0">
                  <a:pos x="T8" y="T9"/>
                </a:cxn>
              </a:cxnLst>
              <a:rect l="0" t="0" r="r" b="b"/>
              <a:pathLst>
                <a:path w="4461" h="2409">
                  <a:moveTo>
                    <a:pt x="1309" y="0"/>
                  </a:moveTo>
                  <a:lnTo>
                    <a:pt x="4461" y="1846"/>
                  </a:lnTo>
                  <a:lnTo>
                    <a:pt x="3019" y="2409"/>
                  </a:lnTo>
                  <a:lnTo>
                    <a:pt x="0" y="393"/>
                  </a:lnTo>
                  <a:lnTo>
                    <a:pt x="1309" y="0"/>
                  </a:lnTo>
                  <a:close/>
                </a:path>
              </a:pathLst>
            </a:custGeom>
            <a:gradFill flip="none" rotWithShape="1">
              <a:gsLst>
                <a:gs pos="0">
                  <a:schemeClr val="accent4"/>
                </a:gs>
                <a:gs pos="100000">
                  <a:schemeClr val="accent4">
                    <a:lumMod val="88000"/>
                  </a:schemeClr>
                </a:gs>
              </a:gsLst>
              <a:lin ang="13500000" scaled="1"/>
              <a:tileRect/>
            </a:gradFill>
            <a:ln w="0">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17" name="Freeform 19">
              <a:extLst>
                <a:ext uri="{FF2B5EF4-FFF2-40B4-BE49-F238E27FC236}">
                  <a16:creationId xmlns:a16="http://schemas.microsoft.com/office/drawing/2014/main" id="{EBD121A5-96AF-6E0C-23DF-1BE143CBE13C}"/>
                </a:ext>
              </a:extLst>
            </p:cNvPr>
            <p:cNvSpPr>
              <a:spLocks/>
            </p:cNvSpPr>
            <p:nvPr/>
          </p:nvSpPr>
          <p:spPr bwMode="auto">
            <a:xfrm>
              <a:off x="4977597" y="1362678"/>
              <a:ext cx="2665739" cy="1139490"/>
            </a:xfrm>
            <a:custGeom>
              <a:avLst/>
              <a:gdLst>
                <a:gd name="T0" fmla="*/ 2222 w 4259"/>
                <a:gd name="T1" fmla="*/ 0 h 1768"/>
                <a:gd name="T2" fmla="*/ 4259 w 4259"/>
                <a:gd name="T3" fmla="*/ 952 h 1768"/>
                <a:gd name="T4" fmla="*/ 1878 w 4259"/>
                <a:gd name="T5" fmla="*/ 1768 h 1768"/>
                <a:gd name="T6" fmla="*/ 0 w 4259"/>
                <a:gd name="T7" fmla="*/ 666 h 1768"/>
                <a:gd name="T8" fmla="*/ 2222 w 4259"/>
                <a:gd name="T9" fmla="*/ 0 h 1768"/>
              </a:gdLst>
              <a:ahLst/>
              <a:cxnLst>
                <a:cxn ang="0">
                  <a:pos x="T0" y="T1"/>
                </a:cxn>
                <a:cxn ang="0">
                  <a:pos x="T2" y="T3"/>
                </a:cxn>
                <a:cxn ang="0">
                  <a:pos x="T4" y="T5"/>
                </a:cxn>
                <a:cxn ang="0">
                  <a:pos x="T6" y="T7"/>
                </a:cxn>
                <a:cxn ang="0">
                  <a:pos x="T8" y="T9"/>
                </a:cxn>
              </a:cxnLst>
              <a:rect l="0" t="0" r="r" b="b"/>
              <a:pathLst>
                <a:path w="4259" h="1768">
                  <a:moveTo>
                    <a:pt x="2222" y="0"/>
                  </a:moveTo>
                  <a:lnTo>
                    <a:pt x="4259" y="952"/>
                  </a:lnTo>
                  <a:lnTo>
                    <a:pt x="1878" y="1768"/>
                  </a:lnTo>
                  <a:lnTo>
                    <a:pt x="0" y="666"/>
                  </a:lnTo>
                  <a:lnTo>
                    <a:pt x="2222" y="0"/>
                  </a:lnTo>
                  <a:close/>
                </a:path>
              </a:pathLst>
            </a:custGeom>
            <a:gradFill flip="none" rotWithShape="1">
              <a:gsLst>
                <a:gs pos="0">
                  <a:schemeClr val="accent3"/>
                </a:gs>
                <a:gs pos="100000">
                  <a:schemeClr val="accent3">
                    <a:lumMod val="93000"/>
                  </a:schemeClr>
                </a:gs>
              </a:gsLst>
              <a:lin ang="16200000" scaled="1"/>
              <a:tileRect/>
            </a:gra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en-IN" sz="2000">
                <a:solidFill>
                  <a:prstClr val="black"/>
                </a:solidFill>
                <a:latin typeface="Calibri body"/>
                <a:cs typeface="Segoe UI" panose="020B0502040204020203" pitchFamily="34" charset="0"/>
              </a:endParaRPr>
            </a:p>
          </p:txBody>
        </p:sp>
        <p:sp>
          <p:nvSpPr>
            <p:cNvPr id="18" name="TextBox 17">
              <a:extLst>
                <a:ext uri="{FF2B5EF4-FFF2-40B4-BE49-F238E27FC236}">
                  <a16:creationId xmlns:a16="http://schemas.microsoft.com/office/drawing/2014/main" id="{958CF40D-0B2E-9ACA-D821-CC362E77C6B8}"/>
                </a:ext>
              </a:extLst>
            </p:cNvPr>
            <p:cNvSpPr txBox="1"/>
            <p:nvPr/>
          </p:nvSpPr>
          <p:spPr>
            <a:xfrm>
              <a:off x="5116027" y="3234199"/>
              <a:ext cx="922284" cy="927323"/>
            </a:xfrm>
            <a:prstGeom prst="rect">
              <a:avLst/>
            </a:prstGeom>
            <a:noFill/>
            <a:scene3d>
              <a:camera prst="perspectiveContrastingLeftFacing">
                <a:rot lat="2400000" lon="3000000" rev="21594000"/>
              </a:camera>
              <a:lightRig rig="threePt" dir="t"/>
            </a:scene3d>
            <a:sp3d/>
          </p:spPr>
          <p:txBody>
            <a:bodyPr wrap="none" rtlCol="0">
              <a:spAutoFit/>
            </a:bodyPr>
            <a:lstStyle/>
            <a:p>
              <a:r>
                <a:rPr lang="en-IN" sz="4000" b="1">
                  <a:solidFill>
                    <a:prstClr val="white"/>
                  </a:solidFill>
                  <a:latin typeface="Calibri body"/>
                  <a:cs typeface="Segoe UI" panose="020B0502040204020203" pitchFamily="34" charset="0"/>
                </a:rPr>
                <a:t>01</a:t>
              </a:r>
            </a:p>
          </p:txBody>
        </p:sp>
        <p:sp>
          <p:nvSpPr>
            <p:cNvPr id="19" name="TextBox 18">
              <a:extLst>
                <a:ext uri="{FF2B5EF4-FFF2-40B4-BE49-F238E27FC236}">
                  <a16:creationId xmlns:a16="http://schemas.microsoft.com/office/drawing/2014/main" id="{4B964D5B-20D3-B305-5BEF-CFE978662BE0}"/>
                </a:ext>
              </a:extLst>
            </p:cNvPr>
            <p:cNvSpPr txBox="1"/>
            <p:nvPr/>
          </p:nvSpPr>
          <p:spPr>
            <a:xfrm>
              <a:off x="4066313" y="3309492"/>
              <a:ext cx="922284" cy="927323"/>
            </a:xfrm>
            <a:prstGeom prst="rect">
              <a:avLst/>
            </a:prstGeom>
            <a:noFill/>
            <a:scene3d>
              <a:camera prst="perspectiveContrastingLeftFacing">
                <a:rot lat="2400000" lon="3000000" rev="21594000"/>
              </a:camera>
              <a:lightRig rig="threePt" dir="t"/>
            </a:scene3d>
            <a:sp3d/>
          </p:spPr>
          <p:txBody>
            <a:bodyPr wrap="none" rtlCol="0">
              <a:spAutoFit/>
            </a:bodyPr>
            <a:lstStyle/>
            <a:p>
              <a:r>
                <a:rPr lang="en-IN" sz="4000" b="1">
                  <a:solidFill>
                    <a:prstClr val="white"/>
                  </a:solidFill>
                  <a:latin typeface="Calibri body"/>
                  <a:cs typeface="Segoe UI" panose="020B0502040204020203" pitchFamily="34" charset="0"/>
                </a:rPr>
                <a:t>02</a:t>
              </a:r>
            </a:p>
          </p:txBody>
        </p:sp>
        <p:sp>
          <p:nvSpPr>
            <p:cNvPr id="20" name="TextBox 19">
              <a:extLst>
                <a:ext uri="{FF2B5EF4-FFF2-40B4-BE49-F238E27FC236}">
                  <a16:creationId xmlns:a16="http://schemas.microsoft.com/office/drawing/2014/main" id="{A2B701AA-CBDD-0876-EBC8-48C7542A993B}"/>
                </a:ext>
              </a:extLst>
            </p:cNvPr>
            <p:cNvSpPr txBox="1"/>
            <p:nvPr/>
          </p:nvSpPr>
          <p:spPr>
            <a:xfrm>
              <a:off x="4675227" y="4593128"/>
              <a:ext cx="922284" cy="927323"/>
            </a:xfrm>
            <a:prstGeom prst="rect">
              <a:avLst/>
            </a:prstGeom>
            <a:noFill/>
            <a:scene3d>
              <a:camera prst="perspectiveContrastingLeftFacing">
                <a:rot lat="2400000" lon="3000000" rev="21594000"/>
              </a:camera>
              <a:lightRig rig="threePt" dir="t"/>
            </a:scene3d>
            <a:sp3d/>
          </p:spPr>
          <p:txBody>
            <a:bodyPr wrap="none" rtlCol="0">
              <a:spAutoFit/>
            </a:bodyPr>
            <a:lstStyle/>
            <a:p>
              <a:r>
                <a:rPr lang="en-IN" sz="4000" b="1">
                  <a:solidFill>
                    <a:prstClr val="white"/>
                  </a:solidFill>
                  <a:latin typeface="Calibri body"/>
                  <a:cs typeface="Segoe UI" panose="020B0502040204020203" pitchFamily="34" charset="0"/>
                </a:rPr>
                <a:t>03</a:t>
              </a:r>
            </a:p>
          </p:txBody>
        </p:sp>
        <p:sp>
          <p:nvSpPr>
            <p:cNvPr id="21" name="TextBox 20">
              <a:extLst>
                <a:ext uri="{FF2B5EF4-FFF2-40B4-BE49-F238E27FC236}">
                  <a16:creationId xmlns:a16="http://schemas.microsoft.com/office/drawing/2014/main" id="{FBAC6143-127A-9E6F-6270-E464039BA1E3}"/>
                </a:ext>
              </a:extLst>
            </p:cNvPr>
            <p:cNvSpPr txBox="1"/>
            <p:nvPr/>
          </p:nvSpPr>
          <p:spPr>
            <a:xfrm rot="198355">
              <a:off x="7478916" y="3460693"/>
              <a:ext cx="922284" cy="927323"/>
            </a:xfrm>
            <a:prstGeom prst="rect">
              <a:avLst/>
            </a:prstGeom>
            <a:noFill/>
            <a:scene3d>
              <a:camera prst="perspectiveContrastingRightFacing" fov="0">
                <a:rot lat="1200000" lon="18300000" rev="0"/>
              </a:camera>
              <a:lightRig rig="threePt" dir="t"/>
            </a:scene3d>
            <a:sp3d/>
          </p:spPr>
          <p:txBody>
            <a:bodyPr wrap="none" rtlCol="0">
              <a:spAutoFit/>
            </a:bodyPr>
            <a:lstStyle/>
            <a:p>
              <a:r>
                <a:rPr lang="en-IN" sz="4000" b="1">
                  <a:solidFill>
                    <a:prstClr val="white"/>
                  </a:solidFill>
                  <a:latin typeface="Calibri body"/>
                  <a:cs typeface="Segoe UI" panose="020B0502040204020203" pitchFamily="34" charset="0"/>
                </a:rPr>
                <a:t>05</a:t>
              </a:r>
            </a:p>
          </p:txBody>
        </p:sp>
        <p:sp>
          <p:nvSpPr>
            <p:cNvPr id="22" name="TextBox 21">
              <a:extLst>
                <a:ext uri="{FF2B5EF4-FFF2-40B4-BE49-F238E27FC236}">
                  <a16:creationId xmlns:a16="http://schemas.microsoft.com/office/drawing/2014/main" id="{C8061305-7266-149F-1948-D12F1F2BF09B}"/>
                </a:ext>
              </a:extLst>
            </p:cNvPr>
            <p:cNvSpPr txBox="1"/>
            <p:nvPr/>
          </p:nvSpPr>
          <p:spPr>
            <a:xfrm rot="198355">
              <a:off x="5847946" y="4223929"/>
              <a:ext cx="989481" cy="1007960"/>
            </a:xfrm>
            <a:prstGeom prst="rect">
              <a:avLst/>
            </a:prstGeom>
            <a:noFill/>
            <a:scene3d>
              <a:camera prst="perspectiveContrastingRightFacing" fov="0">
                <a:rot lat="1200000" lon="18300000" rev="0"/>
              </a:camera>
              <a:lightRig rig="threePt" dir="t"/>
            </a:scene3d>
            <a:sp3d/>
          </p:spPr>
          <p:txBody>
            <a:bodyPr wrap="none" rtlCol="0">
              <a:spAutoFit/>
            </a:bodyPr>
            <a:lstStyle/>
            <a:p>
              <a:r>
                <a:rPr lang="en-IN" sz="4400" b="1">
                  <a:solidFill>
                    <a:prstClr val="white"/>
                  </a:solidFill>
                  <a:latin typeface="Calibri body"/>
                  <a:cs typeface="Segoe UI" panose="020B0502040204020203" pitchFamily="34" charset="0"/>
                </a:rPr>
                <a:t>04</a:t>
              </a:r>
            </a:p>
          </p:txBody>
        </p:sp>
        <p:sp>
          <p:nvSpPr>
            <p:cNvPr id="23" name="TextBox 22">
              <a:extLst>
                <a:ext uri="{FF2B5EF4-FFF2-40B4-BE49-F238E27FC236}">
                  <a16:creationId xmlns:a16="http://schemas.microsoft.com/office/drawing/2014/main" id="{5DC7610C-29D8-AF8A-1AD4-F9BA14829E16}"/>
                </a:ext>
              </a:extLst>
            </p:cNvPr>
            <p:cNvSpPr txBox="1"/>
            <p:nvPr/>
          </p:nvSpPr>
          <p:spPr>
            <a:xfrm rot="198355">
              <a:off x="5801131" y="1582315"/>
              <a:ext cx="922284" cy="927323"/>
            </a:xfrm>
            <a:prstGeom prst="rect">
              <a:avLst/>
            </a:prstGeom>
            <a:noFill/>
            <a:scene3d>
              <a:camera prst="isometricOffAxis1Top">
                <a:rot lat="19200000" lon="18600000" rev="3458552"/>
              </a:camera>
              <a:lightRig rig="threePt" dir="t"/>
            </a:scene3d>
            <a:sp3d/>
          </p:spPr>
          <p:txBody>
            <a:bodyPr wrap="none" rtlCol="0">
              <a:spAutoFit/>
            </a:bodyPr>
            <a:lstStyle/>
            <a:p>
              <a:r>
                <a:rPr lang="en-IN" sz="4000" b="1">
                  <a:solidFill>
                    <a:prstClr val="white"/>
                  </a:solidFill>
                  <a:latin typeface="Calibri body"/>
                  <a:cs typeface="Segoe UI" panose="020B0502040204020203" pitchFamily="34" charset="0"/>
                </a:rPr>
                <a:t>06</a:t>
              </a:r>
            </a:p>
          </p:txBody>
        </p:sp>
      </p:grpSp>
      <p:cxnSp>
        <p:nvCxnSpPr>
          <p:cNvPr id="29" name="Elbow Connector 26">
            <a:extLst>
              <a:ext uri="{FF2B5EF4-FFF2-40B4-BE49-F238E27FC236}">
                <a16:creationId xmlns:a16="http://schemas.microsoft.com/office/drawing/2014/main" id="{84BE7B09-BC0E-A6C9-9998-99ED3F0879EE}"/>
              </a:ext>
            </a:extLst>
          </p:cNvPr>
          <p:cNvCxnSpPr/>
          <p:nvPr/>
        </p:nvCxnSpPr>
        <p:spPr>
          <a:xfrm rot="10800000">
            <a:off x="3856219" y="1936912"/>
            <a:ext cx="1164886" cy="711172"/>
          </a:xfrm>
          <a:prstGeom prst="bentConnector3">
            <a:avLst/>
          </a:prstGeom>
          <a:ln>
            <a:solidFill>
              <a:schemeClr val="accent4">
                <a:lumMod val="60000"/>
                <a:lumOff val="4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0" name="Freeform 23">
            <a:extLst>
              <a:ext uri="{FF2B5EF4-FFF2-40B4-BE49-F238E27FC236}">
                <a16:creationId xmlns:a16="http://schemas.microsoft.com/office/drawing/2014/main" id="{02D1E1A8-EFC2-6DF6-32D1-0E5A19592D8E}"/>
              </a:ext>
            </a:extLst>
          </p:cNvPr>
          <p:cNvSpPr>
            <a:spLocks noEditPoints="1"/>
          </p:cNvSpPr>
          <p:nvPr/>
        </p:nvSpPr>
        <p:spPr bwMode="auto">
          <a:xfrm>
            <a:off x="9532080" y="4894545"/>
            <a:ext cx="514745" cy="536116"/>
          </a:xfrm>
          <a:custGeom>
            <a:avLst/>
            <a:gdLst>
              <a:gd name="T0" fmla="*/ 3679 w 5975"/>
              <a:gd name="T1" fmla="*/ 5360 h 6223"/>
              <a:gd name="T2" fmla="*/ 3626 w 5975"/>
              <a:gd name="T3" fmla="*/ 5809 h 6223"/>
              <a:gd name="T4" fmla="*/ 3365 w 5975"/>
              <a:gd name="T5" fmla="*/ 6149 h 6223"/>
              <a:gd name="T6" fmla="*/ 2676 w 5975"/>
              <a:gd name="T7" fmla="*/ 6202 h 6223"/>
              <a:gd name="T8" fmla="*/ 2425 w 5975"/>
              <a:gd name="T9" fmla="*/ 5871 h 6223"/>
              <a:gd name="T10" fmla="*/ 2277 w 5975"/>
              <a:gd name="T11" fmla="*/ 5436 h 6223"/>
              <a:gd name="T12" fmla="*/ 2451 w 5975"/>
              <a:gd name="T13" fmla="*/ 5260 h 6223"/>
              <a:gd name="T14" fmla="*/ 5123 w 5975"/>
              <a:gd name="T15" fmla="*/ 4884 h 6223"/>
              <a:gd name="T16" fmla="*/ 5072 w 5975"/>
              <a:gd name="T17" fmla="*/ 5120 h 6223"/>
              <a:gd name="T18" fmla="*/ 4855 w 5975"/>
              <a:gd name="T19" fmla="*/ 5097 h 6223"/>
              <a:gd name="T20" fmla="*/ 4400 w 5975"/>
              <a:gd name="T21" fmla="*/ 4456 h 6223"/>
              <a:gd name="T22" fmla="*/ 1482 w 5975"/>
              <a:gd name="T23" fmla="*/ 4382 h 6223"/>
              <a:gd name="T24" fmla="*/ 1588 w 5975"/>
              <a:gd name="T25" fmla="*/ 4602 h 6223"/>
              <a:gd name="T26" fmla="*/ 996 w 5975"/>
              <a:gd name="T27" fmla="*/ 5149 h 6223"/>
              <a:gd name="T28" fmla="*/ 825 w 5975"/>
              <a:gd name="T29" fmla="*/ 4995 h 6223"/>
              <a:gd name="T30" fmla="*/ 1370 w 5975"/>
              <a:gd name="T31" fmla="*/ 4382 h 6223"/>
              <a:gd name="T32" fmla="*/ 5937 w 5975"/>
              <a:gd name="T33" fmla="*/ 2877 h 6223"/>
              <a:gd name="T34" fmla="*/ 5911 w 5975"/>
              <a:gd name="T35" fmla="*/ 3121 h 6223"/>
              <a:gd name="T36" fmla="*/ 5087 w 5975"/>
              <a:gd name="T37" fmla="*/ 3119 h 6223"/>
              <a:gd name="T38" fmla="*/ 5061 w 5975"/>
              <a:gd name="T39" fmla="*/ 2877 h 6223"/>
              <a:gd name="T40" fmla="*/ 818 w 5975"/>
              <a:gd name="T41" fmla="*/ 2816 h 6223"/>
              <a:gd name="T42" fmla="*/ 947 w 5975"/>
              <a:gd name="T43" fmla="*/ 3024 h 6223"/>
              <a:gd name="T44" fmla="*/ 172 w 5975"/>
              <a:gd name="T45" fmla="*/ 3159 h 6223"/>
              <a:gd name="T46" fmla="*/ 0 w 5975"/>
              <a:gd name="T47" fmla="*/ 2985 h 6223"/>
              <a:gd name="T48" fmla="*/ 172 w 5975"/>
              <a:gd name="T49" fmla="*/ 2813 h 6223"/>
              <a:gd name="T50" fmla="*/ 2370 w 5975"/>
              <a:gd name="T51" fmla="*/ 2075 h 6223"/>
              <a:gd name="T52" fmla="*/ 1931 w 5975"/>
              <a:gd name="T53" fmla="*/ 2663 h 6223"/>
              <a:gd name="T54" fmla="*/ 1946 w 5975"/>
              <a:gd name="T55" fmla="*/ 3127 h 6223"/>
              <a:gd name="T56" fmla="*/ 2188 w 5975"/>
              <a:gd name="T57" fmla="*/ 3100 h 6223"/>
              <a:gd name="T58" fmla="*/ 2317 w 5975"/>
              <a:gd name="T59" fmla="*/ 2635 h 6223"/>
              <a:gd name="T60" fmla="*/ 2801 w 5975"/>
              <a:gd name="T61" fmla="*/ 2255 h 6223"/>
              <a:gd name="T62" fmla="*/ 3144 w 5975"/>
              <a:gd name="T63" fmla="*/ 2135 h 6223"/>
              <a:gd name="T64" fmla="*/ 3064 w 5975"/>
              <a:gd name="T65" fmla="*/ 1903 h 6223"/>
              <a:gd name="T66" fmla="*/ 3488 w 5975"/>
              <a:gd name="T67" fmla="*/ 1538 h 6223"/>
              <a:gd name="T68" fmla="*/ 4192 w 5975"/>
              <a:gd name="T69" fmla="*/ 2039 h 6223"/>
              <a:gd name="T70" fmla="*/ 4516 w 5975"/>
              <a:gd name="T71" fmla="*/ 2854 h 6223"/>
              <a:gd name="T72" fmla="*/ 4321 w 5975"/>
              <a:gd name="T73" fmla="*/ 3745 h 6223"/>
              <a:gd name="T74" fmla="*/ 3842 w 5975"/>
              <a:gd name="T75" fmla="*/ 4403 h 6223"/>
              <a:gd name="T76" fmla="*/ 3647 w 5975"/>
              <a:gd name="T77" fmla="*/ 4950 h 6223"/>
              <a:gd name="T78" fmla="*/ 2409 w 5975"/>
              <a:gd name="T79" fmla="*/ 5007 h 6223"/>
              <a:gd name="T80" fmla="*/ 2211 w 5975"/>
              <a:gd name="T81" fmla="*/ 4604 h 6223"/>
              <a:gd name="T82" fmla="*/ 1798 w 5975"/>
              <a:gd name="T83" fmla="*/ 3955 h 6223"/>
              <a:gd name="T84" fmla="*/ 1461 w 5975"/>
              <a:gd name="T85" fmla="*/ 3138 h 6223"/>
              <a:gd name="T86" fmla="*/ 1635 w 5975"/>
              <a:gd name="T87" fmla="*/ 2260 h 6223"/>
              <a:gd name="T88" fmla="*/ 2237 w 5975"/>
              <a:gd name="T89" fmla="*/ 1647 h 6223"/>
              <a:gd name="T90" fmla="*/ 4959 w 5975"/>
              <a:gd name="T91" fmla="*/ 825 h 6223"/>
              <a:gd name="T92" fmla="*/ 5150 w 5975"/>
              <a:gd name="T93" fmla="*/ 978 h 6223"/>
              <a:gd name="T94" fmla="*/ 4614 w 5975"/>
              <a:gd name="T95" fmla="*/ 1585 h 6223"/>
              <a:gd name="T96" fmla="*/ 4400 w 5975"/>
              <a:gd name="T97" fmla="*/ 1517 h 6223"/>
              <a:gd name="T98" fmla="*/ 4855 w 5975"/>
              <a:gd name="T99" fmla="*/ 874 h 6223"/>
              <a:gd name="T100" fmla="*/ 1087 w 5975"/>
              <a:gd name="T101" fmla="*/ 847 h 6223"/>
              <a:gd name="T102" fmla="*/ 1588 w 5975"/>
              <a:gd name="T103" fmla="*/ 1479 h 6223"/>
              <a:gd name="T104" fmla="*/ 1393 w 5975"/>
              <a:gd name="T105" fmla="*/ 1593 h 6223"/>
              <a:gd name="T106" fmla="*/ 824 w 5975"/>
              <a:gd name="T107" fmla="*/ 1014 h 6223"/>
              <a:gd name="T108" fmla="*/ 977 w 5975"/>
              <a:gd name="T109" fmla="*/ 823 h 6223"/>
              <a:gd name="T110" fmla="*/ 3155 w 5975"/>
              <a:gd name="T111" fmla="*/ 132 h 6223"/>
              <a:gd name="T112" fmla="*/ 3062 w 5975"/>
              <a:gd name="T113" fmla="*/ 932 h 6223"/>
              <a:gd name="T114" fmla="*/ 2831 w 5975"/>
              <a:gd name="T115" fmla="*/ 855 h 6223"/>
              <a:gd name="T116" fmla="*/ 2879 w 5975"/>
              <a:gd name="T117" fmla="*/ 38 h 6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75" h="6223">
                <a:moveTo>
                  <a:pt x="2451" y="5260"/>
                </a:moveTo>
                <a:lnTo>
                  <a:pt x="3522" y="5260"/>
                </a:lnTo>
                <a:lnTo>
                  <a:pt x="3562" y="5266"/>
                </a:lnTo>
                <a:lnTo>
                  <a:pt x="3600" y="5279"/>
                </a:lnTo>
                <a:lnTo>
                  <a:pt x="3632" y="5300"/>
                </a:lnTo>
                <a:lnTo>
                  <a:pt x="3659" y="5326"/>
                </a:lnTo>
                <a:lnTo>
                  <a:pt x="3679" y="5360"/>
                </a:lnTo>
                <a:lnTo>
                  <a:pt x="3693" y="5396"/>
                </a:lnTo>
                <a:lnTo>
                  <a:pt x="3696" y="5438"/>
                </a:lnTo>
                <a:lnTo>
                  <a:pt x="3696" y="5619"/>
                </a:lnTo>
                <a:lnTo>
                  <a:pt x="3693" y="5672"/>
                </a:lnTo>
                <a:lnTo>
                  <a:pt x="3677" y="5722"/>
                </a:lnTo>
                <a:lnTo>
                  <a:pt x="3657" y="5767"/>
                </a:lnTo>
                <a:lnTo>
                  <a:pt x="3626" y="5809"/>
                </a:lnTo>
                <a:lnTo>
                  <a:pt x="3590" y="5843"/>
                </a:lnTo>
                <a:lnTo>
                  <a:pt x="3549" y="5871"/>
                </a:lnTo>
                <a:lnTo>
                  <a:pt x="3503" y="5892"/>
                </a:lnTo>
                <a:lnTo>
                  <a:pt x="3452" y="5905"/>
                </a:lnTo>
                <a:lnTo>
                  <a:pt x="3407" y="6070"/>
                </a:lnTo>
                <a:lnTo>
                  <a:pt x="3392" y="6111"/>
                </a:lnTo>
                <a:lnTo>
                  <a:pt x="3365" y="6149"/>
                </a:lnTo>
                <a:lnTo>
                  <a:pt x="3335" y="6179"/>
                </a:lnTo>
                <a:lnTo>
                  <a:pt x="3297" y="6202"/>
                </a:lnTo>
                <a:lnTo>
                  <a:pt x="3255" y="6217"/>
                </a:lnTo>
                <a:lnTo>
                  <a:pt x="3208" y="6223"/>
                </a:lnTo>
                <a:lnTo>
                  <a:pt x="2765" y="6223"/>
                </a:lnTo>
                <a:lnTo>
                  <a:pt x="2720" y="6217"/>
                </a:lnTo>
                <a:lnTo>
                  <a:pt x="2676" y="6202"/>
                </a:lnTo>
                <a:lnTo>
                  <a:pt x="2638" y="6179"/>
                </a:lnTo>
                <a:lnTo>
                  <a:pt x="2608" y="6149"/>
                </a:lnTo>
                <a:lnTo>
                  <a:pt x="2582" y="6111"/>
                </a:lnTo>
                <a:lnTo>
                  <a:pt x="2567" y="6070"/>
                </a:lnTo>
                <a:lnTo>
                  <a:pt x="2523" y="5905"/>
                </a:lnTo>
                <a:lnTo>
                  <a:pt x="2472" y="5892"/>
                </a:lnTo>
                <a:lnTo>
                  <a:pt x="2425" y="5871"/>
                </a:lnTo>
                <a:lnTo>
                  <a:pt x="2383" y="5843"/>
                </a:lnTo>
                <a:lnTo>
                  <a:pt x="2347" y="5807"/>
                </a:lnTo>
                <a:lnTo>
                  <a:pt x="2317" y="5767"/>
                </a:lnTo>
                <a:lnTo>
                  <a:pt x="2296" y="5722"/>
                </a:lnTo>
                <a:lnTo>
                  <a:pt x="2281" y="5671"/>
                </a:lnTo>
                <a:lnTo>
                  <a:pt x="2277" y="5618"/>
                </a:lnTo>
                <a:lnTo>
                  <a:pt x="2277" y="5436"/>
                </a:lnTo>
                <a:lnTo>
                  <a:pt x="2281" y="5396"/>
                </a:lnTo>
                <a:lnTo>
                  <a:pt x="2294" y="5358"/>
                </a:lnTo>
                <a:lnTo>
                  <a:pt x="2315" y="5326"/>
                </a:lnTo>
                <a:lnTo>
                  <a:pt x="2341" y="5298"/>
                </a:lnTo>
                <a:lnTo>
                  <a:pt x="2375" y="5279"/>
                </a:lnTo>
                <a:lnTo>
                  <a:pt x="2411" y="5266"/>
                </a:lnTo>
                <a:lnTo>
                  <a:pt x="2451" y="5260"/>
                </a:lnTo>
                <a:close/>
                <a:moveTo>
                  <a:pt x="4529" y="4375"/>
                </a:moveTo>
                <a:lnTo>
                  <a:pt x="4567" y="4375"/>
                </a:lnTo>
                <a:lnTo>
                  <a:pt x="4605" y="4382"/>
                </a:lnTo>
                <a:lnTo>
                  <a:pt x="4639" y="4399"/>
                </a:lnTo>
                <a:lnTo>
                  <a:pt x="4671" y="4424"/>
                </a:lnTo>
                <a:lnTo>
                  <a:pt x="5099" y="4853"/>
                </a:lnTo>
                <a:lnTo>
                  <a:pt x="5123" y="4884"/>
                </a:lnTo>
                <a:lnTo>
                  <a:pt x="5140" y="4920"/>
                </a:lnTo>
                <a:lnTo>
                  <a:pt x="5148" y="4957"/>
                </a:lnTo>
                <a:lnTo>
                  <a:pt x="5148" y="4995"/>
                </a:lnTo>
                <a:lnTo>
                  <a:pt x="5140" y="5031"/>
                </a:lnTo>
                <a:lnTo>
                  <a:pt x="5123" y="5067"/>
                </a:lnTo>
                <a:lnTo>
                  <a:pt x="5099" y="5097"/>
                </a:lnTo>
                <a:lnTo>
                  <a:pt x="5072" y="5120"/>
                </a:lnTo>
                <a:lnTo>
                  <a:pt x="5042" y="5135"/>
                </a:lnTo>
                <a:lnTo>
                  <a:pt x="5010" y="5145"/>
                </a:lnTo>
                <a:lnTo>
                  <a:pt x="4978" y="5149"/>
                </a:lnTo>
                <a:lnTo>
                  <a:pt x="4944" y="5145"/>
                </a:lnTo>
                <a:lnTo>
                  <a:pt x="4911" y="5135"/>
                </a:lnTo>
                <a:lnTo>
                  <a:pt x="4883" y="5120"/>
                </a:lnTo>
                <a:lnTo>
                  <a:pt x="4855" y="5097"/>
                </a:lnTo>
                <a:lnTo>
                  <a:pt x="4427" y="4668"/>
                </a:lnTo>
                <a:lnTo>
                  <a:pt x="4400" y="4638"/>
                </a:lnTo>
                <a:lnTo>
                  <a:pt x="4385" y="4602"/>
                </a:lnTo>
                <a:lnTo>
                  <a:pt x="4376" y="4566"/>
                </a:lnTo>
                <a:lnTo>
                  <a:pt x="4376" y="4528"/>
                </a:lnTo>
                <a:lnTo>
                  <a:pt x="4385" y="4490"/>
                </a:lnTo>
                <a:lnTo>
                  <a:pt x="4400" y="4456"/>
                </a:lnTo>
                <a:lnTo>
                  <a:pt x="4427" y="4424"/>
                </a:lnTo>
                <a:lnTo>
                  <a:pt x="4457" y="4399"/>
                </a:lnTo>
                <a:lnTo>
                  <a:pt x="4493" y="4382"/>
                </a:lnTo>
                <a:lnTo>
                  <a:pt x="4529" y="4375"/>
                </a:lnTo>
                <a:close/>
                <a:moveTo>
                  <a:pt x="1406" y="4375"/>
                </a:moveTo>
                <a:lnTo>
                  <a:pt x="1444" y="4375"/>
                </a:lnTo>
                <a:lnTo>
                  <a:pt x="1482" y="4382"/>
                </a:lnTo>
                <a:lnTo>
                  <a:pt x="1516" y="4399"/>
                </a:lnTo>
                <a:lnTo>
                  <a:pt x="1548" y="4424"/>
                </a:lnTo>
                <a:lnTo>
                  <a:pt x="1573" y="4456"/>
                </a:lnTo>
                <a:lnTo>
                  <a:pt x="1588" y="4490"/>
                </a:lnTo>
                <a:lnTo>
                  <a:pt x="1598" y="4528"/>
                </a:lnTo>
                <a:lnTo>
                  <a:pt x="1598" y="4566"/>
                </a:lnTo>
                <a:lnTo>
                  <a:pt x="1588" y="4602"/>
                </a:lnTo>
                <a:lnTo>
                  <a:pt x="1573" y="4638"/>
                </a:lnTo>
                <a:lnTo>
                  <a:pt x="1548" y="4668"/>
                </a:lnTo>
                <a:lnTo>
                  <a:pt x="1119" y="5097"/>
                </a:lnTo>
                <a:lnTo>
                  <a:pt x="1092" y="5120"/>
                </a:lnTo>
                <a:lnTo>
                  <a:pt x="1062" y="5135"/>
                </a:lnTo>
                <a:lnTo>
                  <a:pt x="1030" y="5145"/>
                </a:lnTo>
                <a:lnTo>
                  <a:pt x="996" y="5149"/>
                </a:lnTo>
                <a:lnTo>
                  <a:pt x="964" y="5145"/>
                </a:lnTo>
                <a:lnTo>
                  <a:pt x="931" y="5135"/>
                </a:lnTo>
                <a:lnTo>
                  <a:pt x="901" y="5120"/>
                </a:lnTo>
                <a:lnTo>
                  <a:pt x="875" y="5097"/>
                </a:lnTo>
                <a:lnTo>
                  <a:pt x="850" y="5067"/>
                </a:lnTo>
                <a:lnTo>
                  <a:pt x="833" y="5031"/>
                </a:lnTo>
                <a:lnTo>
                  <a:pt x="825" y="4995"/>
                </a:lnTo>
                <a:lnTo>
                  <a:pt x="825" y="4957"/>
                </a:lnTo>
                <a:lnTo>
                  <a:pt x="833" y="4920"/>
                </a:lnTo>
                <a:lnTo>
                  <a:pt x="850" y="4884"/>
                </a:lnTo>
                <a:lnTo>
                  <a:pt x="875" y="4853"/>
                </a:lnTo>
                <a:lnTo>
                  <a:pt x="1304" y="4424"/>
                </a:lnTo>
                <a:lnTo>
                  <a:pt x="1334" y="4399"/>
                </a:lnTo>
                <a:lnTo>
                  <a:pt x="1370" y="4382"/>
                </a:lnTo>
                <a:lnTo>
                  <a:pt x="1406" y="4375"/>
                </a:lnTo>
                <a:close/>
                <a:moveTo>
                  <a:pt x="5195" y="2813"/>
                </a:moveTo>
                <a:lnTo>
                  <a:pt x="5803" y="2813"/>
                </a:lnTo>
                <a:lnTo>
                  <a:pt x="5843" y="2816"/>
                </a:lnTo>
                <a:lnTo>
                  <a:pt x="5878" y="2830"/>
                </a:lnTo>
                <a:lnTo>
                  <a:pt x="5911" y="2850"/>
                </a:lnTo>
                <a:lnTo>
                  <a:pt x="5937" y="2877"/>
                </a:lnTo>
                <a:lnTo>
                  <a:pt x="5958" y="2909"/>
                </a:lnTo>
                <a:lnTo>
                  <a:pt x="5971" y="2945"/>
                </a:lnTo>
                <a:lnTo>
                  <a:pt x="5975" y="2985"/>
                </a:lnTo>
                <a:lnTo>
                  <a:pt x="5971" y="3024"/>
                </a:lnTo>
                <a:lnTo>
                  <a:pt x="5958" y="3062"/>
                </a:lnTo>
                <a:lnTo>
                  <a:pt x="5937" y="3094"/>
                </a:lnTo>
                <a:lnTo>
                  <a:pt x="5911" y="3121"/>
                </a:lnTo>
                <a:lnTo>
                  <a:pt x="5878" y="3140"/>
                </a:lnTo>
                <a:lnTo>
                  <a:pt x="5841" y="3153"/>
                </a:lnTo>
                <a:lnTo>
                  <a:pt x="5803" y="3159"/>
                </a:lnTo>
                <a:lnTo>
                  <a:pt x="5195" y="3159"/>
                </a:lnTo>
                <a:lnTo>
                  <a:pt x="5156" y="3153"/>
                </a:lnTo>
                <a:lnTo>
                  <a:pt x="5120" y="3140"/>
                </a:lnTo>
                <a:lnTo>
                  <a:pt x="5087" y="3119"/>
                </a:lnTo>
                <a:lnTo>
                  <a:pt x="5061" y="3092"/>
                </a:lnTo>
                <a:lnTo>
                  <a:pt x="5040" y="3060"/>
                </a:lnTo>
                <a:lnTo>
                  <a:pt x="5027" y="3024"/>
                </a:lnTo>
                <a:lnTo>
                  <a:pt x="5023" y="2985"/>
                </a:lnTo>
                <a:lnTo>
                  <a:pt x="5027" y="2945"/>
                </a:lnTo>
                <a:lnTo>
                  <a:pt x="5040" y="2909"/>
                </a:lnTo>
                <a:lnTo>
                  <a:pt x="5061" y="2877"/>
                </a:lnTo>
                <a:lnTo>
                  <a:pt x="5087" y="2850"/>
                </a:lnTo>
                <a:lnTo>
                  <a:pt x="5120" y="2830"/>
                </a:lnTo>
                <a:lnTo>
                  <a:pt x="5157" y="2816"/>
                </a:lnTo>
                <a:lnTo>
                  <a:pt x="5195" y="2813"/>
                </a:lnTo>
                <a:close/>
                <a:moveTo>
                  <a:pt x="172" y="2813"/>
                </a:moveTo>
                <a:lnTo>
                  <a:pt x="778" y="2813"/>
                </a:lnTo>
                <a:lnTo>
                  <a:pt x="818" y="2816"/>
                </a:lnTo>
                <a:lnTo>
                  <a:pt x="856" y="2830"/>
                </a:lnTo>
                <a:lnTo>
                  <a:pt x="888" y="2850"/>
                </a:lnTo>
                <a:lnTo>
                  <a:pt x="914" y="2877"/>
                </a:lnTo>
                <a:lnTo>
                  <a:pt x="935" y="2909"/>
                </a:lnTo>
                <a:lnTo>
                  <a:pt x="947" y="2945"/>
                </a:lnTo>
                <a:lnTo>
                  <a:pt x="952" y="2985"/>
                </a:lnTo>
                <a:lnTo>
                  <a:pt x="947" y="3024"/>
                </a:lnTo>
                <a:lnTo>
                  <a:pt x="935" y="3062"/>
                </a:lnTo>
                <a:lnTo>
                  <a:pt x="914" y="3094"/>
                </a:lnTo>
                <a:lnTo>
                  <a:pt x="888" y="3121"/>
                </a:lnTo>
                <a:lnTo>
                  <a:pt x="856" y="3140"/>
                </a:lnTo>
                <a:lnTo>
                  <a:pt x="818" y="3153"/>
                </a:lnTo>
                <a:lnTo>
                  <a:pt x="778" y="3159"/>
                </a:lnTo>
                <a:lnTo>
                  <a:pt x="172" y="3159"/>
                </a:lnTo>
                <a:lnTo>
                  <a:pt x="133" y="3153"/>
                </a:lnTo>
                <a:lnTo>
                  <a:pt x="97" y="3140"/>
                </a:lnTo>
                <a:lnTo>
                  <a:pt x="65" y="3119"/>
                </a:lnTo>
                <a:lnTo>
                  <a:pt x="38" y="3092"/>
                </a:lnTo>
                <a:lnTo>
                  <a:pt x="17" y="3060"/>
                </a:lnTo>
                <a:lnTo>
                  <a:pt x="4" y="3024"/>
                </a:lnTo>
                <a:lnTo>
                  <a:pt x="0" y="2985"/>
                </a:lnTo>
                <a:lnTo>
                  <a:pt x="4" y="2945"/>
                </a:lnTo>
                <a:lnTo>
                  <a:pt x="17" y="2909"/>
                </a:lnTo>
                <a:lnTo>
                  <a:pt x="38" y="2877"/>
                </a:lnTo>
                <a:lnTo>
                  <a:pt x="65" y="2850"/>
                </a:lnTo>
                <a:lnTo>
                  <a:pt x="97" y="2830"/>
                </a:lnTo>
                <a:lnTo>
                  <a:pt x="133" y="2816"/>
                </a:lnTo>
                <a:lnTo>
                  <a:pt x="172" y="2813"/>
                </a:lnTo>
                <a:close/>
                <a:moveTo>
                  <a:pt x="2987" y="1886"/>
                </a:moveTo>
                <a:lnTo>
                  <a:pt x="2875" y="1891"/>
                </a:lnTo>
                <a:lnTo>
                  <a:pt x="2765" y="1908"/>
                </a:lnTo>
                <a:lnTo>
                  <a:pt x="2659" y="1935"/>
                </a:lnTo>
                <a:lnTo>
                  <a:pt x="2557" y="1973"/>
                </a:lnTo>
                <a:lnTo>
                  <a:pt x="2461" y="2018"/>
                </a:lnTo>
                <a:lnTo>
                  <a:pt x="2370" y="2075"/>
                </a:lnTo>
                <a:lnTo>
                  <a:pt x="2285" y="2137"/>
                </a:lnTo>
                <a:lnTo>
                  <a:pt x="2205" y="2209"/>
                </a:lnTo>
                <a:lnTo>
                  <a:pt x="2133" y="2289"/>
                </a:lnTo>
                <a:lnTo>
                  <a:pt x="2071" y="2374"/>
                </a:lnTo>
                <a:lnTo>
                  <a:pt x="2014" y="2464"/>
                </a:lnTo>
                <a:lnTo>
                  <a:pt x="1968" y="2561"/>
                </a:lnTo>
                <a:lnTo>
                  <a:pt x="1931" y="2663"/>
                </a:lnTo>
                <a:lnTo>
                  <a:pt x="1902" y="2769"/>
                </a:lnTo>
                <a:lnTo>
                  <a:pt x="1887" y="2879"/>
                </a:lnTo>
                <a:lnTo>
                  <a:pt x="1881" y="2992"/>
                </a:lnTo>
                <a:lnTo>
                  <a:pt x="1885" y="3030"/>
                </a:lnTo>
                <a:lnTo>
                  <a:pt x="1898" y="3068"/>
                </a:lnTo>
                <a:lnTo>
                  <a:pt x="1919" y="3100"/>
                </a:lnTo>
                <a:lnTo>
                  <a:pt x="1946" y="3127"/>
                </a:lnTo>
                <a:lnTo>
                  <a:pt x="1978" y="3147"/>
                </a:lnTo>
                <a:lnTo>
                  <a:pt x="2014" y="3161"/>
                </a:lnTo>
                <a:lnTo>
                  <a:pt x="2054" y="3164"/>
                </a:lnTo>
                <a:lnTo>
                  <a:pt x="2093" y="3161"/>
                </a:lnTo>
                <a:lnTo>
                  <a:pt x="2129" y="3147"/>
                </a:lnTo>
                <a:lnTo>
                  <a:pt x="2162" y="3127"/>
                </a:lnTo>
                <a:lnTo>
                  <a:pt x="2188" y="3100"/>
                </a:lnTo>
                <a:lnTo>
                  <a:pt x="2209" y="3068"/>
                </a:lnTo>
                <a:lnTo>
                  <a:pt x="2222" y="3032"/>
                </a:lnTo>
                <a:lnTo>
                  <a:pt x="2226" y="2992"/>
                </a:lnTo>
                <a:lnTo>
                  <a:pt x="2232" y="2896"/>
                </a:lnTo>
                <a:lnTo>
                  <a:pt x="2250" y="2805"/>
                </a:lnTo>
                <a:lnTo>
                  <a:pt x="2277" y="2716"/>
                </a:lnTo>
                <a:lnTo>
                  <a:pt x="2317" y="2635"/>
                </a:lnTo>
                <a:lnTo>
                  <a:pt x="2364" y="2557"/>
                </a:lnTo>
                <a:lnTo>
                  <a:pt x="2419" y="2487"/>
                </a:lnTo>
                <a:lnTo>
                  <a:pt x="2483" y="2423"/>
                </a:lnTo>
                <a:lnTo>
                  <a:pt x="2553" y="2368"/>
                </a:lnTo>
                <a:lnTo>
                  <a:pt x="2631" y="2321"/>
                </a:lnTo>
                <a:lnTo>
                  <a:pt x="2712" y="2283"/>
                </a:lnTo>
                <a:lnTo>
                  <a:pt x="2801" y="2255"/>
                </a:lnTo>
                <a:lnTo>
                  <a:pt x="2892" y="2238"/>
                </a:lnTo>
                <a:lnTo>
                  <a:pt x="2987" y="2232"/>
                </a:lnTo>
                <a:lnTo>
                  <a:pt x="3026" y="2226"/>
                </a:lnTo>
                <a:lnTo>
                  <a:pt x="3064" y="2213"/>
                </a:lnTo>
                <a:lnTo>
                  <a:pt x="3096" y="2194"/>
                </a:lnTo>
                <a:lnTo>
                  <a:pt x="3123" y="2166"/>
                </a:lnTo>
                <a:lnTo>
                  <a:pt x="3144" y="2135"/>
                </a:lnTo>
                <a:lnTo>
                  <a:pt x="3155" y="2098"/>
                </a:lnTo>
                <a:lnTo>
                  <a:pt x="3161" y="2058"/>
                </a:lnTo>
                <a:lnTo>
                  <a:pt x="3155" y="2018"/>
                </a:lnTo>
                <a:lnTo>
                  <a:pt x="3144" y="1982"/>
                </a:lnTo>
                <a:lnTo>
                  <a:pt x="3123" y="1950"/>
                </a:lnTo>
                <a:lnTo>
                  <a:pt x="3096" y="1924"/>
                </a:lnTo>
                <a:lnTo>
                  <a:pt x="3064" y="1903"/>
                </a:lnTo>
                <a:lnTo>
                  <a:pt x="3026" y="1889"/>
                </a:lnTo>
                <a:lnTo>
                  <a:pt x="2987" y="1886"/>
                </a:lnTo>
                <a:close/>
                <a:moveTo>
                  <a:pt x="2977" y="1454"/>
                </a:moveTo>
                <a:lnTo>
                  <a:pt x="3110" y="1458"/>
                </a:lnTo>
                <a:lnTo>
                  <a:pt x="3240" y="1473"/>
                </a:lnTo>
                <a:lnTo>
                  <a:pt x="3367" y="1500"/>
                </a:lnTo>
                <a:lnTo>
                  <a:pt x="3488" y="1538"/>
                </a:lnTo>
                <a:lnTo>
                  <a:pt x="3607" y="1583"/>
                </a:lnTo>
                <a:lnTo>
                  <a:pt x="3719" y="1640"/>
                </a:lnTo>
                <a:lnTo>
                  <a:pt x="3827" y="1702"/>
                </a:lnTo>
                <a:lnTo>
                  <a:pt x="3929" y="1776"/>
                </a:lnTo>
                <a:lnTo>
                  <a:pt x="4024" y="1855"/>
                </a:lnTo>
                <a:lnTo>
                  <a:pt x="4111" y="1944"/>
                </a:lnTo>
                <a:lnTo>
                  <a:pt x="4192" y="2039"/>
                </a:lnTo>
                <a:lnTo>
                  <a:pt x="4266" y="2139"/>
                </a:lnTo>
                <a:lnTo>
                  <a:pt x="4330" y="2247"/>
                </a:lnTo>
                <a:lnTo>
                  <a:pt x="4387" y="2359"/>
                </a:lnTo>
                <a:lnTo>
                  <a:pt x="4434" y="2476"/>
                </a:lnTo>
                <a:lnTo>
                  <a:pt x="4470" y="2599"/>
                </a:lnTo>
                <a:lnTo>
                  <a:pt x="4499" y="2724"/>
                </a:lnTo>
                <a:lnTo>
                  <a:pt x="4516" y="2854"/>
                </a:lnTo>
                <a:lnTo>
                  <a:pt x="4522" y="2987"/>
                </a:lnTo>
                <a:lnTo>
                  <a:pt x="4514" y="3123"/>
                </a:lnTo>
                <a:lnTo>
                  <a:pt x="4497" y="3255"/>
                </a:lnTo>
                <a:lnTo>
                  <a:pt x="4469" y="3386"/>
                </a:lnTo>
                <a:lnTo>
                  <a:pt x="4429" y="3510"/>
                </a:lnTo>
                <a:lnTo>
                  <a:pt x="4380" y="3630"/>
                </a:lnTo>
                <a:lnTo>
                  <a:pt x="4321" y="3745"/>
                </a:lnTo>
                <a:lnTo>
                  <a:pt x="4253" y="3853"/>
                </a:lnTo>
                <a:lnTo>
                  <a:pt x="4175" y="3955"/>
                </a:lnTo>
                <a:lnTo>
                  <a:pt x="4090" y="4050"/>
                </a:lnTo>
                <a:lnTo>
                  <a:pt x="4018" y="4131"/>
                </a:lnTo>
                <a:lnTo>
                  <a:pt x="3952" y="4218"/>
                </a:lnTo>
                <a:lnTo>
                  <a:pt x="3893" y="4309"/>
                </a:lnTo>
                <a:lnTo>
                  <a:pt x="3842" y="4403"/>
                </a:lnTo>
                <a:lnTo>
                  <a:pt x="3799" y="4502"/>
                </a:lnTo>
                <a:lnTo>
                  <a:pt x="3763" y="4604"/>
                </a:lnTo>
                <a:lnTo>
                  <a:pt x="3734" y="4708"/>
                </a:lnTo>
                <a:lnTo>
                  <a:pt x="3713" y="4814"/>
                </a:lnTo>
                <a:lnTo>
                  <a:pt x="3700" y="4865"/>
                </a:lnTo>
                <a:lnTo>
                  <a:pt x="3677" y="4910"/>
                </a:lnTo>
                <a:lnTo>
                  <a:pt x="3647" y="4950"/>
                </a:lnTo>
                <a:lnTo>
                  <a:pt x="3607" y="4982"/>
                </a:lnTo>
                <a:lnTo>
                  <a:pt x="3564" y="5007"/>
                </a:lnTo>
                <a:lnTo>
                  <a:pt x="3515" y="5022"/>
                </a:lnTo>
                <a:lnTo>
                  <a:pt x="3464" y="5027"/>
                </a:lnTo>
                <a:lnTo>
                  <a:pt x="2512" y="5027"/>
                </a:lnTo>
                <a:lnTo>
                  <a:pt x="2459" y="5022"/>
                </a:lnTo>
                <a:lnTo>
                  <a:pt x="2409" y="5007"/>
                </a:lnTo>
                <a:lnTo>
                  <a:pt x="2366" y="4982"/>
                </a:lnTo>
                <a:lnTo>
                  <a:pt x="2328" y="4950"/>
                </a:lnTo>
                <a:lnTo>
                  <a:pt x="2296" y="4910"/>
                </a:lnTo>
                <a:lnTo>
                  <a:pt x="2273" y="4865"/>
                </a:lnTo>
                <a:lnTo>
                  <a:pt x="2262" y="4816"/>
                </a:lnTo>
                <a:lnTo>
                  <a:pt x="2241" y="4708"/>
                </a:lnTo>
                <a:lnTo>
                  <a:pt x="2211" y="4604"/>
                </a:lnTo>
                <a:lnTo>
                  <a:pt x="2175" y="4502"/>
                </a:lnTo>
                <a:lnTo>
                  <a:pt x="2131" y="4403"/>
                </a:lnTo>
                <a:lnTo>
                  <a:pt x="2078" y="4309"/>
                </a:lnTo>
                <a:lnTo>
                  <a:pt x="2020" y="4216"/>
                </a:lnTo>
                <a:lnTo>
                  <a:pt x="1955" y="4131"/>
                </a:lnTo>
                <a:lnTo>
                  <a:pt x="1881" y="4050"/>
                </a:lnTo>
                <a:lnTo>
                  <a:pt x="1798" y="3955"/>
                </a:lnTo>
                <a:lnTo>
                  <a:pt x="1722" y="3855"/>
                </a:lnTo>
                <a:lnTo>
                  <a:pt x="1656" y="3747"/>
                </a:lnTo>
                <a:lnTo>
                  <a:pt x="1598" y="3635"/>
                </a:lnTo>
                <a:lnTo>
                  <a:pt x="1548" y="3516"/>
                </a:lnTo>
                <a:lnTo>
                  <a:pt x="1509" y="3395"/>
                </a:lnTo>
                <a:lnTo>
                  <a:pt x="1480" y="3268"/>
                </a:lnTo>
                <a:lnTo>
                  <a:pt x="1461" y="3138"/>
                </a:lnTo>
                <a:lnTo>
                  <a:pt x="1454" y="3004"/>
                </a:lnTo>
                <a:lnTo>
                  <a:pt x="1458" y="2869"/>
                </a:lnTo>
                <a:lnTo>
                  <a:pt x="1473" y="2741"/>
                </a:lnTo>
                <a:lnTo>
                  <a:pt x="1499" y="2614"/>
                </a:lnTo>
                <a:lnTo>
                  <a:pt x="1535" y="2491"/>
                </a:lnTo>
                <a:lnTo>
                  <a:pt x="1581" y="2374"/>
                </a:lnTo>
                <a:lnTo>
                  <a:pt x="1635" y="2260"/>
                </a:lnTo>
                <a:lnTo>
                  <a:pt x="1698" y="2152"/>
                </a:lnTo>
                <a:lnTo>
                  <a:pt x="1770" y="2052"/>
                </a:lnTo>
                <a:lnTo>
                  <a:pt x="1849" y="1956"/>
                </a:lnTo>
                <a:lnTo>
                  <a:pt x="1936" y="1869"/>
                </a:lnTo>
                <a:lnTo>
                  <a:pt x="2031" y="1787"/>
                </a:lnTo>
                <a:lnTo>
                  <a:pt x="2131" y="1714"/>
                </a:lnTo>
                <a:lnTo>
                  <a:pt x="2237" y="1647"/>
                </a:lnTo>
                <a:lnTo>
                  <a:pt x="2349" y="1591"/>
                </a:lnTo>
                <a:lnTo>
                  <a:pt x="2466" y="1543"/>
                </a:lnTo>
                <a:lnTo>
                  <a:pt x="2587" y="1506"/>
                </a:lnTo>
                <a:lnTo>
                  <a:pt x="2714" y="1477"/>
                </a:lnTo>
                <a:lnTo>
                  <a:pt x="2845" y="1460"/>
                </a:lnTo>
                <a:lnTo>
                  <a:pt x="2977" y="1454"/>
                </a:lnTo>
                <a:close/>
                <a:moveTo>
                  <a:pt x="4959" y="825"/>
                </a:moveTo>
                <a:lnTo>
                  <a:pt x="4997" y="825"/>
                </a:lnTo>
                <a:lnTo>
                  <a:pt x="5034" y="832"/>
                </a:lnTo>
                <a:lnTo>
                  <a:pt x="5068" y="849"/>
                </a:lnTo>
                <a:lnTo>
                  <a:pt x="5101" y="874"/>
                </a:lnTo>
                <a:lnTo>
                  <a:pt x="5125" y="906"/>
                </a:lnTo>
                <a:lnTo>
                  <a:pt x="5142" y="940"/>
                </a:lnTo>
                <a:lnTo>
                  <a:pt x="5150" y="978"/>
                </a:lnTo>
                <a:lnTo>
                  <a:pt x="5150" y="1016"/>
                </a:lnTo>
                <a:lnTo>
                  <a:pt x="5142" y="1052"/>
                </a:lnTo>
                <a:lnTo>
                  <a:pt x="5125" y="1087"/>
                </a:lnTo>
                <a:lnTo>
                  <a:pt x="5101" y="1118"/>
                </a:lnTo>
                <a:lnTo>
                  <a:pt x="4671" y="1547"/>
                </a:lnTo>
                <a:lnTo>
                  <a:pt x="4645" y="1570"/>
                </a:lnTo>
                <a:lnTo>
                  <a:pt x="4614" y="1585"/>
                </a:lnTo>
                <a:lnTo>
                  <a:pt x="4582" y="1594"/>
                </a:lnTo>
                <a:lnTo>
                  <a:pt x="4550" y="1596"/>
                </a:lnTo>
                <a:lnTo>
                  <a:pt x="4516" y="1594"/>
                </a:lnTo>
                <a:lnTo>
                  <a:pt x="4484" y="1585"/>
                </a:lnTo>
                <a:lnTo>
                  <a:pt x="4453" y="1570"/>
                </a:lnTo>
                <a:lnTo>
                  <a:pt x="4427" y="1547"/>
                </a:lnTo>
                <a:lnTo>
                  <a:pt x="4400" y="1517"/>
                </a:lnTo>
                <a:lnTo>
                  <a:pt x="4385" y="1481"/>
                </a:lnTo>
                <a:lnTo>
                  <a:pt x="4376" y="1443"/>
                </a:lnTo>
                <a:lnTo>
                  <a:pt x="4376" y="1405"/>
                </a:lnTo>
                <a:lnTo>
                  <a:pt x="4385" y="1369"/>
                </a:lnTo>
                <a:lnTo>
                  <a:pt x="4400" y="1333"/>
                </a:lnTo>
                <a:lnTo>
                  <a:pt x="4427" y="1303"/>
                </a:lnTo>
                <a:lnTo>
                  <a:pt x="4855" y="874"/>
                </a:lnTo>
                <a:lnTo>
                  <a:pt x="4887" y="849"/>
                </a:lnTo>
                <a:lnTo>
                  <a:pt x="4921" y="832"/>
                </a:lnTo>
                <a:lnTo>
                  <a:pt x="4959" y="825"/>
                </a:lnTo>
                <a:close/>
                <a:moveTo>
                  <a:pt x="977" y="823"/>
                </a:moveTo>
                <a:lnTo>
                  <a:pt x="1015" y="823"/>
                </a:lnTo>
                <a:lnTo>
                  <a:pt x="1053" y="830"/>
                </a:lnTo>
                <a:lnTo>
                  <a:pt x="1087" y="847"/>
                </a:lnTo>
                <a:lnTo>
                  <a:pt x="1119" y="872"/>
                </a:lnTo>
                <a:lnTo>
                  <a:pt x="1548" y="1301"/>
                </a:lnTo>
                <a:lnTo>
                  <a:pt x="1573" y="1333"/>
                </a:lnTo>
                <a:lnTo>
                  <a:pt x="1588" y="1367"/>
                </a:lnTo>
                <a:lnTo>
                  <a:pt x="1598" y="1405"/>
                </a:lnTo>
                <a:lnTo>
                  <a:pt x="1598" y="1443"/>
                </a:lnTo>
                <a:lnTo>
                  <a:pt x="1588" y="1479"/>
                </a:lnTo>
                <a:lnTo>
                  <a:pt x="1573" y="1515"/>
                </a:lnTo>
                <a:lnTo>
                  <a:pt x="1548" y="1545"/>
                </a:lnTo>
                <a:lnTo>
                  <a:pt x="1520" y="1568"/>
                </a:lnTo>
                <a:lnTo>
                  <a:pt x="1490" y="1583"/>
                </a:lnTo>
                <a:lnTo>
                  <a:pt x="1458" y="1593"/>
                </a:lnTo>
                <a:lnTo>
                  <a:pt x="1425" y="1596"/>
                </a:lnTo>
                <a:lnTo>
                  <a:pt x="1393" y="1593"/>
                </a:lnTo>
                <a:lnTo>
                  <a:pt x="1361" y="1583"/>
                </a:lnTo>
                <a:lnTo>
                  <a:pt x="1331" y="1568"/>
                </a:lnTo>
                <a:lnTo>
                  <a:pt x="1304" y="1545"/>
                </a:lnTo>
                <a:lnTo>
                  <a:pt x="873" y="1118"/>
                </a:lnTo>
                <a:lnTo>
                  <a:pt x="848" y="1086"/>
                </a:lnTo>
                <a:lnTo>
                  <a:pt x="831" y="1052"/>
                </a:lnTo>
                <a:lnTo>
                  <a:pt x="824" y="1014"/>
                </a:lnTo>
                <a:lnTo>
                  <a:pt x="824" y="976"/>
                </a:lnTo>
                <a:lnTo>
                  <a:pt x="831" y="938"/>
                </a:lnTo>
                <a:lnTo>
                  <a:pt x="848" y="904"/>
                </a:lnTo>
                <a:lnTo>
                  <a:pt x="873" y="872"/>
                </a:lnTo>
                <a:lnTo>
                  <a:pt x="905" y="847"/>
                </a:lnTo>
                <a:lnTo>
                  <a:pt x="941" y="830"/>
                </a:lnTo>
                <a:lnTo>
                  <a:pt x="977" y="823"/>
                </a:lnTo>
                <a:close/>
                <a:moveTo>
                  <a:pt x="2987" y="0"/>
                </a:moveTo>
                <a:lnTo>
                  <a:pt x="3026" y="4"/>
                </a:lnTo>
                <a:lnTo>
                  <a:pt x="3064" y="17"/>
                </a:lnTo>
                <a:lnTo>
                  <a:pt x="3096" y="38"/>
                </a:lnTo>
                <a:lnTo>
                  <a:pt x="3123" y="64"/>
                </a:lnTo>
                <a:lnTo>
                  <a:pt x="3144" y="96"/>
                </a:lnTo>
                <a:lnTo>
                  <a:pt x="3155" y="132"/>
                </a:lnTo>
                <a:lnTo>
                  <a:pt x="3161" y="172"/>
                </a:lnTo>
                <a:lnTo>
                  <a:pt x="3161" y="777"/>
                </a:lnTo>
                <a:lnTo>
                  <a:pt x="3155" y="817"/>
                </a:lnTo>
                <a:lnTo>
                  <a:pt x="3142" y="855"/>
                </a:lnTo>
                <a:lnTo>
                  <a:pt x="3123" y="887"/>
                </a:lnTo>
                <a:lnTo>
                  <a:pt x="3095" y="913"/>
                </a:lnTo>
                <a:lnTo>
                  <a:pt x="3062" y="932"/>
                </a:lnTo>
                <a:lnTo>
                  <a:pt x="3026" y="946"/>
                </a:lnTo>
                <a:lnTo>
                  <a:pt x="2987" y="951"/>
                </a:lnTo>
                <a:lnTo>
                  <a:pt x="2949" y="946"/>
                </a:lnTo>
                <a:lnTo>
                  <a:pt x="2911" y="932"/>
                </a:lnTo>
                <a:lnTo>
                  <a:pt x="2879" y="913"/>
                </a:lnTo>
                <a:lnTo>
                  <a:pt x="2852" y="887"/>
                </a:lnTo>
                <a:lnTo>
                  <a:pt x="2831" y="855"/>
                </a:lnTo>
                <a:lnTo>
                  <a:pt x="2818" y="817"/>
                </a:lnTo>
                <a:lnTo>
                  <a:pt x="2814" y="777"/>
                </a:lnTo>
                <a:lnTo>
                  <a:pt x="2814" y="172"/>
                </a:lnTo>
                <a:lnTo>
                  <a:pt x="2818" y="132"/>
                </a:lnTo>
                <a:lnTo>
                  <a:pt x="2831" y="96"/>
                </a:lnTo>
                <a:lnTo>
                  <a:pt x="2852" y="64"/>
                </a:lnTo>
                <a:lnTo>
                  <a:pt x="2879" y="38"/>
                </a:lnTo>
                <a:lnTo>
                  <a:pt x="2911" y="17"/>
                </a:lnTo>
                <a:lnTo>
                  <a:pt x="2947" y="4"/>
                </a:lnTo>
                <a:lnTo>
                  <a:pt x="2987"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prstClr val="black"/>
              </a:solidFill>
              <a:latin typeface="Calibri body"/>
              <a:cs typeface="Segoe UI" panose="020B0502040204020203" pitchFamily="34" charset="0"/>
            </a:endParaRPr>
          </a:p>
        </p:txBody>
      </p:sp>
      <p:sp>
        <p:nvSpPr>
          <p:cNvPr id="31" name="Rectangle 30">
            <a:extLst>
              <a:ext uri="{FF2B5EF4-FFF2-40B4-BE49-F238E27FC236}">
                <a16:creationId xmlns:a16="http://schemas.microsoft.com/office/drawing/2014/main" id="{E1CF9021-5B22-9058-FB17-C1C5CBA4C3ED}"/>
              </a:ext>
            </a:extLst>
          </p:cNvPr>
          <p:cNvSpPr/>
          <p:nvPr/>
        </p:nvSpPr>
        <p:spPr>
          <a:xfrm>
            <a:off x="-151023" y="5154132"/>
            <a:ext cx="3911294" cy="954107"/>
          </a:xfrm>
          <a:prstGeom prst="rect">
            <a:avLst/>
          </a:prstGeom>
        </p:spPr>
        <p:txBody>
          <a:bodyPr wrap="square">
            <a:spAutoFit/>
          </a:bodyPr>
          <a:lstStyle/>
          <a:p>
            <a:pPr algn="r"/>
            <a:r>
              <a:rPr lang="en-IN" sz="1400">
                <a:solidFill>
                  <a:prstClr val="white">
                    <a:lumMod val="50000"/>
                  </a:prstClr>
                </a:solidFill>
                <a:latin typeface="Calibri body"/>
                <a:cs typeface="Segoe UI" panose="020B0502040204020203" pitchFamily="34" charset="0"/>
              </a:rPr>
              <a:t>Flexible business model</a:t>
            </a:r>
          </a:p>
          <a:p>
            <a:pPr algn="r"/>
            <a:r>
              <a:rPr lang="en-IN" sz="1400">
                <a:solidFill>
                  <a:prstClr val="white">
                    <a:lumMod val="50000"/>
                  </a:prstClr>
                </a:solidFill>
                <a:latin typeface="Calibri body"/>
                <a:cs typeface="Segoe UI" panose="020B0502040204020203" pitchFamily="34" charset="0"/>
              </a:rPr>
              <a:t>Fast ramp up</a:t>
            </a:r>
          </a:p>
          <a:p>
            <a:pPr algn="r"/>
            <a:r>
              <a:rPr lang="en-IN" sz="1400">
                <a:solidFill>
                  <a:prstClr val="white">
                    <a:lumMod val="50000"/>
                  </a:prstClr>
                </a:solidFill>
                <a:latin typeface="Calibri body"/>
                <a:cs typeface="Segoe UI" panose="020B0502040204020203" pitchFamily="34" charset="0"/>
              </a:rPr>
              <a:t>Fixed and flexible manpower</a:t>
            </a:r>
          </a:p>
          <a:p>
            <a:pPr algn="r"/>
            <a:r>
              <a:rPr lang="en-IN" sz="1400">
                <a:solidFill>
                  <a:prstClr val="white">
                    <a:lumMod val="50000"/>
                  </a:prstClr>
                </a:solidFill>
                <a:latin typeface="Calibri body"/>
                <a:cs typeface="Segoe UI" panose="020B0502040204020203" pitchFamily="34" charset="0"/>
              </a:rPr>
              <a:t>Changes along the way </a:t>
            </a:r>
          </a:p>
        </p:txBody>
      </p:sp>
      <p:sp>
        <p:nvSpPr>
          <p:cNvPr id="32" name="TextBox 31">
            <a:extLst>
              <a:ext uri="{FF2B5EF4-FFF2-40B4-BE49-F238E27FC236}">
                <a16:creationId xmlns:a16="http://schemas.microsoft.com/office/drawing/2014/main" id="{6FEB3165-B2EF-7FDA-E764-5613FBC366A8}"/>
              </a:ext>
            </a:extLst>
          </p:cNvPr>
          <p:cNvSpPr txBox="1"/>
          <p:nvPr/>
        </p:nvSpPr>
        <p:spPr>
          <a:xfrm>
            <a:off x="1605323" y="4714740"/>
            <a:ext cx="2154948" cy="400110"/>
          </a:xfrm>
          <a:prstGeom prst="rect">
            <a:avLst/>
          </a:prstGeom>
          <a:noFill/>
        </p:spPr>
        <p:txBody>
          <a:bodyPr wrap="square" rtlCol="0" anchor="b">
            <a:spAutoFit/>
          </a:bodyPr>
          <a:lstStyle/>
          <a:p>
            <a:pPr algn="r"/>
            <a:r>
              <a:rPr lang="en-IN" sz="2000">
                <a:solidFill>
                  <a:prstClr val="black">
                    <a:lumMod val="75000"/>
                    <a:lumOff val="25000"/>
                  </a:prstClr>
                </a:solidFill>
                <a:latin typeface="Calibri body"/>
                <a:cs typeface="Segoe UI" panose="020B0502040204020203" pitchFamily="34" charset="0"/>
              </a:rPr>
              <a:t>Services mindset </a:t>
            </a:r>
          </a:p>
        </p:txBody>
      </p:sp>
      <p:cxnSp>
        <p:nvCxnSpPr>
          <p:cNvPr id="34" name="Elbow Connector 37">
            <a:extLst>
              <a:ext uri="{FF2B5EF4-FFF2-40B4-BE49-F238E27FC236}">
                <a16:creationId xmlns:a16="http://schemas.microsoft.com/office/drawing/2014/main" id="{CB93EBD3-661C-600C-B1B0-EB5BE8998793}"/>
              </a:ext>
            </a:extLst>
          </p:cNvPr>
          <p:cNvCxnSpPr/>
          <p:nvPr/>
        </p:nvCxnSpPr>
        <p:spPr>
          <a:xfrm rot="10800000">
            <a:off x="3856220" y="3318681"/>
            <a:ext cx="856948" cy="835919"/>
          </a:xfrm>
          <a:prstGeom prst="bentConnector3">
            <a:avLst>
              <a:gd name="adj1" fmla="val 50000"/>
            </a:avLst>
          </a:prstGeom>
          <a:ln>
            <a:solidFill>
              <a:schemeClr val="accent6"/>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5" name="Elbow Connector 38">
            <a:extLst>
              <a:ext uri="{FF2B5EF4-FFF2-40B4-BE49-F238E27FC236}">
                <a16:creationId xmlns:a16="http://schemas.microsoft.com/office/drawing/2014/main" id="{EEDF22CA-F808-2BDC-E2DB-EA37B4E58E74}"/>
              </a:ext>
            </a:extLst>
          </p:cNvPr>
          <p:cNvCxnSpPr/>
          <p:nvPr/>
        </p:nvCxnSpPr>
        <p:spPr>
          <a:xfrm rot="10800000" flipV="1">
            <a:off x="3856220" y="4488130"/>
            <a:ext cx="1142832" cy="430422"/>
          </a:xfrm>
          <a:prstGeom prst="bentConnector3">
            <a:avLst>
              <a:gd name="adj1" fmla="val 50000"/>
            </a:avLst>
          </a:prstGeom>
          <a:ln>
            <a:solidFill>
              <a:schemeClr val="accent5"/>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8818767-FC16-DB94-9757-2CEDA1A93B73}"/>
              </a:ext>
            </a:extLst>
          </p:cNvPr>
          <p:cNvSpPr/>
          <p:nvPr/>
        </p:nvSpPr>
        <p:spPr>
          <a:xfrm>
            <a:off x="8264187" y="2430972"/>
            <a:ext cx="2806284" cy="738664"/>
          </a:xfrm>
          <a:prstGeom prst="rect">
            <a:avLst/>
          </a:prstGeom>
        </p:spPr>
        <p:txBody>
          <a:bodyPr wrap="square">
            <a:spAutoFit/>
          </a:bodyPr>
          <a:lstStyle/>
          <a:p>
            <a:r>
              <a:rPr lang="en-IN" sz="1400">
                <a:solidFill>
                  <a:prstClr val="white">
                    <a:lumMod val="50000"/>
                  </a:prstClr>
                </a:solidFill>
                <a:latin typeface="Calibri body"/>
                <a:cs typeface="Segoe UI" panose="020B0502040204020203" pitchFamily="34" charset="0"/>
              </a:rPr>
              <a:t>Large internal pool </a:t>
            </a:r>
          </a:p>
          <a:p>
            <a:r>
              <a:rPr lang="en-IN" sz="1400">
                <a:solidFill>
                  <a:prstClr val="white">
                    <a:lumMod val="50000"/>
                  </a:prstClr>
                </a:solidFill>
                <a:latin typeface="Calibri body"/>
                <a:cs typeface="Segoe UI" panose="020B0502040204020203" pitchFamily="34" charset="0"/>
              </a:rPr>
              <a:t>FAST recruitment &amp; ramp up </a:t>
            </a:r>
          </a:p>
          <a:p>
            <a:r>
              <a:rPr lang="en-IN" sz="1400">
                <a:solidFill>
                  <a:prstClr val="white">
                    <a:lumMod val="50000"/>
                  </a:prstClr>
                </a:solidFill>
                <a:latin typeface="Calibri body"/>
                <a:cs typeface="Segoe UI" panose="020B0502040204020203" pitchFamily="34" charset="0"/>
              </a:rPr>
              <a:t>Tie ups </a:t>
            </a:r>
          </a:p>
        </p:txBody>
      </p:sp>
      <p:cxnSp>
        <p:nvCxnSpPr>
          <p:cNvPr id="38" name="Elbow Connector 41">
            <a:extLst>
              <a:ext uri="{FF2B5EF4-FFF2-40B4-BE49-F238E27FC236}">
                <a16:creationId xmlns:a16="http://schemas.microsoft.com/office/drawing/2014/main" id="{A511EAE0-C75F-9FDC-AF8C-174D9C89947E}"/>
              </a:ext>
            </a:extLst>
          </p:cNvPr>
          <p:cNvCxnSpPr/>
          <p:nvPr/>
        </p:nvCxnSpPr>
        <p:spPr>
          <a:xfrm rot="10800000" flipV="1">
            <a:off x="6675342" y="1917796"/>
            <a:ext cx="1477424" cy="429952"/>
          </a:xfrm>
          <a:prstGeom prst="bentConnector3">
            <a:avLst>
              <a:gd name="adj1" fmla="val 50000"/>
            </a:avLst>
          </a:prstGeom>
          <a:ln>
            <a:solidFill>
              <a:schemeClr val="accent3"/>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9" name="Freeform 18">
            <a:extLst>
              <a:ext uri="{FF2B5EF4-FFF2-40B4-BE49-F238E27FC236}">
                <a16:creationId xmlns:a16="http://schemas.microsoft.com/office/drawing/2014/main" id="{961CB453-E91F-72D9-5260-F94D9F6BB185}"/>
              </a:ext>
            </a:extLst>
          </p:cNvPr>
          <p:cNvSpPr>
            <a:spLocks noEditPoints="1"/>
          </p:cNvSpPr>
          <p:nvPr/>
        </p:nvSpPr>
        <p:spPr bwMode="auto">
          <a:xfrm>
            <a:off x="1693588" y="3180946"/>
            <a:ext cx="404202" cy="403555"/>
          </a:xfrm>
          <a:custGeom>
            <a:avLst/>
            <a:gdLst>
              <a:gd name="T0" fmla="*/ 2163 w 6241"/>
              <a:gd name="T1" fmla="*/ 937 h 6231"/>
              <a:gd name="T2" fmla="*/ 1682 w 6241"/>
              <a:gd name="T3" fmla="*/ 1139 h 6231"/>
              <a:gd name="T4" fmla="*/ 1293 w 6241"/>
              <a:gd name="T5" fmla="*/ 1472 h 6231"/>
              <a:gd name="T6" fmla="*/ 1021 w 6241"/>
              <a:gd name="T7" fmla="*/ 1910 h 6231"/>
              <a:gd name="T8" fmla="*/ 895 w 6241"/>
              <a:gd name="T9" fmla="*/ 2424 h 6231"/>
              <a:gd name="T10" fmla="*/ 939 w 6241"/>
              <a:gd name="T11" fmla="*/ 2963 h 6231"/>
              <a:gd name="T12" fmla="*/ 1141 w 6241"/>
              <a:gd name="T13" fmla="*/ 3443 h 6231"/>
              <a:gd name="T14" fmla="*/ 1475 w 6241"/>
              <a:gd name="T15" fmla="*/ 3831 h 6231"/>
              <a:gd name="T16" fmla="*/ 1913 w 6241"/>
              <a:gd name="T17" fmla="*/ 4103 h 6231"/>
              <a:gd name="T18" fmla="*/ 2428 w 6241"/>
              <a:gd name="T19" fmla="*/ 4229 h 6231"/>
              <a:gd name="T20" fmla="*/ 2968 w 6241"/>
              <a:gd name="T21" fmla="*/ 4185 h 6231"/>
              <a:gd name="T22" fmla="*/ 3449 w 6241"/>
              <a:gd name="T23" fmla="*/ 3984 h 6231"/>
              <a:gd name="T24" fmla="*/ 3838 w 6241"/>
              <a:gd name="T25" fmla="*/ 3650 h 6231"/>
              <a:gd name="T26" fmla="*/ 4111 w 6241"/>
              <a:gd name="T27" fmla="*/ 3212 h 6231"/>
              <a:gd name="T28" fmla="*/ 4236 w 6241"/>
              <a:gd name="T29" fmla="*/ 2698 h 6231"/>
              <a:gd name="T30" fmla="*/ 4193 w 6241"/>
              <a:gd name="T31" fmla="*/ 2159 h 6231"/>
              <a:gd name="T32" fmla="*/ 3990 w 6241"/>
              <a:gd name="T33" fmla="*/ 1679 h 6231"/>
              <a:gd name="T34" fmla="*/ 3657 w 6241"/>
              <a:gd name="T35" fmla="*/ 1291 h 6231"/>
              <a:gd name="T36" fmla="*/ 3218 w 6241"/>
              <a:gd name="T37" fmla="*/ 1021 h 6231"/>
              <a:gd name="T38" fmla="*/ 2703 w 6241"/>
              <a:gd name="T39" fmla="*/ 893 h 6231"/>
              <a:gd name="T40" fmla="*/ 2915 w 6241"/>
              <a:gd name="T41" fmla="*/ 25 h 6231"/>
              <a:gd name="T42" fmla="*/ 3565 w 6241"/>
              <a:gd name="T43" fmla="*/ 202 h 6231"/>
              <a:gd name="T44" fmla="*/ 4133 w 6241"/>
              <a:gd name="T45" fmla="*/ 533 h 6231"/>
              <a:gd name="T46" fmla="*/ 4597 w 6241"/>
              <a:gd name="T47" fmla="*/ 996 h 6231"/>
              <a:gd name="T48" fmla="*/ 4929 w 6241"/>
              <a:gd name="T49" fmla="*/ 1565 h 6231"/>
              <a:gd name="T50" fmla="*/ 5108 w 6241"/>
              <a:gd name="T51" fmla="*/ 2214 h 6231"/>
              <a:gd name="T52" fmla="*/ 5108 w 6241"/>
              <a:gd name="T53" fmla="*/ 2902 h 6231"/>
              <a:gd name="T54" fmla="*/ 4936 w 6241"/>
              <a:gd name="T55" fmla="*/ 3540 h 6231"/>
              <a:gd name="T56" fmla="*/ 4717 w 6241"/>
              <a:gd name="T57" fmla="*/ 3976 h 6231"/>
              <a:gd name="T58" fmla="*/ 6134 w 6241"/>
              <a:gd name="T59" fmla="*/ 5395 h 6231"/>
              <a:gd name="T60" fmla="*/ 6235 w 6241"/>
              <a:gd name="T61" fmla="*/ 5642 h 6231"/>
              <a:gd name="T62" fmla="*/ 6203 w 6241"/>
              <a:gd name="T63" fmla="*/ 5905 h 6231"/>
              <a:gd name="T64" fmla="*/ 6033 w 6241"/>
              <a:gd name="T65" fmla="*/ 6124 h 6231"/>
              <a:gd name="T66" fmla="*/ 5785 w 6241"/>
              <a:gd name="T67" fmla="*/ 6225 h 6231"/>
              <a:gd name="T68" fmla="*/ 5522 w 6241"/>
              <a:gd name="T69" fmla="*/ 6192 h 6231"/>
              <a:gd name="T70" fmla="*/ 3994 w 6241"/>
              <a:gd name="T71" fmla="*/ 4724 h 6231"/>
              <a:gd name="T72" fmla="*/ 3838 w 6241"/>
              <a:gd name="T73" fmla="*/ 4785 h 6231"/>
              <a:gd name="T74" fmla="*/ 3235 w 6241"/>
              <a:gd name="T75" fmla="*/ 5035 h 6231"/>
              <a:gd name="T76" fmla="*/ 2566 w 6241"/>
              <a:gd name="T77" fmla="*/ 5122 h 6231"/>
              <a:gd name="T78" fmla="*/ 1885 w 6241"/>
              <a:gd name="T79" fmla="*/ 5031 h 6231"/>
              <a:gd name="T80" fmla="*/ 1270 w 6241"/>
              <a:gd name="T81" fmla="*/ 4774 h 6231"/>
              <a:gd name="T82" fmla="*/ 752 w 6241"/>
              <a:gd name="T83" fmla="*/ 4372 h 6231"/>
              <a:gd name="T84" fmla="*/ 351 w 6241"/>
              <a:gd name="T85" fmla="*/ 3854 h 6231"/>
              <a:gd name="T86" fmla="*/ 92 w 6241"/>
              <a:gd name="T87" fmla="*/ 3243 h 6231"/>
              <a:gd name="T88" fmla="*/ 0 w 6241"/>
              <a:gd name="T89" fmla="*/ 2561 h 6231"/>
              <a:gd name="T90" fmla="*/ 92 w 6241"/>
              <a:gd name="T91" fmla="*/ 1881 h 6231"/>
              <a:gd name="T92" fmla="*/ 351 w 6241"/>
              <a:gd name="T93" fmla="*/ 1268 h 6231"/>
              <a:gd name="T94" fmla="*/ 752 w 6241"/>
              <a:gd name="T95" fmla="*/ 750 h 6231"/>
              <a:gd name="T96" fmla="*/ 1270 w 6241"/>
              <a:gd name="T97" fmla="*/ 350 h 6231"/>
              <a:gd name="T98" fmla="*/ 1885 w 6241"/>
              <a:gd name="T99" fmla="*/ 91 h 6231"/>
              <a:gd name="T100" fmla="*/ 2566 w 6241"/>
              <a:gd name="T101" fmla="*/ 0 h 6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41" h="6231">
                <a:moveTo>
                  <a:pt x="2566" y="887"/>
                </a:moveTo>
                <a:lnTo>
                  <a:pt x="2428" y="893"/>
                </a:lnTo>
                <a:lnTo>
                  <a:pt x="2295" y="910"/>
                </a:lnTo>
                <a:lnTo>
                  <a:pt x="2163" y="937"/>
                </a:lnTo>
                <a:lnTo>
                  <a:pt x="2035" y="973"/>
                </a:lnTo>
                <a:lnTo>
                  <a:pt x="1913" y="1021"/>
                </a:lnTo>
                <a:lnTo>
                  <a:pt x="1795" y="1076"/>
                </a:lnTo>
                <a:lnTo>
                  <a:pt x="1682" y="1139"/>
                </a:lnTo>
                <a:lnTo>
                  <a:pt x="1576" y="1211"/>
                </a:lnTo>
                <a:lnTo>
                  <a:pt x="1475" y="1291"/>
                </a:lnTo>
                <a:lnTo>
                  <a:pt x="1381" y="1379"/>
                </a:lnTo>
                <a:lnTo>
                  <a:pt x="1293" y="1472"/>
                </a:lnTo>
                <a:lnTo>
                  <a:pt x="1213" y="1573"/>
                </a:lnTo>
                <a:lnTo>
                  <a:pt x="1141" y="1679"/>
                </a:lnTo>
                <a:lnTo>
                  <a:pt x="1076" y="1792"/>
                </a:lnTo>
                <a:lnTo>
                  <a:pt x="1021" y="1910"/>
                </a:lnTo>
                <a:lnTo>
                  <a:pt x="975" y="2032"/>
                </a:lnTo>
                <a:lnTo>
                  <a:pt x="939" y="2159"/>
                </a:lnTo>
                <a:lnTo>
                  <a:pt x="912" y="2291"/>
                </a:lnTo>
                <a:lnTo>
                  <a:pt x="895" y="2424"/>
                </a:lnTo>
                <a:lnTo>
                  <a:pt x="889" y="2561"/>
                </a:lnTo>
                <a:lnTo>
                  <a:pt x="895" y="2698"/>
                </a:lnTo>
                <a:lnTo>
                  <a:pt x="912" y="2833"/>
                </a:lnTo>
                <a:lnTo>
                  <a:pt x="939" y="2963"/>
                </a:lnTo>
                <a:lnTo>
                  <a:pt x="975" y="3090"/>
                </a:lnTo>
                <a:lnTo>
                  <a:pt x="1021" y="3212"/>
                </a:lnTo>
                <a:lnTo>
                  <a:pt x="1076" y="3330"/>
                </a:lnTo>
                <a:lnTo>
                  <a:pt x="1141" y="3443"/>
                </a:lnTo>
                <a:lnTo>
                  <a:pt x="1213" y="3549"/>
                </a:lnTo>
                <a:lnTo>
                  <a:pt x="1293" y="3650"/>
                </a:lnTo>
                <a:lnTo>
                  <a:pt x="1381" y="3745"/>
                </a:lnTo>
                <a:lnTo>
                  <a:pt x="1475" y="3831"/>
                </a:lnTo>
                <a:lnTo>
                  <a:pt x="1576" y="3911"/>
                </a:lnTo>
                <a:lnTo>
                  <a:pt x="1682" y="3984"/>
                </a:lnTo>
                <a:lnTo>
                  <a:pt x="1795" y="4048"/>
                </a:lnTo>
                <a:lnTo>
                  <a:pt x="1913" y="4103"/>
                </a:lnTo>
                <a:lnTo>
                  <a:pt x="2035" y="4149"/>
                </a:lnTo>
                <a:lnTo>
                  <a:pt x="2163" y="4185"/>
                </a:lnTo>
                <a:lnTo>
                  <a:pt x="2295" y="4212"/>
                </a:lnTo>
                <a:lnTo>
                  <a:pt x="2428" y="4229"/>
                </a:lnTo>
                <a:lnTo>
                  <a:pt x="2566" y="4235"/>
                </a:lnTo>
                <a:lnTo>
                  <a:pt x="2703" y="4229"/>
                </a:lnTo>
                <a:lnTo>
                  <a:pt x="2838" y="4212"/>
                </a:lnTo>
                <a:lnTo>
                  <a:pt x="2968" y="4185"/>
                </a:lnTo>
                <a:lnTo>
                  <a:pt x="3096" y="4149"/>
                </a:lnTo>
                <a:lnTo>
                  <a:pt x="3218" y="4103"/>
                </a:lnTo>
                <a:lnTo>
                  <a:pt x="3336" y="4048"/>
                </a:lnTo>
                <a:lnTo>
                  <a:pt x="3449" y="3984"/>
                </a:lnTo>
                <a:lnTo>
                  <a:pt x="3555" y="3911"/>
                </a:lnTo>
                <a:lnTo>
                  <a:pt x="3657" y="3831"/>
                </a:lnTo>
                <a:lnTo>
                  <a:pt x="3750" y="3745"/>
                </a:lnTo>
                <a:lnTo>
                  <a:pt x="3838" y="3650"/>
                </a:lnTo>
                <a:lnTo>
                  <a:pt x="3918" y="3549"/>
                </a:lnTo>
                <a:lnTo>
                  <a:pt x="3990" y="3443"/>
                </a:lnTo>
                <a:lnTo>
                  <a:pt x="4055" y="3330"/>
                </a:lnTo>
                <a:lnTo>
                  <a:pt x="4111" y="3212"/>
                </a:lnTo>
                <a:lnTo>
                  <a:pt x="4156" y="3090"/>
                </a:lnTo>
                <a:lnTo>
                  <a:pt x="4193" y="2963"/>
                </a:lnTo>
                <a:lnTo>
                  <a:pt x="4219" y="2833"/>
                </a:lnTo>
                <a:lnTo>
                  <a:pt x="4236" y="2698"/>
                </a:lnTo>
                <a:lnTo>
                  <a:pt x="4242" y="2561"/>
                </a:lnTo>
                <a:lnTo>
                  <a:pt x="4236" y="2424"/>
                </a:lnTo>
                <a:lnTo>
                  <a:pt x="4219" y="2291"/>
                </a:lnTo>
                <a:lnTo>
                  <a:pt x="4193" y="2159"/>
                </a:lnTo>
                <a:lnTo>
                  <a:pt x="4156" y="2032"/>
                </a:lnTo>
                <a:lnTo>
                  <a:pt x="4111" y="1910"/>
                </a:lnTo>
                <a:lnTo>
                  <a:pt x="4055" y="1792"/>
                </a:lnTo>
                <a:lnTo>
                  <a:pt x="3990" y="1679"/>
                </a:lnTo>
                <a:lnTo>
                  <a:pt x="3918" y="1573"/>
                </a:lnTo>
                <a:lnTo>
                  <a:pt x="3838" y="1472"/>
                </a:lnTo>
                <a:lnTo>
                  <a:pt x="3750" y="1379"/>
                </a:lnTo>
                <a:lnTo>
                  <a:pt x="3657" y="1291"/>
                </a:lnTo>
                <a:lnTo>
                  <a:pt x="3555" y="1211"/>
                </a:lnTo>
                <a:lnTo>
                  <a:pt x="3449" y="1139"/>
                </a:lnTo>
                <a:lnTo>
                  <a:pt x="3336" y="1076"/>
                </a:lnTo>
                <a:lnTo>
                  <a:pt x="3218" y="1021"/>
                </a:lnTo>
                <a:lnTo>
                  <a:pt x="3096" y="973"/>
                </a:lnTo>
                <a:lnTo>
                  <a:pt x="2968" y="937"/>
                </a:lnTo>
                <a:lnTo>
                  <a:pt x="2838" y="910"/>
                </a:lnTo>
                <a:lnTo>
                  <a:pt x="2703" y="893"/>
                </a:lnTo>
                <a:lnTo>
                  <a:pt x="2566" y="887"/>
                </a:lnTo>
                <a:close/>
                <a:moveTo>
                  <a:pt x="2566" y="0"/>
                </a:moveTo>
                <a:lnTo>
                  <a:pt x="2741" y="6"/>
                </a:lnTo>
                <a:lnTo>
                  <a:pt x="2915" y="25"/>
                </a:lnTo>
                <a:lnTo>
                  <a:pt x="3082" y="53"/>
                </a:lnTo>
                <a:lnTo>
                  <a:pt x="3248" y="91"/>
                </a:lnTo>
                <a:lnTo>
                  <a:pt x="3409" y="141"/>
                </a:lnTo>
                <a:lnTo>
                  <a:pt x="3565" y="202"/>
                </a:lnTo>
                <a:lnTo>
                  <a:pt x="3716" y="270"/>
                </a:lnTo>
                <a:lnTo>
                  <a:pt x="3861" y="350"/>
                </a:lnTo>
                <a:lnTo>
                  <a:pt x="4000" y="438"/>
                </a:lnTo>
                <a:lnTo>
                  <a:pt x="4133" y="533"/>
                </a:lnTo>
                <a:lnTo>
                  <a:pt x="4259" y="638"/>
                </a:lnTo>
                <a:lnTo>
                  <a:pt x="4379" y="750"/>
                </a:lnTo>
                <a:lnTo>
                  <a:pt x="4492" y="870"/>
                </a:lnTo>
                <a:lnTo>
                  <a:pt x="4597" y="996"/>
                </a:lnTo>
                <a:lnTo>
                  <a:pt x="4692" y="1129"/>
                </a:lnTo>
                <a:lnTo>
                  <a:pt x="4780" y="1268"/>
                </a:lnTo>
                <a:lnTo>
                  <a:pt x="4860" y="1415"/>
                </a:lnTo>
                <a:lnTo>
                  <a:pt x="4929" y="1565"/>
                </a:lnTo>
                <a:lnTo>
                  <a:pt x="4990" y="1719"/>
                </a:lnTo>
                <a:lnTo>
                  <a:pt x="5039" y="1881"/>
                </a:lnTo>
                <a:lnTo>
                  <a:pt x="5080" y="2045"/>
                </a:lnTo>
                <a:lnTo>
                  <a:pt x="5108" y="2214"/>
                </a:lnTo>
                <a:lnTo>
                  <a:pt x="5125" y="2386"/>
                </a:lnTo>
                <a:lnTo>
                  <a:pt x="5131" y="2561"/>
                </a:lnTo>
                <a:lnTo>
                  <a:pt x="5125" y="2732"/>
                </a:lnTo>
                <a:lnTo>
                  <a:pt x="5108" y="2902"/>
                </a:lnTo>
                <a:lnTo>
                  <a:pt x="5081" y="3068"/>
                </a:lnTo>
                <a:lnTo>
                  <a:pt x="5043" y="3229"/>
                </a:lnTo>
                <a:lnTo>
                  <a:pt x="4996" y="3387"/>
                </a:lnTo>
                <a:lnTo>
                  <a:pt x="4936" y="3540"/>
                </a:lnTo>
                <a:lnTo>
                  <a:pt x="4870" y="3688"/>
                </a:lnTo>
                <a:lnTo>
                  <a:pt x="4793" y="3831"/>
                </a:lnTo>
                <a:lnTo>
                  <a:pt x="4709" y="3968"/>
                </a:lnTo>
                <a:lnTo>
                  <a:pt x="4717" y="3976"/>
                </a:lnTo>
                <a:lnTo>
                  <a:pt x="4725" y="3982"/>
                </a:lnTo>
                <a:lnTo>
                  <a:pt x="4732" y="3987"/>
                </a:lnTo>
                <a:lnTo>
                  <a:pt x="6087" y="5341"/>
                </a:lnTo>
                <a:lnTo>
                  <a:pt x="6134" y="5395"/>
                </a:lnTo>
                <a:lnTo>
                  <a:pt x="6172" y="5452"/>
                </a:lnTo>
                <a:lnTo>
                  <a:pt x="6203" y="5513"/>
                </a:lnTo>
                <a:lnTo>
                  <a:pt x="6224" y="5577"/>
                </a:lnTo>
                <a:lnTo>
                  <a:pt x="6235" y="5642"/>
                </a:lnTo>
                <a:lnTo>
                  <a:pt x="6241" y="5709"/>
                </a:lnTo>
                <a:lnTo>
                  <a:pt x="6235" y="5775"/>
                </a:lnTo>
                <a:lnTo>
                  <a:pt x="6224" y="5842"/>
                </a:lnTo>
                <a:lnTo>
                  <a:pt x="6203" y="5905"/>
                </a:lnTo>
                <a:lnTo>
                  <a:pt x="6172" y="5966"/>
                </a:lnTo>
                <a:lnTo>
                  <a:pt x="6134" y="6025"/>
                </a:lnTo>
                <a:lnTo>
                  <a:pt x="6087" y="6078"/>
                </a:lnTo>
                <a:lnTo>
                  <a:pt x="6033" y="6124"/>
                </a:lnTo>
                <a:lnTo>
                  <a:pt x="5976" y="6162"/>
                </a:lnTo>
                <a:lnTo>
                  <a:pt x="5915" y="6192"/>
                </a:lnTo>
                <a:lnTo>
                  <a:pt x="5852" y="6213"/>
                </a:lnTo>
                <a:lnTo>
                  <a:pt x="5785" y="6225"/>
                </a:lnTo>
                <a:lnTo>
                  <a:pt x="5718" y="6231"/>
                </a:lnTo>
                <a:lnTo>
                  <a:pt x="5652" y="6225"/>
                </a:lnTo>
                <a:lnTo>
                  <a:pt x="5587" y="6213"/>
                </a:lnTo>
                <a:lnTo>
                  <a:pt x="5522" y="6192"/>
                </a:lnTo>
                <a:lnTo>
                  <a:pt x="5461" y="6162"/>
                </a:lnTo>
                <a:lnTo>
                  <a:pt x="5404" y="6124"/>
                </a:lnTo>
                <a:lnTo>
                  <a:pt x="5350" y="6078"/>
                </a:lnTo>
                <a:lnTo>
                  <a:pt x="3994" y="4724"/>
                </a:lnTo>
                <a:lnTo>
                  <a:pt x="3988" y="4717"/>
                </a:lnTo>
                <a:lnTo>
                  <a:pt x="3983" y="4709"/>
                </a:lnTo>
                <a:lnTo>
                  <a:pt x="3975" y="4701"/>
                </a:lnTo>
                <a:lnTo>
                  <a:pt x="3838" y="4785"/>
                </a:lnTo>
                <a:lnTo>
                  <a:pt x="3695" y="4861"/>
                </a:lnTo>
                <a:lnTo>
                  <a:pt x="3546" y="4928"/>
                </a:lnTo>
                <a:lnTo>
                  <a:pt x="3393" y="4987"/>
                </a:lnTo>
                <a:lnTo>
                  <a:pt x="3235" y="5035"/>
                </a:lnTo>
                <a:lnTo>
                  <a:pt x="3073" y="5073"/>
                </a:lnTo>
                <a:lnTo>
                  <a:pt x="2907" y="5099"/>
                </a:lnTo>
                <a:lnTo>
                  <a:pt x="2737" y="5117"/>
                </a:lnTo>
                <a:lnTo>
                  <a:pt x="2566" y="5122"/>
                </a:lnTo>
                <a:lnTo>
                  <a:pt x="2390" y="5117"/>
                </a:lnTo>
                <a:lnTo>
                  <a:pt x="2218" y="5099"/>
                </a:lnTo>
                <a:lnTo>
                  <a:pt x="2049" y="5071"/>
                </a:lnTo>
                <a:lnTo>
                  <a:pt x="1885" y="5031"/>
                </a:lnTo>
                <a:lnTo>
                  <a:pt x="1722" y="4981"/>
                </a:lnTo>
                <a:lnTo>
                  <a:pt x="1568" y="4920"/>
                </a:lnTo>
                <a:lnTo>
                  <a:pt x="1417" y="4852"/>
                </a:lnTo>
                <a:lnTo>
                  <a:pt x="1270" y="4774"/>
                </a:lnTo>
                <a:lnTo>
                  <a:pt x="1131" y="4684"/>
                </a:lnTo>
                <a:lnTo>
                  <a:pt x="998" y="4589"/>
                </a:lnTo>
                <a:lnTo>
                  <a:pt x="872" y="4484"/>
                </a:lnTo>
                <a:lnTo>
                  <a:pt x="752" y="4372"/>
                </a:lnTo>
                <a:lnTo>
                  <a:pt x="639" y="4252"/>
                </a:lnTo>
                <a:lnTo>
                  <a:pt x="534" y="4126"/>
                </a:lnTo>
                <a:lnTo>
                  <a:pt x="439" y="3993"/>
                </a:lnTo>
                <a:lnTo>
                  <a:pt x="351" y="3854"/>
                </a:lnTo>
                <a:lnTo>
                  <a:pt x="271" y="3709"/>
                </a:lnTo>
                <a:lnTo>
                  <a:pt x="202" y="3559"/>
                </a:lnTo>
                <a:lnTo>
                  <a:pt x="141" y="3403"/>
                </a:lnTo>
                <a:lnTo>
                  <a:pt x="92" y="3243"/>
                </a:lnTo>
                <a:lnTo>
                  <a:pt x="52" y="3077"/>
                </a:lnTo>
                <a:lnTo>
                  <a:pt x="23" y="2910"/>
                </a:lnTo>
                <a:lnTo>
                  <a:pt x="6" y="2736"/>
                </a:lnTo>
                <a:lnTo>
                  <a:pt x="0" y="2561"/>
                </a:lnTo>
                <a:lnTo>
                  <a:pt x="6" y="2386"/>
                </a:lnTo>
                <a:lnTo>
                  <a:pt x="23" y="2214"/>
                </a:lnTo>
                <a:lnTo>
                  <a:pt x="52" y="2045"/>
                </a:lnTo>
                <a:lnTo>
                  <a:pt x="92" y="1881"/>
                </a:lnTo>
                <a:lnTo>
                  <a:pt x="141" y="1719"/>
                </a:lnTo>
                <a:lnTo>
                  <a:pt x="202" y="1565"/>
                </a:lnTo>
                <a:lnTo>
                  <a:pt x="271" y="1415"/>
                </a:lnTo>
                <a:lnTo>
                  <a:pt x="351" y="1268"/>
                </a:lnTo>
                <a:lnTo>
                  <a:pt x="439" y="1129"/>
                </a:lnTo>
                <a:lnTo>
                  <a:pt x="534" y="996"/>
                </a:lnTo>
                <a:lnTo>
                  <a:pt x="639" y="870"/>
                </a:lnTo>
                <a:lnTo>
                  <a:pt x="752" y="750"/>
                </a:lnTo>
                <a:lnTo>
                  <a:pt x="872" y="638"/>
                </a:lnTo>
                <a:lnTo>
                  <a:pt x="998" y="533"/>
                </a:lnTo>
                <a:lnTo>
                  <a:pt x="1131" y="438"/>
                </a:lnTo>
                <a:lnTo>
                  <a:pt x="1270" y="350"/>
                </a:lnTo>
                <a:lnTo>
                  <a:pt x="1417" y="270"/>
                </a:lnTo>
                <a:lnTo>
                  <a:pt x="1568" y="202"/>
                </a:lnTo>
                <a:lnTo>
                  <a:pt x="1722" y="141"/>
                </a:lnTo>
                <a:lnTo>
                  <a:pt x="1885" y="91"/>
                </a:lnTo>
                <a:lnTo>
                  <a:pt x="2049" y="53"/>
                </a:lnTo>
                <a:lnTo>
                  <a:pt x="2218" y="25"/>
                </a:lnTo>
                <a:lnTo>
                  <a:pt x="2390" y="6"/>
                </a:lnTo>
                <a:lnTo>
                  <a:pt x="2566"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solidFill>
                <a:prstClr val="black"/>
              </a:solidFill>
              <a:latin typeface="Calibri body"/>
              <a:cs typeface="Segoe UI" panose="020B0502040204020203" pitchFamily="34" charset="0"/>
            </a:endParaRPr>
          </a:p>
        </p:txBody>
      </p:sp>
      <p:sp>
        <p:nvSpPr>
          <p:cNvPr id="40" name="Rectangle 39">
            <a:extLst>
              <a:ext uri="{FF2B5EF4-FFF2-40B4-BE49-F238E27FC236}">
                <a16:creationId xmlns:a16="http://schemas.microsoft.com/office/drawing/2014/main" id="{B9EB43F6-F711-5AA2-FE1E-F28DB84670E8}"/>
              </a:ext>
            </a:extLst>
          </p:cNvPr>
          <p:cNvSpPr/>
          <p:nvPr/>
        </p:nvSpPr>
        <p:spPr>
          <a:xfrm>
            <a:off x="8264187" y="3834900"/>
            <a:ext cx="2653587" cy="954107"/>
          </a:xfrm>
          <a:prstGeom prst="rect">
            <a:avLst/>
          </a:prstGeom>
        </p:spPr>
        <p:txBody>
          <a:bodyPr wrap="square">
            <a:spAutoFit/>
          </a:bodyPr>
          <a:lstStyle/>
          <a:p>
            <a:r>
              <a:rPr lang="en-IN" sz="1400">
                <a:solidFill>
                  <a:prstClr val="white">
                    <a:lumMod val="50000"/>
                  </a:prstClr>
                </a:solidFill>
                <a:latin typeface="Calibri body"/>
                <a:cs typeface="Segoe UI" panose="020B0502040204020203" pitchFamily="34" charset="0"/>
              </a:rPr>
              <a:t>Best in class efficiencies </a:t>
            </a:r>
          </a:p>
          <a:p>
            <a:r>
              <a:rPr lang="en-IN" sz="1400">
                <a:solidFill>
                  <a:prstClr val="white">
                    <a:lumMod val="50000"/>
                  </a:prstClr>
                </a:solidFill>
                <a:latin typeface="Calibri body"/>
                <a:cs typeface="Segoe UI" panose="020B0502040204020203" pitchFamily="34" charset="0"/>
              </a:rPr>
              <a:t>Low development cost </a:t>
            </a:r>
          </a:p>
          <a:p>
            <a:r>
              <a:rPr lang="en-IN" sz="1400">
                <a:solidFill>
                  <a:prstClr val="white">
                    <a:lumMod val="50000"/>
                  </a:prstClr>
                </a:solidFill>
                <a:latin typeface="Calibri body"/>
                <a:cs typeface="Segoe UI" panose="020B0502040204020203" pitchFamily="34" charset="0"/>
              </a:rPr>
              <a:t>Fast turnaround </a:t>
            </a:r>
          </a:p>
          <a:p>
            <a:r>
              <a:rPr lang="en-IN" sz="1400">
                <a:solidFill>
                  <a:prstClr val="white">
                    <a:lumMod val="50000"/>
                  </a:prstClr>
                </a:solidFill>
                <a:latin typeface="Calibri body"/>
                <a:cs typeface="Segoe UI" panose="020B0502040204020203" pitchFamily="34" charset="0"/>
              </a:rPr>
              <a:t>Lower investment </a:t>
            </a:r>
          </a:p>
        </p:txBody>
      </p:sp>
      <p:sp>
        <p:nvSpPr>
          <p:cNvPr id="41" name="TextBox 40">
            <a:extLst>
              <a:ext uri="{FF2B5EF4-FFF2-40B4-BE49-F238E27FC236}">
                <a16:creationId xmlns:a16="http://schemas.microsoft.com/office/drawing/2014/main" id="{01F7C5A3-F08D-5F2D-0B8E-6EE14835DB3F}"/>
              </a:ext>
            </a:extLst>
          </p:cNvPr>
          <p:cNvSpPr txBox="1"/>
          <p:nvPr/>
        </p:nvSpPr>
        <p:spPr>
          <a:xfrm>
            <a:off x="8264187" y="3264205"/>
            <a:ext cx="2154948" cy="400110"/>
          </a:xfrm>
          <a:prstGeom prst="rect">
            <a:avLst/>
          </a:prstGeom>
          <a:noFill/>
        </p:spPr>
        <p:txBody>
          <a:bodyPr wrap="square" rtlCol="0" anchor="b">
            <a:spAutoFit/>
          </a:bodyPr>
          <a:lstStyle/>
          <a:p>
            <a:r>
              <a:rPr lang="en-IN" sz="2000">
                <a:solidFill>
                  <a:prstClr val="black">
                    <a:lumMod val="75000"/>
                    <a:lumOff val="25000"/>
                  </a:prstClr>
                </a:solidFill>
                <a:latin typeface="Calibri body"/>
                <a:cs typeface="Segoe UI" panose="020B0502040204020203" pitchFamily="34" charset="0"/>
              </a:rPr>
              <a:t>Competitive</a:t>
            </a:r>
          </a:p>
        </p:txBody>
      </p:sp>
      <p:cxnSp>
        <p:nvCxnSpPr>
          <p:cNvPr id="42" name="Elbow Connector 49">
            <a:extLst>
              <a:ext uri="{FF2B5EF4-FFF2-40B4-BE49-F238E27FC236}">
                <a16:creationId xmlns:a16="http://schemas.microsoft.com/office/drawing/2014/main" id="{08382C49-596A-94B3-3388-C994C2401D61}"/>
              </a:ext>
            </a:extLst>
          </p:cNvPr>
          <p:cNvCxnSpPr/>
          <p:nvPr/>
        </p:nvCxnSpPr>
        <p:spPr>
          <a:xfrm rot="10800000" flipV="1">
            <a:off x="6675343" y="3463209"/>
            <a:ext cx="1477424" cy="819319"/>
          </a:xfrm>
          <a:prstGeom prst="bentConnector3">
            <a:avLst>
              <a:gd name="adj1" fmla="val 27320"/>
            </a:avLst>
          </a:prstGeom>
          <a:ln>
            <a:solidFill>
              <a:schemeClr val="accent2"/>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3" name="Elbow Connector 50">
            <a:extLst>
              <a:ext uri="{FF2B5EF4-FFF2-40B4-BE49-F238E27FC236}">
                <a16:creationId xmlns:a16="http://schemas.microsoft.com/office/drawing/2014/main" id="{88F5CEDA-35FB-3604-A726-271AFD715AB6}"/>
              </a:ext>
            </a:extLst>
          </p:cNvPr>
          <p:cNvCxnSpPr/>
          <p:nvPr/>
        </p:nvCxnSpPr>
        <p:spPr>
          <a:xfrm rot="10800000">
            <a:off x="7323707" y="4703341"/>
            <a:ext cx="829061" cy="541387"/>
          </a:xfrm>
          <a:prstGeom prst="bentConnector3">
            <a:avLst>
              <a:gd name="adj1" fmla="val 50000"/>
            </a:avLst>
          </a:prstGeom>
          <a:ln>
            <a:solidFill>
              <a:schemeClr val="accent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898BB5E2-49CC-8E36-6C1F-24C7B2D3F45E}"/>
              </a:ext>
            </a:extLst>
          </p:cNvPr>
          <p:cNvSpPr/>
          <p:nvPr/>
        </p:nvSpPr>
        <p:spPr>
          <a:xfrm>
            <a:off x="8264187" y="5511026"/>
            <a:ext cx="2154948" cy="954107"/>
          </a:xfrm>
          <a:prstGeom prst="rect">
            <a:avLst/>
          </a:prstGeom>
        </p:spPr>
        <p:txBody>
          <a:bodyPr wrap="square">
            <a:spAutoFit/>
          </a:bodyPr>
          <a:lstStyle/>
          <a:p>
            <a:r>
              <a:rPr lang="en-IN" sz="1400">
                <a:solidFill>
                  <a:prstClr val="white">
                    <a:lumMod val="50000"/>
                  </a:prstClr>
                </a:solidFill>
                <a:latin typeface="Calibri body"/>
                <a:cs typeface="Segoe UI" panose="020B0502040204020203" pitchFamily="34" charset="0"/>
              </a:rPr>
              <a:t>Culture of multidisciplinary innovation </a:t>
            </a:r>
          </a:p>
          <a:p>
            <a:r>
              <a:rPr lang="en-IN" sz="1400">
                <a:solidFill>
                  <a:prstClr val="white">
                    <a:lumMod val="50000"/>
                  </a:prstClr>
                </a:solidFill>
                <a:latin typeface="Calibri body"/>
                <a:cs typeface="Segoe UI" panose="020B0502040204020203" pitchFamily="34" charset="0"/>
              </a:rPr>
              <a:t>Digital twin </a:t>
            </a:r>
          </a:p>
          <a:p>
            <a:endParaRPr lang="en-IN" sz="1400">
              <a:solidFill>
                <a:prstClr val="white">
                  <a:lumMod val="50000"/>
                </a:prstClr>
              </a:solidFill>
              <a:latin typeface="Calibri body"/>
              <a:cs typeface="Segoe UI" panose="020B0502040204020203" pitchFamily="34" charset="0"/>
            </a:endParaRPr>
          </a:p>
        </p:txBody>
      </p:sp>
      <p:sp>
        <p:nvSpPr>
          <p:cNvPr id="45" name="TextBox 44">
            <a:extLst>
              <a:ext uri="{FF2B5EF4-FFF2-40B4-BE49-F238E27FC236}">
                <a16:creationId xmlns:a16="http://schemas.microsoft.com/office/drawing/2014/main" id="{F399EA43-E1F4-78A3-8E91-FBC2F6A0C0FE}"/>
              </a:ext>
            </a:extLst>
          </p:cNvPr>
          <p:cNvSpPr txBox="1"/>
          <p:nvPr/>
        </p:nvSpPr>
        <p:spPr>
          <a:xfrm>
            <a:off x="8264187" y="4992750"/>
            <a:ext cx="2154948" cy="400110"/>
          </a:xfrm>
          <a:prstGeom prst="rect">
            <a:avLst/>
          </a:prstGeom>
          <a:noFill/>
        </p:spPr>
        <p:txBody>
          <a:bodyPr wrap="square" rtlCol="0" anchor="b">
            <a:spAutoFit/>
          </a:bodyPr>
          <a:lstStyle/>
          <a:p>
            <a:r>
              <a:rPr lang="en-IN" sz="2000">
                <a:solidFill>
                  <a:prstClr val="black">
                    <a:lumMod val="75000"/>
                    <a:lumOff val="25000"/>
                  </a:prstClr>
                </a:solidFill>
                <a:latin typeface="Calibri body"/>
                <a:cs typeface="Segoe UI" panose="020B0502040204020203" pitchFamily="34" charset="0"/>
              </a:rPr>
              <a:t>Innovation </a:t>
            </a:r>
          </a:p>
        </p:txBody>
      </p:sp>
      <p:sp>
        <p:nvSpPr>
          <p:cNvPr id="46" name="TextBox 45">
            <a:extLst>
              <a:ext uri="{FF2B5EF4-FFF2-40B4-BE49-F238E27FC236}">
                <a16:creationId xmlns:a16="http://schemas.microsoft.com/office/drawing/2014/main" id="{F27A8C68-3213-68E1-F416-EB6F1C83A126}"/>
              </a:ext>
            </a:extLst>
          </p:cNvPr>
          <p:cNvSpPr txBox="1"/>
          <p:nvPr/>
        </p:nvSpPr>
        <p:spPr>
          <a:xfrm>
            <a:off x="1111475" y="1518750"/>
            <a:ext cx="2648796" cy="707886"/>
          </a:xfrm>
          <a:prstGeom prst="rect">
            <a:avLst/>
          </a:prstGeom>
          <a:noFill/>
        </p:spPr>
        <p:txBody>
          <a:bodyPr wrap="square" rtlCol="0" anchor="b">
            <a:spAutoFit/>
          </a:bodyPr>
          <a:lstStyle/>
          <a:p>
            <a:pPr algn="r"/>
            <a:r>
              <a:rPr lang="en-IN" sz="2000">
                <a:solidFill>
                  <a:prstClr val="black">
                    <a:lumMod val="75000"/>
                    <a:lumOff val="25000"/>
                  </a:prstClr>
                </a:solidFill>
                <a:latin typeface="Calibri body"/>
                <a:cs typeface="Segoe UI" panose="020B0502040204020203" pitchFamily="34" charset="0"/>
              </a:rPr>
              <a:t>Domain </a:t>
            </a:r>
          </a:p>
          <a:p>
            <a:pPr algn="r"/>
            <a:r>
              <a:rPr lang="en-IN" sz="2000">
                <a:solidFill>
                  <a:prstClr val="black">
                    <a:lumMod val="75000"/>
                    <a:lumOff val="25000"/>
                  </a:prstClr>
                </a:solidFill>
                <a:latin typeface="Calibri body"/>
                <a:cs typeface="Segoe UI" panose="020B0502040204020203" pitchFamily="34" charset="0"/>
              </a:rPr>
              <a:t>Understanding </a:t>
            </a:r>
          </a:p>
        </p:txBody>
      </p:sp>
      <p:sp>
        <p:nvSpPr>
          <p:cNvPr id="47" name="Rectangle 46">
            <a:extLst>
              <a:ext uri="{FF2B5EF4-FFF2-40B4-BE49-F238E27FC236}">
                <a16:creationId xmlns:a16="http://schemas.microsoft.com/office/drawing/2014/main" id="{8F257E67-1979-1FC0-542C-AFF61B773624}"/>
              </a:ext>
            </a:extLst>
          </p:cNvPr>
          <p:cNvSpPr/>
          <p:nvPr/>
        </p:nvSpPr>
        <p:spPr>
          <a:xfrm>
            <a:off x="405029" y="2202096"/>
            <a:ext cx="3355242" cy="738664"/>
          </a:xfrm>
          <a:prstGeom prst="rect">
            <a:avLst/>
          </a:prstGeom>
        </p:spPr>
        <p:txBody>
          <a:bodyPr wrap="square">
            <a:spAutoFit/>
          </a:bodyPr>
          <a:lstStyle/>
          <a:p>
            <a:pPr algn="r"/>
            <a:r>
              <a:rPr lang="en-IN" sz="1400">
                <a:solidFill>
                  <a:prstClr val="white">
                    <a:lumMod val="50000"/>
                  </a:prstClr>
                </a:solidFill>
                <a:latin typeface="Calibri body"/>
                <a:cs typeface="Segoe UI" panose="020B0502040204020203" pitchFamily="34" charset="0"/>
              </a:rPr>
              <a:t>Ability to set right targets</a:t>
            </a:r>
          </a:p>
          <a:p>
            <a:pPr algn="r"/>
            <a:r>
              <a:rPr lang="en-IN" sz="1400">
                <a:solidFill>
                  <a:prstClr val="white">
                    <a:lumMod val="50000"/>
                  </a:prstClr>
                </a:solidFill>
                <a:latin typeface="Calibri body"/>
                <a:cs typeface="Segoe UI" panose="020B0502040204020203" pitchFamily="34" charset="0"/>
              </a:rPr>
              <a:t>Design to cost </a:t>
            </a:r>
          </a:p>
          <a:p>
            <a:pPr algn="r"/>
            <a:r>
              <a:rPr lang="en-IN" sz="1400">
                <a:solidFill>
                  <a:prstClr val="white">
                    <a:lumMod val="50000"/>
                  </a:prstClr>
                </a:solidFill>
                <a:latin typeface="Calibri body"/>
                <a:cs typeface="Segoe UI" panose="020B0502040204020203" pitchFamily="34" charset="0"/>
              </a:rPr>
              <a:t>Dependable supplier / partner eco-system </a:t>
            </a:r>
          </a:p>
        </p:txBody>
      </p:sp>
      <p:pic>
        <p:nvPicPr>
          <p:cNvPr id="48" name="Picture 2" descr="Feb 22 @ 10:30 AM: Electric Vehicle Car Rally - Join the Fun!">
            <a:extLst>
              <a:ext uri="{FF2B5EF4-FFF2-40B4-BE49-F238E27FC236}">
                <a16:creationId xmlns:a16="http://schemas.microsoft.com/office/drawing/2014/main" id="{CDE2807C-941A-C69D-0481-F3B116B960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5527" y="1641048"/>
            <a:ext cx="1102704" cy="48829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Dealer Services - Services Icon Png Transparent, Png Download ...">
            <a:extLst>
              <a:ext uri="{FF2B5EF4-FFF2-40B4-BE49-F238E27FC236}">
                <a16:creationId xmlns:a16="http://schemas.microsoft.com/office/drawing/2014/main" id="{351E0E4E-08D0-24E5-3749-55E1AFDF3498}"/>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44527" y="4527688"/>
            <a:ext cx="722352" cy="71731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Temple Board Meeting – Temple Emmanuel of Wakefield">
            <a:extLst>
              <a:ext uri="{FF2B5EF4-FFF2-40B4-BE49-F238E27FC236}">
                <a16:creationId xmlns:a16="http://schemas.microsoft.com/office/drawing/2014/main" id="{1E4C88C2-B0F2-8337-E672-2ACE1424A9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9309" y="1427339"/>
            <a:ext cx="1027164" cy="76955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B84328A2-166B-E921-BE24-75F6940889B8}"/>
              </a:ext>
            </a:extLst>
          </p:cNvPr>
          <p:cNvSpPr/>
          <p:nvPr/>
        </p:nvSpPr>
        <p:spPr>
          <a:xfrm>
            <a:off x="771722" y="3677496"/>
            <a:ext cx="2988549" cy="738664"/>
          </a:xfrm>
          <a:prstGeom prst="rect">
            <a:avLst/>
          </a:prstGeom>
        </p:spPr>
        <p:txBody>
          <a:bodyPr wrap="square">
            <a:spAutoFit/>
          </a:bodyPr>
          <a:lstStyle/>
          <a:p>
            <a:pPr algn="r"/>
            <a:r>
              <a:rPr lang="en-IN" sz="1400">
                <a:solidFill>
                  <a:prstClr val="white">
                    <a:lumMod val="50000"/>
                  </a:prstClr>
                </a:solidFill>
                <a:latin typeface="Calibri body"/>
                <a:cs typeface="Segoe UI" panose="020B0502040204020203" pitchFamily="34" charset="0"/>
              </a:rPr>
              <a:t>Experience</a:t>
            </a:r>
          </a:p>
          <a:p>
            <a:pPr algn="r"/>
            <a:r>
              <a:rPr lang="en-IN" sz="1400">
                <a:solidFill>
                  <a:prstClr val="white">
                    <a:lumMod val="50000"/>
                  </a:prstClr>
                </a:solidFill>
                <a:latin typeface="Calibri body"/>
                <a:cs typeface="Segoe UI" panose="020B0502040204020203" pitchFamily="34" charset="0"/>
              </a:rPr>
              <a:t>Robust &amp; proven processes</a:t>
            </a:r>
          </a:p>
          <a:p>
            <a:pPr algn="r"/>
            <a:r>
              <a:rPr lang="en-IN" sz="1400">
                <a:solidFill>
                  <a:prstClr val="white">
                    <a:lumMod val="50000"/>
                  </a:prstClr>
                </a:solidFill>
                <a:latin typeface="Calibri body"/>
                <a:cs typeface="Segoe UI" panose="020B0502040204020203" pitchFamily="34" charset="0"/>
              </a:rPr>
              <a:t>State of the art tools / infra</a:t>
            </a:r>
          </a:p>
        </p:txBody>
      </p:sp>
      <p:pic>
        <p:nvPicPr>
          <p:cNvPr id="52" name="Picture 8" descr="Vector Single Checkered Flag Waving Flag Stock Vector (Royalty ...">
            <a:extLst>
              <a:ext uri="{FF2B5EF4-FFF2-40B4-BE49-F238E27FC236}">
                <a16:creationId xmlns:a16="http://schemas.microsoft.com/office/drawing/2014/main" id="{6C271A88-D0C9-5D82-D1C5-85EB811B467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3322" t="2761" r="12708" b="9853"/>
          <a:stretch/>
        </p:blipFill>
        <p:spPr bwMode="auto">
          <a:xfrm>
            <a:off x="9689412" y="3206121"/>
            <a:ext cx="519496" cy="6609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5F9DB3-4044-C5A3-1EC6-16F53DBC2B33}"/>
              </a:ext>
            </a:extLst>
          </p:cNvPr>
          <p:cNvSpPr>
            <a:spLocks noGrp="1"/>
          </p:cNvSpPr>
          <p:nvPr>
            <p:ph type="title"/>
          </p:nvPr>
        </p:nvSpPr>
        <p:spPr/>
        <p:txBody>
          <a:bodyPr/>
          <a:lstStyle/>
          <a:p>
            <a:r>
              <a:rPr lang="en-IN"/>
              <a:t>In summary </a:t>
            </a:r>
          </a:p>
        </p:txBody>
      </p:sp>
      <p:sp>
        <p:nvSpPr>
          <p:cNvPr id="53" name="TextBox 52">
            <a:extLst>
              <a:ext uri="{FF2B5EF4-FFF2-40B4-BE49-F238E27FC236}">
                <a16:creationId xmlns:a16="http://schemas.microsoft.com/office/drawing/2014/main" id="{2D4BB077-5E4A-B2FA-9B57-FAE03B296524}"/>
              </a:ext>
            </a:extLst>
          </p:cNvPr>
          <p:cNvSpPr txBox="1"/>
          <p:nvPr/>
        </p:nvSpPr>
        <p:spPr>
          <a:xfrm>
            <a:off x="8264187" y="1518750"/>
            <a:ext cx="2648796" cy="707886"/>
          </a:xfrm>
          <a:prstGeom prst="rect">
            <a:avLst/>
          </a:prstGeom>
          <a:noFill/>
        </p:spPr>
        <p:txBody>
          <a:bodyPr wrap="square" rtlCol="0" anchor="b">
            <a:spAutoFit/>
          </a:bodyPr>
          <a:lstStyle/>
          <a:p>
            <a:r>
              <a:rPr lang="en-IN" sz="2000">
                <a:solidFill>
                  <a:prstClr val="black">
                    <a:lumMod val="75000"/>
                    <a:lumOff val="25000"/>
                  </a:prstClr>
                </a:solidFill>
                <a:latin typeface="Calibri body"/>
                <a:cs typeface="Segoe UI" panose="020B0502040204020203" pitchFamily="34" charset="0"/>
              </a:rPr>
              <a:t>Availability of </a:t>
            </a:r>
          </a:p>
          <a:p>
            <a:r>
              <a:rPr lang="en-IN" sz="2000">
                <a:solidFill>
                  <a:prstClr val="black">
                    <a:lumMod val="75000"/>
                    <a:lumOff val="25000"/>
                  </a:prstClr>
                </a:solidFill>
                <a:latin typeface="Calibri body"/>
                <a:cs typeface="Segoe UI" panose="020B0502040204020203" pitchFamily="34" charset="0"/>
              </a:rPr>
              <a:t>Talent </a:t>
            </a:r>
          </a:p>
        </p:txBody>
      </p:sp>
      <p:sp>
        <p:nvSpPr>
          <p:cNvPr id="54" name="TextBox 53">
            <a:extLst>
              <a:ext uri="{FF2B5EF4-FFF2-40B4-BE49-F238E27FC236}">
                <a16:creationId xmlns:a16="http://schemas.microsoft.com/office/drawing/2014/main" id="{AF484091-397C-0DD3-7ABD-3FB77C13AEC8}"/>
              </a:ext>
            </a:extLst>
          </p:cNvPr>
          <p:cNvSpPr txBox="1"/>
          <p:nvPr/>
        </p:nvSpPr>
        <p:spPr>
          <a:xfrm>
            <a:off x="2185469" y="2995296"/>
            <a:ext cx="1574802" cy="707886"/>
          </a:xfrm>
          <a:prstGeom prst="rect">
            <a:avLst/>
          </a:prstGeom>
          <a:noFill/>
        </p:spPr>
        <p:txBody>
          <a:bodyPr wrap="square" rtlCol="0" anchor="b">
            <a:spAutoFit/>
          </a:bodyPr>
          <a:lstStyle/>
          <a:p>
            <a:pPr algn="r"/>
            <a:r>
              <a:rPr lang="en-IN" sz="2000">
                <a:solidFill>
                  <a:prstClr val="black">
                    <a:lumMod val="75000"/>
                    <a:lumOff val="25000"/>
                  </a:prstClr>
                </a:solidFill>
                <a:latin typeface="Calibri body"/>
                <a:cs typeface="Segoe UI" panose="020B0502040204020203" pitchFamily="34" charset="0"/>
              </a:rPr>
              <a:t>Engagement </a:t>
            </a:r>
          </a:p>
          <a:p>
            <a:pPr algn="r"/>
            <a:r>
              <a:rPr lang="en-IN" sz="2000">
                <a:solidFill>
                  <a:prstClr val="black">
                    <a:lumMod val="75000"/>
                    <a:lumOff val="25000"/>
                  </a:prstClr>
                </a:solidFill>
                <a:latin typeface="Calibri body"/>
                <a:cs typeface="Segoe UI" panose="020B0502040204020203" pitchFamily="34" charset="0"/>
              </a:rPr>
              <a:t>Maturity</a:t>
            </a:r>
          </a:p>
        </p:txBody>
      </p:sp>
    </p:spTree>
    <p:extLst>
      <p:ext uri="{BB962C8B-B14F-4D97-AF65-F5344CB8AC3E}">
        <p14:creationId xmlns:p14="http://schemas.microsoft.com/office/powerpoint/2010/main" val="337577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93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D536-4926-8FA3-73B0-64CD5135247A}"/>
            </a:ext>
          </a:extLst>
        </p:cNvPr>
        <p:cNvGrpSpPr/>
        <p:nvPr/>
      </p:nvGrpSpPr>
      <p:grpSpPr>
        <a:xfrm>
          <a:off x="0" y="0"/>
          <a:ext cx="0" cy="0"/>
          <a:chOff x="0" y="0"/>
          <a:chExt cx="0" cy="0"/>
        </a:xfrm>
      </p:grpSpPr>
      <p:grpSp>
        <p:nvGrpSpPr>
          <p:cNvPr id="128" name="Group 127">
            <a:extLst>
              <a:ext uri="{FF2B5EF4-FFF2-40B4-BE49-F238E27FC236}">
                <a16:creationId xmlns:a16="http://schemas.microsoft.com/office/drawing/2014/main" id="{5654A014-03D0-CFBE-8B12-AE114B91DF45}"/>
              </a:ext>
            </a:extLst>
          </p:cNvPr>
          <p:cNvGrpSpPr/>
          <p:nvPr/>
        </p:nvGrpSpPr>
        <p:grpSpPr>
          <a:xfrm>
            <a:off x="8848774" y="4828134"/>
            <a:ext cx="2989260" cy="480936"/>
            <a:chOff x="535704" y="1099718"/>
            <a:chExt cx="2989260" cy="480936"/>
          </a:xfrm>
        </p:grpSpPr>
        <p:sp>
          <p:nvSpPr>
            <p:cNvPr id="129" name="Rectangle: Rounded Corners 128">
              <a:extLst>
                <a:ext uri="{FF2B5EF4-FFF2-40B4-BE49-F238E27FC236}">
                  <a16:creationId xmlns:a16="http://schemas.microsoft.com/office/drawing/2014/main" id="{9926A16E-0F9D-5DE2-C20C-0E9171961BDF}"/>
                </a:ext>
              </a:extLst>
            </p:cNvPr>
            <p:cNvSpPr/>
            <p:nvPr/>
          </p:nvSpPr>
          <p:spPr>
            <a:xfrm>
              <a:off x="776158" y="1141085"/>
              <a:ext cx="2748806" cy="373219"/>
            </a:xfrm>
            <a:prstGeom prst="roundRect">
              <a:avLst>
                <a:gd name="adj" fmla="val 50000"/>
              </a:avLst>
            </a:prstGeom>
            <a:noFill/>
            <a:ln w="12700">
              <a:solidFill>
                <a:srgbClr val="0A4D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Freeform: Shape 129">
              <a:extLst>
                <a:ext uri="{FF2B5EF4-FFF2-40B4-BE49-F238E27FC236}">
                  <a16:creationId xmlns:a16="http://schemas.microsoft.com/office/drawing/2014/main" id="{F5A31E87-8FFE-E2B5-399D-10F8F072F48C}"/>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31" name="Freeform: Shape 130">
              <a:extLst>
                <a:ext uri="{FF2B5EF4-FFF2-40B4-BE49-F238E27FC236}">
                  <a16:creationId xmlns:a16="http://schemas.microsoft.com/office/drawing/2014/main" id="{43CC7B2A-2D36-FBEA-2087-FF345E622AAC}"/>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32" name="Freeform: Shape 131">
              <a:extLst>
                <a:ext uri="{FF2B5EF4-FFF2-40B4-BE49-F238E27FC236}">
                  <a16:creationId xmlns:a16="http://schemas.microsoft.com/office/drawing/2014/main" id="{7C4B3229-8DAF-ECA5-3E10-A16AE13DE3B4}"/>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133" name="Group 132">
            <a:extLst>
              <a:ext uri="{FF2B5EF4-FFF2-40B4-BE49-F238E27FC236}">
                <a16:creationId xmlns:a16="http://schemas.microsoft.com/office/drawing/2014/main" id="{57B3BD02-D557-1872-91EF-AE41E1C26CE9}"/>
              </a:ext>
            </a:extLst>
          </p:cNvPr>
          <p:cNvGrpSpPr/>
          <p:nvPr/>
        </p:nvGrpSpPr>
        <p:grpSpPr>
          <a:xfrm>
            <a:off x="3603368" y="4828134"/>
            <a:ext cx="2458108" cy="480936"/>
            <a:chOff x="535704" y="1099718"/>
            <a:chExt cx="2458108" cy="480936"/>
          </a:xfrm>
        </p:grpSpPr>
        <p:sp>
          <p:nvSpPr>
            <p:cNvPr id="134" name="Rectangle: Rounded Corners 133">
              <a:extLst>
                <a:ext uri="{FF2B5EF4-FFF2-40B4-BE49-F238E27FC236}">
                  <a16:creationId xmlns:a16="http://schemas.microsoft.com/office/drawing/2014/main" id="{F1DB77D8-C22B-36B7-AC12-DF2C61A0855F}"/>
                </a:ext>
              </a:extLst>
            </p:cNvPr>
            <p:cNvSpPr/>
            <p:nvPr/>
          </p:nvSpPr>
          <p:spPr>
            <a:xfrm>
              <a:off x="776158" y="1141085"/>
              <a:ext cx="2217654" cy="373219"/>
            </a:xfrm>
            <a:prstGeom prst="roundRect">
              <a:avLst>
                <a:gd name="adj" fmla="val 50000"/>
              </a:avLst>
            </a:prstGeom>
            <a:noFill/>
            <a:ln w="12700">
              <a:solidFill>
                <a:srgbClr val="0A4D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Freeform: Shape 134">
              <a:extLst>
                <a:ext uri="{FF2B5EF4-FFF2-40B4-BE49-F238E27FC236}">
                  <a16:creationId xmlns:a16="http://schemas.microsoft.com/office/drawing/2014/main" id="{32624736-320E-1ADC-E429-A43FB2DFB08D}"/>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36" name="Freeform: Shape 135">
              <a:extLst>
                <a:ext uri="{FF2B5EF4-FFF2-40B4-BE49-F238E27FC236}">
                  <a16:creationId xmlns:a16="http://schemas.microsoft.com/office/drawing/2014/main" id="{F74D04FF-28DF-F204-134C-F9F536357E8E}"/>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37" name="Freeform: Shape 136">
              <a:extLst>
                <a:ext uri="{FF2B5EF4-FFF2-40B4-BE49-F238E27FC236}">
                  <a16:creationId xmlns:a16="http://schemas.microsoft.com/office/drawing/2014/main" id="{E657FA2B-1F7E-927E-8E23-17183E70894A}"/>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138" name="Group 137">
            <a:extLst>
              <a:ext uri="{FF2B5EF4-FFF2-40B4-BE49-F238E27FC236}">
                <a16:creationId xmlns:a16="http://schemas.microsoft.com/office/drawing/2014/main" id="{515BFD7E-C72E-9CAE-7B78-392AAB271656}"/>
              </a:ext>
            </a:extLst>
          </p:cNvPr>
          <p:cNvGrpSpPr/>
          <p:nvPr/>
        </p:nvGrpSpPr>
        <p:grpSpPr>
          <a:xfrm>
            <a:off x="535704" y="4828134"/>
            <a:ext cx="2128894" cy="480936"/>
            <a:chOff x="535704" y="1099718"/>
            <a:chExt cx="2128894" cy="480936"/>
          </a:xfrm>
        </p:grpSpPr>
        <p:sp>
          <p:nvSpPr>
            <p:cNvPr id="139" name="Rectangle: Rounded Corners 138">
              <a:extLst>
                <a:ext uri="{FF2B5EF4-FFF2-40B4-BE49-F238E27FC236}">
                  <a16:creationId xmlns:a16="http://schemas.microsoft.com/office/drawing/2014/main" id="{2D1D6080-C4BE-D0DD-F75C-F04E3AD5A6A2}"/>
                </a:ext>
              </a:extLst>
            </p:cNvPr>
            <p:cNvSpPr/>
            <p:nvPr/>
          </p:nvSpPr>
          <p:spPr>
            <a:xfrm>
              <a:off x="776158" y="1141085"/>
              <a:ext cx="1888440" cy="3732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0" name="Freeform: Shape 139">
              <a:extLst>
                <a:ext uri="{FF2B5EF4-FFF2-40B4-BE49-F238E27FC236}">
                  <a16:creationId xmlns:a16="http://schemas.microsoft.com/office/drawing/2014/main" id="{ADF9C2BA-3805-2D23-413A-33AD65FF36F5}"/>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41" name="Freeform: Shape 140">
              <a:extLst>
                <a:ext uri="{FF2B5EF4-FFF2-40B4-BE49-F238E27FC236}">
                  <a16:creationId xmlns:a16="http://schemas.microsoft.com/office/drawing/2014/main" id="{4EB4EC2E-A3B6-582F-3C2B-9A866DCDBA48}"/>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42" name="Freeform: Shape 141">
              <a:extLst>
                <a:ext uri="{FF2B5EF4-FFF2-40B4-BE49-F238E27FC236}">
                  <a16:creationId xmlns:a16="http://schemas.microsoft.com/office/drawing/2014/main" id="{50700923-5E79-38A6-C1B7-33A9DBE407CC}"/>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143" name="Group 142">
            <a:extLst>
              <a:ext uri="{FF2B5EF4-FFF2-40B4-BE49-F238E27FC236}">
                <a16:creationId xmlns:a16="http://schemas.microsoft.com/office/drawing/2014/main" id="{1908A771-BB14-3AA6-7186-B705A1175A46}"/>
              </a:ext>
            </a:extLst>
          </p:cNvPr>
          <p:cNvGrpSpPr/>
          <p:nvPr/>
        </p:nvGrpSpPr>
        <p:grpSpPr>
          <a:xfrm>
            <a:off x="6233752" y="4828134"/>
            <a:ext cx="1802890" cy="480936"/>
            <a:chOff x="535704" y="1099718"/>
            <a:chExt cx="1802890" cy="480936"/>
          </a:xfrm>
        </p:grpSpPr>
        <p:sp>
          <p:nvSpPr>
            <p:cNvPr id="144" name="Rectangle: Rounded Corners 143">
              <a:extLst>
                <a:ext uri="{FF2B5EF4-FFF2-40B4-BE49-F238E27FC236}">
                  <a16:creationId xmlns:a16="http://schemas.microsoft.com/office/drawing/2014/main" id="{D7E247D5-46E3-A7FF-2839-689444849409}"/>
                </a:ext>
              </a:extLst>
            </p:cNvPr>
            <p:cNvSpPr/>
            <p:nvPr/>
          </p:nvSpPr>
          <p:spPr>
            <a:xfrm>
              <a:off x="776158" y="1141085"/>
              <a:ext cx="1562436" cy="3732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5" name="Freeform: Shape 144">
              <a:extLst>
                <a:ext uri="{FF2B5EF4-FFF2-40B4-BE49-F238E27FC236}">
                  <a16:creationId xmlns:a16="http://schemas.microsoft.com/office/drawing/2014/main" id="{E5457DFF-2767-D5C7-2932-27ADB15A7C37}"/>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46" name="Freeform: Shape 145">
              <a:extLst>
                <a:ext uri="{FF2B5EF4-FFF2-40B4-BE49-F238E27FC236}">
                  <a16:creationId xmlns:a16="http://schemas.microsoft.com/office/drawing/2014/main" id="{68BD8DB7-1410-BD5C-29ED-ECD79C136EA0}"/>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47" name="Freeform: Shape 146">
              <a:extLst>
                <a:ext uri="{FF2B5EF4-FFF2-40B4-BE49-F238E27FC236}">
                  <a16:creationId xmlns:a16="http://schemas.microsoft.com/office/drawing/2014/main" id="{E6772255-BCDC-EE49-BC88-F99D24FEA51B}"/>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108" name="Group 107">
            <a:extLst>
              <a:ext uri="{FF2B5EF4-FFF2-40B4-BE49-F238E27FC236}">
                <a16:creationId xmlns:a16="http://schemas.microsoft.com/office/drawing/2014/main" id="{BD851932-2960-1542-7F4C-684E19A81142}"/>
              </a:ext>
            </a:extLst>
          </p:cNvPr>
          <p:cNvGrpSpPr/>
          <p:nvPr/>
        </p:nvGrpSpPr>
        <p:grpSpPr>
          <a:xfrm>
            <a:off x="8848774" y="2696375"/>
            <a:ext cx="2774548" cy="480936"/>
            <a:chOff x="535704" y="1099718"/>
            <a:chExt cx="2774548" cy="480936"/>
          </a:xfrm>
        </p:grpSpPr>
        <p:sp>
          <p:nvSpPr>
            <p:cNvPr id="109" name="Rectangle: Rounded Corners 108">
              <a:extLst>
                <a:ext uri="{FF2B5EF4-FFF2-40B4-BE49-F238E27FC236}">
                  <a16:creationId xmlns:a16="http://schemas.microsoft.com/office/drawing/2014/main" id="{02A740C7-123E-DFDF-2C49-ABD662CA9178}"/>
                </a:ext>
              </a:extLst>
            </p:cNvPr>
            <p:cNvSpPr/>
            <p:nvPr/>
          </p:nvSpPr>
          <p:spPr>
            <a:xfrm>
              <a:off x="776157" y="1141085"/>
              <a:ext cx="2534095" cy="3732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Freeform: Shape 109">
              <a:extLst>
                <a:ext uri="{FF2B5EF4-FFF2-40B4-BE49-F238E27FC236}">
                  <a16:creationId xmlns:a16="http://schemas.microsoft.com/office/drawing/2014/main" id="{C8DECA0F-5DD4-07DB-5382-0953C31763A0}"/>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11" name="Freeform: Shape 110">
              <a:extLst>
                <a:ext uri="{FF2B5EF4-FFF2-40B4-BE49-F238E27FC236}">
                  <a16:creationId xmlns:a16="http://schemas.microsoft.com/office/drawing/2014/main" id="{08A7E47B-8967-1155-0824-3730E8BFE8B9}"/>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12" name="Freeform: Shape 111">
              <a:extLst>
                <a:ext uri="{FF2B5EF4-FFF2-40B4-BE49-F238E27FC236}">
                  <a16:creationId xmlns:a16="http://schemas.microsoft.com/office/drawing/2014/main" id="{8FF59B2E-EDD3-8188-9A87-3584E8E31699}"/>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113" name="Group 112">
            <a:extLst>
              <a:ext uri="{FF2B5EF4-FFF2-40B4-BE49-F238E27FC236}">
                <a16:creationId xmlns:a16="http://schemas.microsoft.com/office/drawing/2014/main" id="{3AC27346-B896-ECF5-19B7-3CB5B5EA3A53}"/>
              </a:ext>
            </a:extLst>
          </p:cNvPr>
          <p:cNvGrpSpPr/>
          <p:nvPr/>
        </p:nvGrpSpPr>
        <p:grpSpPr>
          <a:xfrm>
            <a:off x="3603368" y="2696375"/>
            <a:ext cx="2024499" cy="480936"/>
            <a:chOff x="535704" y="1099718"/>
            <a:chExt cx="2024499" cy="480936"/>
          </a:xfrm>
        </p:grpSpPr>
        <p:sp>
          <p:nvSpPr>
            <p:cNvPr id="114" name="Rectangle: Rounded Corners 113">
              <a:extLst>
                <a:ext uri="{FF2B5EF4-FFF2-40B4-BE49-F238E27FC236}">
                  <a16:creationId xmlns:a16="http://schemas.microsoft.com/office/drawing/2014/main" id="{0FCBFAE7-6C3A-0076-E807-A6CFF12F9702}"/>
                </a:ext>
              </a:extLst>
            </p:cNvPr>
            <p:cNvSpPr/>
            <p:nvPr/>
          </p:nvSpPr>
          <p:spPr>
            <a:xfrm>
              <a:off x="776158" y="1141085"/>
              <a:ext cx="1784045" cy="3732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Freeform: Shape 114">
              <a:extLst>
                <a:ext uri="{FF2B5EF4-FFF2-40B4-BE49-F238E27FC236}">
                  <a16:creationId xmlns:a16="http://schemas.microsoft.com/office/drawing/2014/main" id="{02EBCCA4-EA62-78E4-0F37-41DECF40CABB}"/>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16" name="Freeform: Shape 115">
              <a:extLst>
                <a:ext uri="{FF2B5EF4-FFF2-40B4-BE49-F238E27FC236}">
                  <a16:creationId xmlns:a16="http://schemas.microsoft.com/office/drawing/2014/main" id="{F64D9BE0-2C62-E8B3-0AD2-9FC64FC64D31}"/>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17" name="Freeform: Shape 116">
              <a:extLst>
                <a:ext uri="{FF2B5EF4-FFF2-40B4-BE49-F238E27FC236}">
                  <a16:creationId xmlns:a16="http://schemas.microsoft.com/office/drawing/2014/main" id="{EAC47D0D-1D59-DB7E-2BD2-E6FD1DB2CB85}"/>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118" name="Group 117">
            <a:extLst>
              <a:ext uri="{FF2B5EF4-FFF2-40B4-BE49-F238E27FC236}">
                <a16:creationId xmlns:a16="http://schemas.microsoft.com/office/drawing/2014/main" id="{99ED81C5-2F57-486A-46B2-22F1AFAF2530}"/>
              </a:ext>
            </a:extLst>
          </p:cNvPr>
          <p:cNvGrpSpPr/>
          <p:nvPr/>
        </p:nvGrpSpPr>
        <p:grpSpPr>
          <a:xfrm>
            <a:off x="535704" y="2696375"/>
            <a:ext cx="2535562" cy="480936"/>
            <a:chOff x="535704" y="1099718"/>
            <a:chExt cx="2535562" cy="480936"/>
          </a:xfrm>
        </p:grpSpPr>
        <p:sp>
          <p:nvSpPr>
            <p:cNvPr id="119" name="Rectangle: Rounded Corners 118">
              <a:extLst>
                <a:ext uri="{FF2B5EF4-FFF2-40B4-BE49-F238E27FC236}">
                  <a16:creationId xmlns:a16="http://schemas.microsoft.com/office/drawing/2014/main" id="{4E35FA64-D1EC-DDE5-05BA-DDEC7B2DD11B}"/>
                </a:ext>
              </a:extLst>
            </p:cNvPr>
            <p:cNvSpPr/>
            <p:nvPr/>
          </p:nvSpPr>
          <p:spPr>
            <a:xfrm>
              <a:off x="776158" y="1141085"/>
              <a:ext cx="2295108" cy="373219"/>
            </a:xfrm>
            <a:prstGeom prst="roundRect">
              <a:avLst>
                <a:gd name="adj" fmla="val 50000"/>
              </a:avLst>
            </a:prstGeom>
            <a:solidFill>
              <a:srgbClr val="FFFFFF"/>
            </a:solidFill>
            <a:ln w="12700">
              <a:solidFill>
                <a:srgbClr val="0A4D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Freeform: Shape 119">
              <a:extLst>
                <a:ext uri="{FF2B5EF4-FFF2-40B4-BE49-F238E27FC236}">
                  <a16:creationId xmlns:a16="http://schemas.microsoft.com/office/drawing/2014/main" id="{74F6532C-812B-CC41-B7DC-1C76A0838132}"/>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21" name="Freeform: Shape 120">
              <a:extLst>
                <a:ext uri="{FF2B5EF4-FFF2-40B4-BE49-F238E27FC236}">
                  <a16:creationId xmlns:a16="http://schemas.microsoft.com/office/drawing/2014/main" id="{C03CBFA8-6DE6-5106-3614-17B55A27C876}"/>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22" name="Freeform: Shape 121">
              <a:extLst>
                <a:ext uri="{FF2B5EF4-FFF2-40B4-BE49-F238E27FC236}">
                  <a16:creationId xmlns:a16="http://schemas.microsoft.com/office/drawing/2014/main" id="{BC22717B-EFB2-FE41-E74F-86F21B9EA4C7}"/>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123" name="Group 122">
            <a:extLst>
              <a:ext uri="{FF2B5EF4-FFF2-40B4-BE49-F238E27FC236}">
                <a16:creationId xmlns:a16="http://schemas.microsoft.com/office/drawing/2014/main" id="{CD80DCA9-9885-C288-9D3F-D1114F73F2AA}"/>
              </a:ext>
            </a:extLst>
          </p:cNvPr>
          <p:cNvGrpSpPr/>
          <p:nvPr/>
        </p:nvGrpSpPr>
        <p:grpSpPr>
          <a:xfrm>
            <a:off x="6233752" y="2696375"/>
            <a:ext cx="2122804" cy="480936"/>
            <a:chOff x="535704" y="1099718"/>
            <a:chExt cx="2122804" cy="480936"/>
          </a:xfrm>
        </p:grpSpPr>
        <p:sp>
          <p:nvSpPr>
            <p:cNvPr id="124" name="Rectangle: Rounded Corners 123">
              <a:extLst>
                <a:ext uri="{FF2B5EF4-FFF2-40B4-BE49-F238E27FC236}">
                  <a16:creationId xmlns:a16="http://schemas.microsoft.com/office/drawing/2014/main" id="{47F9912B-68E4-56D1-41B5-6EA84DC9C423}"/>
                </a:ext>
              </a:extLst>
            </p:cNvPr>
            <p:cNvSpPr/>
            <p:nvPr/>
          </p:nvSpPr>
          <p:spPr>
            <a:xfrm>
              <a:off x="776158" y="1141085"/>
              <a:ext cx="1882350" cy="373219"/>
            </a:xfrm>
            <a:prstGeom prst="roundRect">
              <a:avLst>
                <a:gd name="adj" fmla="val 50000"/>
              </a:avLst>
            </a:prstGeom>
            <a:solidFill>
              <a:srgbClr val="FFFFFF"/>
            </a:solidFill>
            <a:ln w="12700">
              <a:solidFill>
                <a:srgbClr val="0A4D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Freeform: Shape 124">
              <a:extLst>
                <a:ext uri="{FF2B5EF4-FFF2-40B4-BE49-F238E27FC236}">
                  <a16:creationId xmlns:a16="http://schemas.microsoft.com/office/drawing/2014/main" id="{45E3CE37-0450-7FA7-0ED9-436AE0645112}"/>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26" name="Freeform: Shape 125">
              <a:extLst>
                <a:ext uri="{FF2B5EF4-FFF2-40B4-BE49-F238E27FC236}">
                  <a16:creationId xmlns:a16="http://schemas.microsoft.com/office/drawing/2014/main" id="{22C137E1-DCC2-EC0E-B400-628AB8FFAACA}"/>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27" name="Freeform: Shape 126">
              <a:extLst>
                <a:ext uri="{FF2B5EF4-FFF2-40B4-BE49-F238E27FC236}">
                  <a16:creationId xmlns:a16="http://schemas.microsoft.com/office/drawing/2014/main" id="{1F9D1C43-8A35-ECDA-13F1-2ECBDF2AE9DB}"/>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98" name="Group 97">
            <a:extLst>
              <a:ext uri="{FF2B5EF4-FFF2-40B4-BE49-F238E27FC236}">
                <a16:creationId xmlns:a16="http://schemas.microsoft.com/office/drawing/2014/main" id="{42747DDF-E043-7B7C-9D08-2D5D3AB331E6}"/>
              </a:ext>
            </a:extLst>
          </p:cNvPr>
          <p:cNvGrpSpPr/>
          <p:nvPr/>
        </p:nvGrpSpPr>
        <p:grpSpPr>
          <a:xfrm>
            <a:off x="6233752" y="1099718"/>
            <a:ext cx="1494403" cy="480936"/>
            <a:chOff x="535704" y="1099718"/>
            <a:chExt cx="1494403" cy="480936"/>
          </a:xfrm>
        </p:grpSpPr>
        <p:sp>
          <p:nvSpPr>
            <p:cNvPr id="99" name="Rectangle: Rounded Corners 98">
              <a:extLst>
                <a:ext uri="{FF2B5EF4-FFF2-40B4-BE49-F238E27FC236}">
                  <a16:creationId xmlns:a16="http://schemas.microsoft.com/office/drawing/2014/main" id="{3A10596A-504B-153C-3C71-687668DCF323}"/>
                </a:ext>
              </a:extLst>
            </p:cNvPr>
            <p:cNvSpPr/>
            <p:nvPr/>
          </p:nvSpPr>
          <p:spPr>
            <a:xfrm>
              <a:off x="776158" y="1141085"/>
              <a:ext cx="1253949" cy="3732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0" name="Freeform: Shape 99">
              <a:extLst>
                <a:ext uri="{FF2B5EF4-FFF2-40B4-BE49-F238E27FC236}">
                  <a16:creationId xmlns:a16="http://schemas.microsoft.com/office/drawing/2014/main" id="{2D8B4C4A-B459-F132-FAE8-B4AEE1F5D8C2}"/>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01" name="Freeform: Shape 100">
              <a:extLst>
                <a:ext uri="{FF2B5EF4-FFF2-40B4-BE49-F238E27FC236}">
                  <a16:creationId xmlns:a16="http://schemas.microsoft.com/office/drawing/2014/main" id="{4B0F31E6-AB8A-8C6E-B471-9BE85BAFD679}"/>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02" name="Freeform: Shape 101">
              <a:extLst>
                <a:ext uri="{FF2B5EF4-FFF2-40B4-BE49-F238E27FC236}">
                  <a16:creationId xmlns:a16="http://schemas.microsoft.com/office/drawing/2014/main" id="{79009743-04AF-82AF-E887-40B631DD7C3E}"/>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103" name="Group 102">
            <a:extLst>
              <a:ext uri="{FF2B5EF4-FFF2-40B4-BE49-F238E27FC236}">
                <a16:creationId xmlns:a16="http://schemas.microsoft.com/office/drawing/2014/main" id="{E9D0328F-0402-5EFD-4D28-514282BAA64C}"/>
              </a:ext>
            </a:extLst>
          </p:cNvPr>
          <p:cNvGrpSpPr/>
          <p:nvPr/>
        </p:nvGrpSpPr>
        <p:grpSpPr>
          <a:xfrm>
            <a:off x="8848774" y="1099718"/>
            <a:ext cx="1809394" cy="480936"/>
            <a:chOff x="535704" y="1099718"/>
            <a:chExt cx="1809394" cy="480936"/>
          </a:xfrm>
        </p:grpSpPr>
        <p:sp>
          <p:nvSpPr>
            <p:cNvPr id="104" name="Rectangle: Rounded Corners 103">
              <a:extLst>
                <a:ext uri="{FF2B5EF4-FFF2-40B4-BE49-F238E27FC236}">
                  <a16:creationId xmlns:a16="http://schemas.microsoft.com/office/drawing/2014/main" id="{951E87C6-92BE-6133-448B-E87B9E835445}"/>
                </a:ext>
              </a:extLst>
            </p:cNvPr>
            <p:cNvSpPr/>
            <p:nvPr/>
          </p:nvSpPr>
          <p:spPr>
            <a:xfrm>
              <a:off x="776158" y="1141085"/>
              <a:ext cx="1568940" cy="373219"/>
            </a:xfrm>
            <a:prstGeom prst="roundRect">
              <a:avLst>
                <a:gd name="adj" fmla="val 50000"/>
              </a:avLst>
            </a:prstGeom>
            <a:solidFill>
              <a:srgbClr val="FFFFFF"/>
            </a:solidFill>
            <a:ln w="12700">
              <a:solidFill>
                <a:srgbClr val="0A4D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Freeform: Shape 104">
              <a:extLst>
                <a:ext uri="{FF2B5EF4-FFF2-40B4-BE49-F238E27FC236}">
                  <a16:creationId xmlns:a16="http://schemas.microsoft.com/office/drawing/2014/main" id="{8F5C811C-62FC-00AF-5704-1EC43038D97F}"/>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106" name="Freeform: Shape 105">
              <a:extLst>
                <a:ext uri="{FF2B5EF4-FFF2-40B4-BE49-F238E27FC236}">
                  <a16:creationId xmlns:a16="http://schemas.microsoft.com/office/drawing/2014/main" id="{B25D79F2-9029-350C-97F3-B0263F10F371}"/>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107" name="Freeform: Shape 106">
              <a:extLst>
                <a:ext uri="{FF2B5EF4-FFF2-40B4-BE49-F238E27FC236}">
                  <a16:creationId xmlns:a16="http://schemas.microsoft.com/office/drawing/2014/main" id="{E5C18EA9-7F8F-7AF7-9BDE-8EA5F8080546}"/>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81" name="Group 80">
            <a:extLst>
              <a:ext uri="{FF2B5EF4-FFF2-40B4-BE49-F238E27FC236}">
                <a16:creationId xmlns:a16="http://schemas.microsoft.com/office/drawing/2014/main" id="{904C9267-EE29-C802-B660-45F422D3B783}"/>
              </a:ext>
            </a:extLst>
          </p:cNvPr>
          <p:cNvGrpSpPr/>
          <p:nvPr/>
        </p:nvGrpSpPr>
        <p:grpSpPr>
          <a:xfrm>
            <a:off x="3603368" y="1099718"/>
            <a:ext cx="2029756" cy="480936"/>
            <a:chOff x="535704" y="1099718"/>
            <a:chExt cx="2029756" cy="480936"/>
          </a:xfrm>
        </p:grpSpPr>
        <p:sp>
          <p:nvSpPr>
            <p:cNvPr id="82" name="Rectangle: Rounded Corners 81">
              <a:extLst>
                <a:ext uri="{FF2B5EF4-FFF2-40B4-BE49-F238E27FC236}">
                  <a16:creationId xmlns:a16="http://schemas.microsoft.com/office/drawing/2014/main" id="{067F8163-454B-85EB-62F8-212DECEA5AA1}"/>
                </a:ext>
              </a:extLst>
            </p:cNvPr>
            <p:cNvSpPr/>
            <p:nvPr/>
          </p:nvSpPr>
          <p:spPr>
            <a:xfrm>
              <a:off x="776158" y="1141085"/>
              <a:ext cx="1789302" cy="373219"/>
            </a:xfrm>
            <a:prstGeom prst="roundRect">
              <a:avLst>
                <a:gd name="adj" fmla="val 50000"/>
              </a:avLst>
            </a:prstGeom>
            <a:solidFill>
              <a:srgbClr val="FFFFFF"/>
            </a:solidFill>
            <a:ln w="12700">
              <a:solidFill>
                <a:srgbClr val="0A4D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Freeform: Shape 82">
              <a:extLst>
                <a:ext uri="{FF2B5EF4-FFF2-40B4-BE49-F238E27FC236}">
                  <a16:creationId xmlns:a16="http://schemas.microsoft.com/office/drawing/2014/main" id="{53639ED7-97AF-8738-D65F-BF24301CC983}"/>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84" name="Freeform: Shape 83">
              <a:extLst>
                <a:ext uri="{FF2B5EF4-FFF2-40B4-BE49-F238E27FC236}">
                  <a16:creationId xmlns:a16="http://schemas.microsoft.com/office/drawing/2014/main" id="{39C002A3-9D4B-6BB4-E299-E9CF011DFCFC}"/>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85" name="Freeform: Shape 84">
              <a:extLst>
                <a:ext uri="{FF2B5EF4-FFF2-40B4-BE49-F238E27FC236}">
                  <a16:creationId xmlns:a16="http://schemas.microsoft.com/office/drawing/2014/main" id="{A5390D62-D32A-96D6-55D1-09DD6790473A}"/>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grpSp>
        <p:nvGrpSpPr>
          <p:cNvPr id="80" name="Group 79">
            <a:extLst>
              <a:ext uri="{FF2B5EF4-FFF2-40B4-BE49-F238E27FC236}">
                <a16:creationId xmlns:a16="http://schemas.microsoft.com/office/drawing/2014/main" id="{33BAEE30-B4F3-1290-F3AF-6907414EA8BE}"/>
              </a:ext>
            </a:extLst>
          </p:cNvPr>
          <p:cNvGrpSpPr/>
          <p:nvPr/>
        </p:nvGrpSpPr>
        <p:grpSpPr>
          <a:xfrm>
            <a:off x="535704" y="1099718"/>
            <a:ext cx="2669612" cy="480936"/>
            <a:chOff x="535704" y="1099718"/>
            <a:chExt cx="2669612" cy="480936"/>
          </a:xfrm>
        </p:grpSpPr>
        <p:sp>
          <p:nvSpPr>
            <p:cNvPr id="79" name="Rectangle: Rounded Corners 78">
              <a:extLst>
                <a:ext uri="{FF2B5EF4-FFF2-40B4-BE49-F238E27FC236}">
                  <a16:creationId xmlns:a16="http://schemas.microsoft.com/office/drawing/2014/main" id="{8EFC46EF-EF4D-C9A3-C5C7-532D179DF174}"/>
                </a:ext>
              </a:extLst>
            </p:cNvPr>
            <p:cNvSpPr/>
            <p:nvPr/>
          </p:nvSpPr>
          <p:spPr>
            <a:xfrm>
              <a:off x="776158" y="1141085"/>
              <a:ext cx="2429158" cy="3732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Freeform: Shape 75">
              <a:extLst>
                <a:ext uri="{FF2B5EF4-FFF2-40B4-BE49-F238E27FC236}">
                  <a16:creationId xmlns:a16="http://schemas.microsoft.com/office/drawing/2014/main" id="{478D8C7A-ABEF-9914-20C5-F34B54BEF5B4}"/>
                </a:ext>
              </a:extLst>
            </p:cNvPr>
            <p:cNvSpPr/>
            <p:nvPr/>
          </p:nvSpPr>
          <p:spPr>
            <a:xfrm rot="20089202">
              <a:off x="535704" y="1099718"/>
              <a:ext cx="480936" cy="480936"/>
            </a:xfrm>
            <a:custGeom>
              <a:avLst/>
              <a:gdLst>
                <a:gd name="connsiteX0" fmla="*/ 480937 w 480936"/>
                <a:gd name="connsiteY0" fmla="*/ 240468 h 480936"/>
                <a:gd name="connsiteX1" fmla="*/ 240468 w 480936"/>
                <a:gd name="connsiteY1" fmla="*/ 480936 h 480936"/>
                <a:gd name="connsiteX2" fmla="*/ 0 w 480936"/>
                <a:gd name="connsiteY2" fmla="*/ 240468 h 480936"/>
                <a:gd name="connsiteX3" fmla="*/ 240468 w 480936"/>
                <a:gd name="connsiteY3" fmla="*/ 0 h 480936"/>
                <a:gd name="connsiteX4" fmla="*/ 480937 w 480936"/>
                <a:gd name="connsiteY4" fmla="*/ 240468 h 48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36" h="480936">
                  <a:moveTo>
                    <a:pt x="480937" y="240468"/>
                  </a:moveTo>
                  <a:cubicBezTo>
                    <a:pt x="480937" y="373275"/>
                    <a:pt x="373275" y="480936"/>
                    <a:pt x="240468" y="480936"/>
                  </a:cubicBezTo>
                  <a:cubicBezTo>
                    <a:pt x="107661" y="480936"/>
                    <a:pt x="0" y="373275"/>
                    <a:pt x="0" y="240468"/>
                  </a:cubicBezTo>
                  <a:cubicBezTo>
                    <a:pt x="0" y="107661"/>
                    <a:pt x="107661" y="0"/>
                    <a:pt x="240468" y="0"/>
                  </a:cubicBezTo>
                  <a:cubicBezTo>
                    <a:pt x="373275" y="0"/>
                    <a:pt x="480937" y="107661"/>
                    <a:pt x="480937" y="240468"/>
                  </a:cubicBezTo>
                  <a:close/>
                </a:path>
              </a:pathLst>
            </a:custGeom>
            <a:solidFill>
              <a:srgbClr val="0C638E"/>
            </a:solidFill>
            <a:ln w="4951" cap="flat">
              <a:noFill/>
              <a:prstDash val="solid"/>
              <a:miter/>
            </a:ln>
          </p:spPr>
          <p:txBody>
            <a:bodyPr rtlCol="0" anchor="ctr"/>
            <a:lstStyle/>
            <a:p>
              <a:endParaRPr lang="en-IN"/>
            </a:p>
          </p:txBody>
        </p:sp>
        <p:sp>
          <p:nvSpPr>
            <p:cNvPr id="77" name="Freeform: Shape 76">
              <a:extLst>
                <a:ext uri="{FF2B5EF4-FFF2-40B4-BE49-F238E27FC236}">
                  <a16:creationId xmlns:a16="http://schemas.microsoft.com/office/drawing/2014/main" id="{0A693F15-77A4-FCDF-7578-5B00A3FB60F2}"/>
                </a:ext>
              </a:extLst>
            </p:cNvPr>
            <p:cNvSpPr/>
            <p:nvPr/>
          </p:nvSpPr>
          <p:spPr>
            <a:xfrm>
              <a:off x="568677" y="1132703"/>
              <a:ext cx="414962" cy="414962"/>
            </a:xfrm>
            <a:custGeom>
              <a:avLst/>
              <a:gdLst>
                <a:gd name="connsiteX0" fmla="*/ 414963 w 414962"/>
                <a:gd name="connsiteY0" fmla="*/ 207481 h 414962"/>
                <a:gd name="connsiteX1" fmla="*/ 207481 w 414962"/>
                <a:gd name="connsiteY1" fmla="*/ 414962 h 414962"/>
                <a:gd name="connsiteX2" fmla="*/ 0 w 414962"/>
                <a:gd name="connsiteY2" fmla="*/ 207481 h 414962"/>
                <a:gd name="connsiteX3" fmla="*/ 207481 w 414962"/>
                <a:gd name="connsiteY3" fmla="*/ 0 h 414962"/>
                <a:gd name="connsiteX4" fmla="*/ 414963 w 414962"/>
                <a:gd name="connsiteY4" fmla="*/ 207481 h 41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62" h="414962">
                  <a:moveTo>
                    <a:pt x="414963" y="207481"/>
                  </a:moveTo>
                  <a:cubicBezTo>
                    <a:pt x="414963" y="322070"/>
                    <a:pt x="322070" y="414962"/>
                    <a:pt x="207481" y="414962"/>
                  </a:cubicBezTo>
                  <a:cubicBezTo>
                    <a:pt x="92893" y="414962"/>
                    <a:pt x="0" y="322070"/>
                    <a:pt x="0" y="207481"/>
                  </a:cubicBezTo>
                  <a:cubicBezTo>
                    <a:pt x="0" y="92893"/>
                    <a:pt x="92893" y="0"/>
                    <a:pt x="207481" y="0"/>
                  </a:cubicBezTo>
                  <a:cubicBezTo>
                    <a:pt x="322070" y="0"/>
                    <a:pt x="414963" y="92893"/>
                    <a:pt x="414963" y="207481"/>
                  </a:cubicBezTo>
                  <a:close/>
                </a:path>
              </a:pathLst>
            </a:custGeom>
            <a:solidFill>
              <a:srgbClr val="10769E"/>
            </a:solidFill>
            <a:ln w="4951" cap="flat">
              <a:no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5BAC6290-318D-C1A0-6578-AC6376559200}"/>
                </a:ext>
              </a:extLst>
            </p:cNvPr>
            <p:cNvSpPr/>
            <p:nvPr/>
          </p:nvSpPr>
          <p:spPr>
            <a:xfrm rot="16939199">
              <a:off x="598203" y="1162259"/>
              <a:ext cx="355922" cy="355922"/>
            </a:xfrm>
            <a:custGeom>
              <a:avLst/>
              <a:gdLst>
                <a:gd name="connsiteX0" fmla="*/ 355923 w 355922"/>
                <a:gd name="connsiteY0" fmla="*/ 177961 h 355922"/>
                <a:gd name="connsiteX1" fmla="*/ 177961 w 355922"/>
                <a:gd name="connsiteY1" fmla="*/ 355922 h 355922"/>
                <a:gd name="connsiteX2" fmla="*/ 0 w 355922"/>
                <a:gd name="connsiteY2" fmla="*/ 177961 h 355922"/>
                <a:gd name="connsiteX3" fmla="*/ 177961 w 355922"/>
                <a:gd name="connsiteY3" fmla="*/ 0 h 355922"/>
                <a:gd name="connsiteX4" fmla="*/ 355923 w 355922"/>
                <a:gd name="connsiteY4" fmla="*/ 177961 h 355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922" h="355922">
                  <a:moveTo>
                    <a:pt x="355923" y="177961"/>
                  </a:moveTo>
                  <a:cubicBezTo>
                    <a:pt x="355923" y="276247"/>
                    <a:pt x="276247" y="355922"/>
                    <a:pt x="177961" y="355922"/>
                  </a:cubicBezTo>
                  <a:cubicBezTo>
                    <a:pt x="79676" y="355922"/>
                    <a:pt x="0" y="276247"/>
                    <a:pt x="0" y="177961"/>
                  </a:cubicBezTo>
                  <a:cubicBezTo>
                    <a:pt x="0" y="79676"/>
                    <a:pt x="79676" y="0"/>
                    <a:pt x="177961" y="0"/>
                  </a:cubicBezTo>
                  <a:cubicBezTo>
                    <a:pt x="276247" y="0"/>
                    <a:pt x="355923" y="79676"/>
                    <a:pt x="355923" y="177961"/>
                  </a:cubicBezTo>
                  <a:close/>
                </a:path>
              </a:pathLst>
            </a:custGeom>
            <a:solidFill>
              <a:srgbClr val="F7FAFB"/>
            </a:solidFill>
            <a:ln w="4951" cap="flat">
              <a:noFill/>
              <a:prstDash val="solid"/>
              <a:miter/>
            </a:ln>
          </p:spPr>
          <p:txBody>
            <a:bodyPr rtlCol="0" anchor="ctr"/>
            <a:lstStyle/>
            <a:p>
              <a:endParaRPr lang="en-IN"/>
            </a:p>
          </p:txBody>
        </p:sp>
      </p:grpSp>
      <p:sp>
        <p:nvSpPr>
          <p:cNvPr id="3" name="Title 2">
            <a:extLst>
              <a:ext uri="{FF2B5EF4-FFF2-40B4-BE49-F238E27FC236}">
                <a16:creationId xmlns:a16="http://schemas.microsoft.com/office/drawing/2014/main" id="{67A73852-C79B-D335-280D-59F8D52F68BC}"/>
              </a:ext>
            </a:extLst>
          </p:cNvPr>
          <p:cNvSpPr>
            <a:spLocks noGrp="1"/>
          </p:cNvSpPr>
          <p:nvPr>
            <p:ph type="title"/>
          </p:nvPr>
        </p:nvSpPr>
        <p:spPr>
          <a:xfrm>
            <a:off x="418322" y="330701"/>
            <a:ext cx="9628503" cy="535531"/>
          </a:xfrm>
        </p:spPr>
        <p:txBody>
          <a:bodyPr/>
          <a:lstStyle/>
          <a:p>
            <a:r>
              <a:rPr lang="en-IN"/>
              <a:t>Elements</a:t>
            </a:r>
          </a:p>
        </p:txBody>
      </p:sp>
      <p:sp>
        <p:nvSpPr>
          <p:cNvPr id="5" name="TextBox 4">
            <a:extLst>
              <a:ext uri="{FF2B5EF4-FFF2-40B4-BE49-F238E27FC236}">
                <a16:creationId xmlns:a16="http://schemas.microsoft.com/office/drawing/2014/main" id="{F530FCE8-867D-6E86-F9A5-098F53E887BF}"/>
              </a:ext>
            </a:extLst>
          </p:cNvPr>
          <p:cNvSpPr txBox="1"/>
          <p:nvPr/>
        </p:nvSpPr>
        <p:spPr>
          <a:xfrm>
            <a:off x="1002634" y="1171008"/>
            <a:ext cx="2202682" cy="307777"/>
          </a:xfrm>
          <a:prstGeom prst="rect">
            <a:avLst/>
          </a:prstGeom>
          <a:noFill/>
        </p:spPr>
        <p:txBody>
          <a:bodyPr wrap="square" rtlCol="0">
            <a:spAutoFit/>
          </a:bodyPr>
          <a:lstStyle/>
          <a:p>
            <a:r>
              <a:rPr lang="en-US" sz="1400" b="1" dirty="0">
                <a:solidFill>
                  <a:srgbClr val="0A4D88"/>
                </a:solidFill>
              </a:rPr>
              <a:t>Competitor Benchmarking</a:t>
            </a:r>
          </a:p>
        </p:txBody>
      </p:sp>
      <p:sp>
        <p:nvSpPr>
          <p:cNvPr id="7" name="TextBox 6">
            <a:extLst>
              <a:ext uri="{FF2B5EF4-FFF2-40B4-BE49-F238E27FC236}">
                <a16:creationId xmlns:a16="http://schemas.microsoft.com/office/drawing/2014/main" id="{2AE51D04-32DA-307C-02F0-EC41CD5B5866}"/>
              </a:ext>
            </a:extLst>
          </p:cNvPr>
          <p:cNvSpPr txBox="1"/>
          <p:nvPr/>
        </p:nvSpPr>
        <p:spPr>
          <a:xfrm>
            <a:off x="4081082" y="1190546"/>
            <a:ext cx="2202682" cy="307777"/>
          </a:xfrm>
          <a:prstGeom prst="rect">
            <a:avLst/>
          </a:prstGeom>
          <a:noFill/>
        </p:spPr>
        <p:txBody>
          <a:bodyPr wrap="square" rtlCol="0">
            <a:spAutoFit/>
          </a:bodyPr>
          <a:lstStyle/>
          <a:p>
            <a:r>
              <a:rPr lang="en-US" sz="1400" b="1" dirty="0">
                <a:solidFill>
                  <a:srgbClr val="0A4D88"/>
                </a:solidFill>
              </a:rPr>
              <a:t>Target Setting </a:t>
            </a:r>
          </a:p>
        </p:txBody>
      </p:sp>
      <p:sp>
        <p:nvSpPr>
          <p:cNvPr id="9" name="TextBox 8">
            <a:extLst>
              <a:ext uri="{FF2B5EF4-FFF2-40B4-BE49-F238E27FC236}">
                <a16:creationId xmlns:a16="http://schemas.microsoft.com/office/drawing/2014/main" id="{1D16E6F2-8FE0-897D-C9BC-1420DBEE32D7}"/>
              </a:ext>
            </a:extLst>
          </p:cNvPr>
          <p:cNvSpPr txBox="1"/>
          <p:nvPr/>
        </p:nvSpPr>
        <p:spPr>
          <a:xfrm>
            <a:off x="6690850" y="1171008"/>
            <a:ext cx="2202682" cy="307777"/>
          </a:xfrm>
          <a:prstGeom prst="rect">
            <a:avLst/>
          </a:prstGeom>
          <a:noFill/>
        </p:spPr>
        <p:txBody>
          <a:bodyPr wrap="square" rtlCol="0">
            <a:spAutoFit/>
          </a:bodyPr>
          <a:lstStyle/>
          <a:p>
            <a:r>
              <a:rPr lang="en-US" sz="1400" b="1" dirty="0">
                <a:solidFill>
                  <a:srgbClr val="0A4D88"/>
                </a:solidFill>
              </a:rPr>
              <a:t>Concept</a:t>
            </a:r>
          </a:p>
        </p:txBody>
      </p:sp>
      <p:sp>
        <p:nvSpPr>
          <p:cNvPr id="11" name="TextBox 10">
            <a:extLst>
              <a:ext uri="{FF2B5EF4-FFF2-40B4-BE49-F238E27FC236}">
                <a16:creationId xmlns:a16="http://schemas.microsoft.com/office/drawing/2014/main" id="{244D16AD-7B28-1B20-9D2E-303B94AD36D9}"/>
              </a:ext>
            </a:extLst>
          </p:cNvPr>
          <p:cNvSpPr txBox="1"/>
          <p:nvPr/>
        </p:nvSpPr>
        <p:spPr>
          <a:xfrm>
            <a:off x="9350732" y="1171008"/>
            <a:ext cx="2202682" cy="307777"/>
          </a:xfrm>
          <a:prstGeom prst="rect">
            <a:avLst/>
          </a:prstGeom>
          <a:noFill/>
        </p:spPr>
        <p:txBody>
          <a:bodyPr wrap="square" rtlCol="0">
            <a:spAutoFit/>
          </a:bodyPr>
          <a:lstStyle/>
          <a:p>
            <a:r>
              <a:rPr lang="en-US" sz="1400" b="1" dirty="0">
                <a:solidFill>
                  <a:srgbClr val="0A4D88"/>
                </a:solidFill>
              </a:rPr>
              <a:t>Architecture</a:t>
            </a:r>
          </a:p>
        </p:txBody>
      </p:sp>
      <p:sp>
        <p:nvSpPr>
          <p:cNvPr id="15" name="TextBox 14">
            <a:extLst>
              <a:ext uri="{FF2B5EF4-FFF2-40B4-BE49-F238E27FC236}">
                <a16:creationId xmlns:a16="http://schemas.microsoft.com/office/drawing/2014/main" id="{47223B0A-DF25-12DC-F2DE-2DF4A4AD8403}"/>
              </a:ext>
            </a:extLst>
          </p:cNvPr>
          <p:cNvSpPr txBox="1"/>
          <p:nvPr/>
        </p:nvSpPr>
        <p:spPr>
          <a:xfrm>
            <a:off x="594344" y="1552526"/>
            <a:ext cx="2202682" cy="892552"/>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Performance</a:t>
            </a:r>
          </a:p>
          <a:p>
            <a:pPr marL="285750" indent="-285750">
              <a:buFont typeface="Wingdings" panose="05000000000000000000" pitchFamily="2" charset="2"/>
              <a:buChar char="Ø"/>
            </a:pPr>
            <a:r>
              <a:rPr lang="en-US" sz="1300" dirty="0"/>
              <a:t>Tear down </a:t>
            </a:r>
          </a:p>
          <a:p>
            <a:pPr marL="285750" indent="-285750">
              <a:buFont typeface="Wingdings" panose="05000000000000000000" pitchFamily="2" charset="2"/>
              <a:buChar char="Ø"/>
            </a:pPr>
            <a:r>
              <a:rPr lang="en-US" sz="1300" dirty="0"/>
              <a:t>Cost </a:t>
            </a:r>
          </a:p>
          <a:p>
            <a:pPr marL="285750" indent="-285750">
              <a:buFont typeface="Wingdings" panose="05000000000000000000" pitchFamily="2" charset="2"/>
              <a:buChar char="Ø"/>
            </a:pPr>
            <a:r>
              <a:rPr lang="en-US" sz="1300" dirty="0"/>
              <a:t>Investment </a:t>
            </a:r>
          </a:p>
        </p:txBody>
      </p:sp>
      <p:sp>
        <p:nvSpPr>
          <p:cNvPr id="31" name="TextBox 30">
            <a:extLst>
              <a:ext uri="{FF2B5EF4-FFF2-40B4-BE49-F238E27FC236}">
                <a16:creationId xmlns:a16="http://schemas.microsoft.com/office/drawing/2014/main" id="{ED335B64-58A4-AE25-D3E2-FD705C072C15}"/>
              </a:ext>
            </a:extLst>
          </p:cNvPr>
          <p:cNvSpPr txBox="1"/>
          <p:nvPr/>
        </p:nvSpPr>
        <p:spPr>
          <a:xfrm>
            <a:off x="3664099" y="1552526"/>
            <a:ext cx="2202682" cy="892552"/>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Subjective / Objective </a:t>
            </a:r>
          </a:p>
          <a:p>
            <a:pPr marL="285750" indent="-285750">
              <a:buFont typeface="Wingdings" panose="05000000000000000000" pitchFamily="2" charset="2"/>
              <a:buChar char="Ø"/>
            </a:pPr>
            <a:r>
              <a:rPr lang="en-US" sz="1300" dirty="0"/>
              <a:t>PALS </a:t>
            </a:r>
          </a:p>
          <a:p>
            <a:pPr marL="285750" indent="-285750">
              <a:buFont typeface="Wingdings" panose="05000000000000000000" pitchFamily="2" charset="2"/>
              <a:buChar char="Ø"/>
            </a:pPr>
            <a:r>
              <a:rPr lang="en-US" sz="1300" dirty="0"/>
              <a:t>Product Cost </a:t>
            </a:r>
          </a:p>
          <a:p>
            <a:pPr marL="285750" indent="-285750">
              <a:buFont typeface="Wingdings" panose="05000000000000000000" pitchFamily="2" charset="2"/>
              <a:buChar char="Ø"/>
            </a:pPr>
            <a:r>
              <a:rPr lang="en-US" sz="1300" dirty="0"/>
              <a:t>Investment </a:t>
            </a:r>
          </a:p>
        </p:txBody>
      </p:sp>
      <p:sp>
        <p:nvSpPr>
          <p:cNvPr id="32" name="TextBox 31">
            <a:extLst>
              <a:ext uri="{FF2B5EF4-FFF2-40B4-BE49-F238E27FC236}">
                <a16:creationId xmlns:a16="http://schemas.microsoft.com/office/drawing/2014/main" id="{8B8687C4-F576-84D7-DE15-C86C3E1FF2A0}"/>
              </a:ext>
            </a:extLst>
          </p:cNvPr>
          <p:cNvSpPr txBox="1"/>
          <p:nvPr/>
        </p:nvSpPr>
        <p:spPr>
          <a:xfrm>
            <a:off x="6312054" y="1552526"/>
            <a:ext cx="2202682" cy="892552"/>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Layout / Ergonomics </a:t>
            </a:r>
          </a:p>
          <a:p>
            <a:pPr marL="285750" indent="-285750">
              <a:buFont typeface="Wingdings" panose="05000000000000000000" pitchFamily="2" charset="2"/>
              <a:buChar char="Ø"/>
            </a:pPr>
            <a:r>
              <a:rPr lang="en-US" sz="1300" dirty="0"/>
              <a:t>Regulations </a:t>
            </a:r>
          </a:p>
          <a:p>
            <a:pPr marL="285750" indent="-285750">
              <a:buFont typeface="Wingdings" panose="05000000000000000000" pitchFamily="2" charset="2"/>
              <a:buChar char="Ø"/>
            </a:pPr>
            <a:r>
              <a:rPr lang="en-US" sz="1300" dirty="0"/>
              <a:t>Concept BoM </a:t>
            </a:r>
          </a:p>
          <a:p>
            <a:pPr marL="285750" indent="-285750">
              <a:buFont typeface="Wingdings" panose="05000000000000000000" pitchFamily="2" charset="2"/>
              <a:buChar char="Ø"/>
            </a:pPr>
            <a:r>
              <a:rPr lang="en-US" sz="1300" dirty="0"/>
              <a:t>Cost Cascading </a:t>
            </a:r>
          </a:p>
        </p:txBody>
      </p:sp>
      <p:sp>
        <p:nvSpPr>
          <p:cNvPr id="33" name="TextBox 32">
            <a:extLst>
              <a:ext uri="{FF2B5EF4-FFF2-40B4-BE49-F238E27FC236}">
                <a16:creationId xmlns:a16="http://schemas.microsoft.com/office/drawing/2014/main" id="{6DDC0CF0-B52D-BA6B-A7B2-2FAE1A07D8A7}"/>
              </a:ext>
            </a:extLst>
          </p:cNvPr>
          <p:cNvSpPr txBox="1"/>
          <p:nvPr/>
        </p:nvSpPr>
        <p:spPr>
          <a:xfrm>
            <a:off x="8991602" y="1552526"/>
            <a:ext cx="2936873" cy="892552"/>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Mechanical Systems </a:t>
            </a:r>
          </a:p>
          <a:p>
            <a:pPr marL="285750" indent="-285750">
              <a:buFont typeface="Wingdings" panose="05000000000000000000" pitchFamily="2" charset="2"/>
              <a:buChar char="Ø"/>
            </a:pPr>
            <a:r>
              <a:rPr lang="en-US" sz="1300" dirty="0"/>
              <a:t>Vehicle Electricals </a:t>
            </a:r>
          </a:p>
          <a:p>
            <a:pPr marL="285750" indent="-285750">
              <a:buFont typeface="Wingdings" panose="05000000000000000000" pitchFamily="2" charset="2"/>
              <a:buChar char="Ø"/>
            </a:pPr>
            <a:r>
              <a:rPr lang="en-US" sz="1300" dirty="0"/>
              <a:t>Communication &amp; Control Architecture </a:t>
            </a:r>
          </a:p>
        </p:txBody>
      </p:sp>
      <p:sp>
        <p:nvSpPr>
          <p:cNvPr id="35" name="TextBox 34">
            <a:extLst>
              <a:ext uri="{FF2B5EF4-FFF2-40B4-BE49-F238E27FC236}">
                <a16:creationId xmlns:a16="http://schemas.microsoft.com/office/drawing/2014/main" id="{1C2AAB42-EE8B-13DE-F2A3-367748C76CA5}"/>
              </a:ext>
            </a:extLst>
          </p:cNvPr>
          <p:cNvSpPr txBox="1"/>
          <p:nvPr/>
        </p:nvSpPr>
        <p:spPr>
          <a:xfrm>
            <a:off x="1002634" y="2768820"/>
            <a:ext cx="2202682" cy="307777"/>
          </a:xfrm>
          <a:prstGeom prst="rect">
            <a:avLst/>
          </a:prstGeom>
          <a:noFill/>
        </p:spPr>
        <p:txBody>
          <a:bodyPr wrap="square" rtlCol="0">
            <a:spAutoFit/>
          </a:bodyPr>
          <a:lstStyle/>
          <a:p>
            <a:r>
              <a:rPr lang="en-US" sz="1400" b="1" dirty="0">
                <a:solidFill>
                  <a:srgbClr val="0A4D88"/>
                </a:solidFill>
              </a:rPr>
              <a:t>System Sizing / Selection </a:t>
            </a:r>
          </a:p>
        </p:txBody>
      </p:sp>
      <p:sp>
        <p:nvSpPr>
          <p:cNvPr id="38" name="TextBox 37">
            <a:extLst>
              <a:ext uri="{FF2B5EF4-FFF2-40B4-BE49-F238E27FC236}">
                <a16:creationId xmlns:a16="http://schemas.microsoft.com/office/drawing/2014/main" id="{383CC5C1-1ABD-DE0F-C896-EC7511F9474A}"/>
              </a:ext>
            </a:extLst>
          </p:cNvPr>
          <p:cNvSpPr txBox="1"/>
          <p:nvPr/>
        </p:nvSpPr>
        <p:spPr>
          <a:xfrm>
            <a:off x="4081082" y="2768820"/>
            <a:ext cx="2202682" cy="307777"/>
          </a:xfrm>
          <a:prstGeom prst="rect">
            <a:avLst/>
          </a:prstGeom>
          <a:noFill/>
        </p:spPr>
        <p:txBody>
          <a:bodyPr wrap="square" rtlCol="0">
            <a:spAutoFit/>
          </a:bodyPr>
          <a:lstStyle/>
          <a:p>
            <a:r>
              <a:rPr lang="en-US" sz="1400" b="1" dirty="0">
                <a:solidFill>
                  <a:srgbClr val="0A4D88"/>
                </a:solidFill>
              </a:rPr>
              <a:t>Detailed Design </a:t>
            </a:r>
          </a:p>
        </p:txBody>
      </p:sp>
      <p:sp>
        <p:nvSpPr>
          <p:cNvPr id="41" name="TextBox 40">
            <a:extLst>
              <a:ext uri="{FF2B5EF4-FFF2-40B4-BE49-F238E27FC236}">
                <a16:creationId xmlns:a16="http://schemas.microsoft.com/office/drawing/2014/main" id="{B7A1093A-6113-BA0B-89A1-E98DB8CF5B1A}"/>
              </a:ext>
            </a:extLst>
          </p:cNvPr>
          <p:cNvSpPr txBox="1"/>
          <p:nvPr/>
        </p:nvSpPr>
        <p:spPr>
          <a:xfrm>
            <a:off x="6690850" y="2778589"/>
            <a:ext cx="2202682" cy="307777"/>
          </a:xfrm>
          <a:prstGeom prst="rect">
            <a:avLst/>
          </a:prstGeom>
          <a:noFill/>
        </p:spPr>
        <p:txBody>
          <a:bodyPr wrap="square" rtlCol="0">
            <a:spAutoFit/>
          </a:bodyPr>
          <a:lstStyle/>
          <a:p>
            <a:r>
              <a:rPr lang="en-US" sz="1400" b="1" dirty="0">
                <a:solidFill>
                  <a:srgbClr val="0A4D88"/>
                </a:solidFill>
              </a:rPr>
              <a:t>Vehicle Integration </a:t>
            </a:r>
          </a:p>
        </p:txBody>
      </p:sp>
      <p:sp>
        <p:nvSpPr>
          <p:cNvPr id="44" name="TextBox 43">
            <a:extLst>
              <a:ext uri="{FF2B5EF4-FFF2-40B4-BE49-F238E27FC236}">
                <a16:creationId xmlns:a16="http://schemas.microsoft.com/office/drawing/2014/main" id="{DDF7E4EC-B8C7-C096-09C7-0FD438995BFB}"/>
              </a:ext>
            </a:extLst>
          </p:cNvPr>
          <p:cNvSpPr txBox="1"/>
          <p:nvPr/>
        </p:nvSpPr>
        <p:spPr>
          <a:xfrm>
            <a:off x="9350732" y="2768820"/>
            <a:ext cx="2202682" cy="307777"/>
          </a:xfrm>
          <a:prstGeom prst="rect">
            <a:avLst/>
          </a:prstGeom>
          <a:noFill/>
        </p:spPr>
        <p:txBody>
          <a:bodyPr wrap="square" rtlCol="0">
            <a:spAutoFit/>
          </a:bodyPr>
          <a:lstStyle/>
          <a:p>
            <a:r>
              <a:rPr lang="en-US" sz="1400" b="1" dirty="0">
                <a:solidFill>
                  <a:srgbClr val="0A4D88"/>
                </a:solidFill>
              </a:rPr>
              <a:t>Supply Chain Management</a:t>
            </a:r>
          </a:p>
        </p:txBody>
      </p:sp>
      <p:sp>
        <p:nvSpPr>
          <p:cNvPr id="45" name="TextBox 44">
            <a:extLst>
              <a:ext uri="{FF2B5EF4-FFF2-40B4-BE49-F238E27FC236}">
                <a16:creationId xmlns:a16="http://schemas.microsoft.com/office/drawing/2014/main" id="{F526352D-F648-4C03-E5F6-0EA7A9296F5C}"/>
              </a:ext>
            </a:extLst>
          </p:cNvPr>
          <p:cNvSpPr txBox="1"/>
          <p:nvPr/>
        </p:nvSpPr>
        <p:spPr>
          <a:xfrm>
            <a:off x="594344" y="3140569"/>
            <a:ext cx="2792362" cy="1092607"/>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Powertrain Elements</a:t>
            </a:r>
          </a:p>
          <a:p>
            <a:pPr marL="285750" indent="-285750">
              <a:buFont typeface="Wingdings" panose="05000000000000000000" pitchFamily="2" charset="2"/>
              <a:buChar char="Ø"/>
            </a:pPr>
            <a:r>
              <a:rPr lang="en-US" sz="1300" dirty="0" err="1"/>
              <a:t>SoR</a:t>
            </a:r>
            <a:r>
              <a:rPr lang="en-US" sz="1300" dirty="0"/>
              <a:t> for proprietary  systems (Brakes, Suspension, Steering. Seats etc.)</a:t>
            </a:r>
          </a:p>
          <a:p>
            <a:pPr marL="285750" indent="-285750">
              <a:buFont typeface="Wingdings" panose="05000000000000000000" pitchFamily="2" charset="2"/>
              <a:buChar char="Ø"/>
            </a:pPr>
            <a:r>
              <a:rPr lang="en-US" sz="1300" dirty="0"/>
              <a:t>Vehicle Simulations</a:t>
            </a:r>
          </a:p>
        </p:txBody>
      </p:sp>
      <p:sp>
        <p:nvSpPr>
          <p:cNvPr id="46" name="TextBox 45">
            <a:extLst>
              <a:ext uri="{FF2B5EF4-FFF2-40B4-BE49-F238E27FC236}">
                <a16:creationId xmlns:a16="http://schemas.microsoft.com/office/drawing/2014/main" id="{FE65B1D3-6E3B-30CB-1625-223A8FCFBEF1}"/>
              </a:ext>
            </a:extLst>
          </p:cNvPr>
          <p:cNvSpPr txBox="1"/>
          <p:nvPr/>
        </p:nvSpPr>
        <p:spPr>
          <a:xfrm>
            <a:off x="3697624" y="3140569"/>
            <a:ext cx="2497647" cy="1492716"/>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Platform /Chassis Design </a:t>
            </a:r>
          </a:p>
          <a:p>
            <a:pPr marL="285750" indent="-285750">
              <a:buFont typeface="Wingdings" panose="05000000000000000000" pitchFamily="2" charset="2"/>
              <a:buChar char="Ø"/>
            </a:pPr>
            <a:r>
              <a:rPr lang="en-US" sz="1300" dirty="0"/>
              <a:t>Upper Body Design </a:t>
            </a:r>
          </a:p>
          <a:p>
            <a:pPr marL="285750" indent="-285750">
              <a:buFont typeface="Wingdings" panose="05000000000000000000" pitchFamily="2" charset="2"/>
              <a:buChar char="Ø"/>
            </a:pPr>
            <a:r>
              <a:rPr lang="en-US" sz="1300" dirty="0"/>
              <a:t>System &amp; Vehicle Level : Virtual Validation </a:t>
            </a:r>
          </a:p>
          <a:p>
            <a:pPr marL="285750" indent="-285750">
              <a:buFont typeface="Wingdings" panose="05000000000000000000" pitchFamily="2" charset="2"/>
              <a:buChar char="Ø"/>
            </a:pPr>
            <a:r>
              <a:rPr lang="en-US" sz="1300" dirty="0"/>
              <a:t>BoM Management </a:t>
            </a:r>
          </a:p>
          <a:p>
            <a:pPr marL="285750" indent="-285750">
              <a:buFont typeface="Wingdings" panose="05000000000000000000" pitchFamily="2" charset="2"/>
              <a:buChar char="Ø"/>
            </a:pPr>
            <a:r>
              <a:rPr lang="en-US" sz="1300" dirty="0"/>
              <a:t>Weight Management </a:t>
            </a:r>
          </a:p>
          <a:p>
            <a:pPr marL="285750" indent="-285750">
              <a:buFont typeface="Wingdings" panose="05000000000000000000" pitchFamily="2" charset="2"/>
              <a:buChar char="Ø"/>
            </a:pPr>
            <a:r>
              <a:rPr lang="en-US" sz="1300" dirty="0"/>
              <a:t>Supplier Onboarding </a:t>
            </a:r>
          </a:p>
        </p:txBody>
      </p:sp>
      <p:sp>
        <p:nvSpPr>
          <p:cNvPr id="47" name="TextBox 46">
            <a:extLst>
              <a:ext uri="{FF2B5EF4-FFF2-40B4-BE49-F238E27FC236}">
                <a16:creationId xmlns:a16="http://schemas.microsoft.com/office/drawing/2014/main" id="{05A5F118-5899-9F2D-A9DF-15D1A9733DB8}"/>
              </a:ext>
            </a:extLst>
          </p:cNvPr>
          <p:cNvSpPr txBox="1"/>
          <p:nvPr/>
        </p:nvSpPr>
        <p:spPr>
          <a:xfrm>
            <a:off x="6312054" y="3140569"/>
            <a:ext cx="2591310" cy="1492716"/>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Platform / UB Integration </a:t>
            </a:r>
          </a:p>
          <a:p>
            <a:pPr marL="285750" indent="-285750">
              <a:buFont typeface="Wingdings" panose="05000000000000000000" pitchFamily="2" charset="2"/>
              <a:buChar char="Ø"/>
            </a:pPr>
            <a:r>
              <a:rPr lang="en-US" sz="1300" dirty="0"/>
              <a:t>Mech/ Elec/ EE Integration</a:t>
            </a:r>
          </a:p>
          <a:p>
            <a:pPr marL="285750" indent="-285750">
              <a:buFont typeface="Wingdings" panose="05000000000000000000" pitchFamily="2" charset="2"/>
              <a:buChar char="Ø"/>
            </a:pPr>
            <a:r>
              <a:rPr lang="en-US" sz="1300" dirty="0"/>
              <a:t>Ensuring </a:t>
            </a:r>
          </a:p>
          <a:p>
            <a:pPr marL="742950" lvl="1" indent="-285750">
              <a:buFont typeface="Wingdings" panose="05000000000000000000" pitchFamily="2" charset="2"/>
              <a:buChar char="§"/>
            </a:pPr>
            <a:r>
              <a:rPr lang="en-US" sz="1300" dirty="0"/>
              <a:t>System / Performance</a:t>
            </a:r>
          </a:p>
          <a:p>
            <a:pPr marL="742950" lvl="1" indent="-285750">
              <a:buFont typeface="Wingdings" panose="05000000000000000000" pitchFamily="2" charset="2"/>
              <a:buChar char="§"/>
            </a:pPr>
            <a:r>
              <a:rPr lang="en-US" sz="1300" dirty="0"/>
              <a:t>Product Cost </a:t>
            </a:r>
          </a:p>
          <a:p>
            <a:pPr marL="742950" lvl="1" indent="-285750">
              <a:buFont typeface="Wingdings" panose="05000000000000000000" pitchFamily="2" charset="2"/>
              <a:buChar char="§"/>
            </a:pPr>
            <a:r>
              <a:rPr lang="en-US" sz="1300" dirty="0"/>
              <a:t>Investment limits </a:t>
            </a:r>
          </a:p>
          <a:p>
            <a:pPr marL="742950" lvl="1" indent="-285750">
              <a:buFont typeface="Wingdings" panose="05000000000000000000" pitchFamily="2" charset="2"/>
              <a:buChar char="§"/>
            </a:pPr>
            <a:r>
              <a:rPr lang="en-US" sz="1300" dirty="0"/>
              <a:t>Regulatory Compliance</a:t>
            </a:r>
          </a:p>
        </p:txBody>
      </p:sp>
      <p:sp>
        <p:nvSpPr>
          <p:cNvPr id="48" name="TextBox 47">
            <a:extLst>
              <a:ext uri="{FF2B5EF4-FFF2-40B4-BE49-F238E27FC236}">
                <a16:creationId xmlns:a16="http://schemas.microsoft.com/office/drawing/2014/main" id="{08609CE4-0966-D6A8-B83B-B0DD62BD598F}"/>
              </a:ext>
            </a:extLst>
          </p:cNvPr>
          <p:cNvSpPr txBox="1"/>
          <p:nvPr/>
        </p:nvSpPr>
        <p:spPr>
          <a:xfrm>
            <a:off x="8991602" y="3140569"/>
            <a:ext cx="2936874" cy="1492716"/>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RFQ process management </a:t>
            </a:r>
          </a:p>
          <a:p>
            <a:pPr marL="285750" indent="-285750">
              <a:buFont typeface="Wingdings" panose="05000000000000000000" pitchFamily="2" charset="2"/>
              <a:buChar char="Ø"/>
            </a:pPr>
            <a:r>
              <a:rPr lang="en-US" sz="1300" dirty="0"/>
              <a:t>Supplier audit, selection &amp; Onboarding   </a:t>
            </a:r>
          </a:p>
          <a:p>
            <a:pPr marL="285750" indent="-285750">
              <a:buFont typeface="Wingdings" panose="05000000000000000000" pitchFamily="2" charset="2"/>
              <a:buChar char="Ø"/>
            </a:pPr>
            <a:r>
              <a:rPr lang="en-US" sz="1300" dirty="0"/>
              <a:t>Tooling Development </a:t>
            </a:r>
          </a:p>
          <a:p>
            <a:pPr marL="285750" indent="-285750">
              <a:buFont typeface="Wingdings" panose="05000000000000000000" pitchFamily="2" charset="2"/>
              <a:buChar char="Ø"/>
            </a:pPr>
            <a:r>
              <a:rPr lang="en-US" sz="1300" dirty="0"/>
              <a:t>PPAP / PSW</a:t>
            </a:r>
          </a:p>
          <a:p>
            <a:pPr marL="285750" indent="-285750">
              <a:buFont typeface="Wingdings" panose="05000000000000000000" pitchFamily="2" charset="2"/>
              <a:buChar char="Ø"/>
            </a:pPr>
            <a:r>
              <a:rPr lang="en-US" sz="1300" dirty="0"/>
              <a:t>Post </a:t>
            </a:r>
            <a:r>
              <a:rPr lang="en-US" sz="1300" dirty="0" err="1"/>
              <a:t>SoP</a:t>
            </a:r>
            <a:r>
              <a:rPr lang="en-US" sz="1300" dirty="0"/>
              <a:t> Support </a:t>
            </a:r>
          </a:p>
          <a:p>
            <a:pPr marL="285750" indent="-285750">
              <a:buFont typeface="Wingdings" panose="05000000000000000000" pitchFamily="2" charset="2"/>
              <a:buChar char="Ø"/>
            </a:pPr>
            <a:r>
              <a:rPr lang="en-US" sz="1300" dirty="0"/>
              <a:t>Simultaneous Engineering</a:t>
            </a:r>
          </a:p>
        </p:txBody>
      </p:sp>
      <p:sp>
        <p:nvSpPr>
          <p:cNvPr id="50" name="TextBox 49">
            <a:extLst>
              <a:ext uri="{FF2B5EF4-FFF2-40B4-BE49-F238E27FC236}">
                <a16:creationId xmlns:a16="http://schemas.microsoft.com/office/drawing/2014/main" id="{16E7A0DB-3F78-579E-88E9-FB1A3E75885C}"/>
              </a:ext>
            </a:extLst>
          </p:cNvPr>
          <p:cNvSpPr txBox="1"/>
          <p:nvPr/>
        </p:nvSpPr>
        <p:spPr>
          <a:xfrm>
            <a:off x="1002634" y="4906740"/>
            <a:ext cx="2202682" cy="307777"/>
          </a:xfrm>
          <a:prstGeom prst="rect">
            <a:avLst/>
          </a:prstGeom>
          <a:noFill/>
        </p:spPr>
        <p:txBody>
          <a:bodyPr wrap="square" rtlCol="0">
            <a:spAutoFit/>
          </a:bodyPr>
          <a:lstStyle/>
          <a:p>
            <a:r>
              <a:rPr lang="en-US" sz="1400" b="1" dirty="0">
                <a:solidFill>
                  <a:srgbClr val="0A4D88"/>
                </a:solidFill>
              </a:rPr>
              <a:t>Vehicle Electricals </a:t>
            </a:r>
          </a:p>
        </p:txBody>
      </p:sp>
      <p:sp>
        <p:nvSpPr>
          <p:cNvPr id="53" name="TextBox 52">
            <a:extLst>
              <a:ext uri="{FF2B5EF4-FFF2-40B4-BE49-F238E27FC236}">
                <a16:creationId xmlns:a16="http://schemas.microsoft.com/office/drawing/2014/main" id="{50B7F448-16A2-8E61-FC3A-3CD93C199976}"/>
              </a:ext>
            </a:extLst>
          </p:cNvPr>
          <p:cNvSpPr txBox="1"/>
          <p:nvPr/>
        </p:nvSpPr>
        <p:spPr>
          <a:xfrm>
            <a:off x="4081082" y="4916509"/>
            <a:ext cx="2202682" cy="307777"/>
          </a:xfrm>
          <a:prstGeom prst="rect">
            <a:avLst/>
          </a:prstGeom>
          <a:noFill/>
        </p:spPr>
        <p:txBody>
          <a:bodyPr wrap="square" rtlCol="0">
            <a:spAutoFit/>
          </a:bodyPr>
          <a:lstStyle/>
          <a:p>
            <a:pPr lvl="0">
              <a:defRPr/>
            </a:pPr>
            <a:r>
              <a:rPr lang="en-US" sz="1400" b="1" kern="0" dirty="0">
                <a:solidFill>
                  <a:srgbClr val="0A4D88"/>
                </a:solidFill>
              </a:rPr>
              <a:t>Electronics &amp; Software </a:t>
            </a:r>
          </a:p>
        </p:txBody>
      </p:sp>
      <p:sp>
        <p:nvSpPr>
          <p:cNvPr id="56" name="TextBox 55">
            <a:extLst>
              <a:ext uri="{FF2B5EF4-FFF2-40B4-BE49-F238E27FC236}">
                <a16:creationId xmlns:a16="http://schemas.microsoft.com/office/drawing/2014/main" id="{5047BEE5-1AB7-EC84-8448-ADA3A6F72159}"/>
              </a:ext>
            </a:extLst>
          </p:cNvPr>
          <p:cNvSpPr txBox="1"/>
          <p:nvPr/>
        </p:nvSpPr>
        <p:spPr>
          <a:xfrm>
            <a:off x="6690850" y="4906740"/>
            <a:ext cx="2202682" cy="307777"/>
          </a:xfrm>
          <a:prstGeom prst="rect">
            <a:avLst/>
          </a:prstGeom>
          <a:noFill/>
        </p:spPr>
        <p:txBody>
          <a:bodyPr wrap="square" rtlCol="0">
            <a:spAutoFit/>
          </a:bodyPr>
          <a:lstStyle/>
          <a:p>
            <a:pPr lvl="0">
              <a:defRPr/>
            </a:pPr>
            <a:r>
              <a:rPr lang="en-US" sz="1400" b="1" kern="0" dirty="0">
                <a:solidFill>
                  <a:srgbClr val="0A4D88"/>
                </a:solidFill>
              </a:rPr>
              <a:t>Prototyping</a:t>
            </a:r>
          </a:p>
        </p:txBody>
      </p:sp>
      <p:sp>
        <p:nvSpPr>
          <p:cNvPr id="59" name="TextBox 58">
            <a:extLst>
              <a:ext uri="{FF2B5EF4-FFF2-40B4-BE49-F238E27FC236}">
                <a16:creationId xmlns:a16="http://schemas.microsoft.com/office/drawing/2014/main" id="{1E7C4119-E419-C4D9-CCB6-0EBC1B6EAB0C}"/>
              </a:ext>
            </a:extLst>
          </p:cNvPr>
          <p:cNvSpPr txBox="1"/>
          <p:nvPr/>
        </p:nvSpPr>
        <p:spPr>
          <a:xfrm>
            <a:off x="9350732" y="4916509"/>
            <a:ext cx="2408650" cy="307777"/>
          </a:xfrm>
          <a:prstGeom prst="rect">
            <a:avLst/>
          </a:prstGeom>
          <a:noFill/>
        </p:spPr>
        <p:txBody>
          <a:bodyPr wrap="square" rtlCol="0">
            <a:spAutoFit/>
          </a:bodyPr>
          <a:lstStyle/>
          <a:p>
            <a:r>
              <a:rPr lang="en-US" sz="1400" b="1" dirty="0">
                <a:solidFill>
                  <a:srgbClr val="0A4D88"/>
                </a:solidFill>
              </a:rPr>
              <a:t>Physical Testing / Certification</a:t>
            </a:r>
          </a:p>
        </p:txBody>
      </p:sp>
      <p:sp>
        <p:nvSpPr>
          <p:cNvPr id="60" name="TextBox 59">
            <a:extLst>
              <a:ext uri="{FF2B5EF4-FFF2-40B4-BE49-F238E27FC236}">
                <a16:creationId xmlns:a16="http://schemas.microsoft.com/office/drawing/2014/main" id="{1DEEF047-5A96-1418-FFA4-615960BC7931}"/>
              </a:ext>
            </a:extLst>
          </p:cNvPr>
          <p:cNvSpPr txBox="1"/>
          <p:nvPr/>
        </p:nvSpPr>
        <p:spPr>
          <a:xfrm>
            <a:off x="594343" y="5268657"/>
            <a:ext cx="3338559" cy="1092607"/>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Architecture  / Load Calculations</a:t>
            </a:r>
          </a:p>
          <a:p>
            <a:pPr marL="285750" indent="-285750">
              <a:buFont typeface="Wingdings" panose="05000000000000000000" pitchFamily="2" charset="2"/>
              <a:buChar char="Ø"/>
            </a:pPr>
            <a:r>
              <a:rPr lang="en-US" sz="1300" dirty="0"/>
              <a:t>Schematics / Layout </a:t>
            </a:r>
          </a:p>
          <a:p>
            <a:pPr marL="285750" indent="-285750">
              <a:buFont typeface="Wingdings" panose="05000000000000000000" pitchFamily="2" charset="2"/>
              <a:buChar char="Ø"/>
            </a:pPr>
            <a:r>
              <a:rPr lang="en-US" sz="1300" dirty="0"/>
              <a:t>Wiring Harness Design </a:t>
            </a:r>
          </a:p>
          <a:p>
            <a:pPr marL="285750" indent="-285750">
              <a:buFont typeface="Wingdings" panose="05000000000000000000" pitchFamily="2" charset="2"/>
              <a:buChar char="Ø"/>
            </a:pPr>
            <a:r>
              <a:rPr lang="en-US" sz="1300" dirty="0"/>
              <a:t>Form Board Drawing </a:t>
            </a:r>
          </a:p>
          <a:p>
            <a:pPr marL="285750" indent="-285750">
              <a:buFont typeface="Wingdings" panose="05000000000000000000" pitchFamily="2" charset="2"/>
              <a:buChar char="Ø"/>
            </a:pPr>
            <a:r>
              <a:rPr lang="en-US" sz="1300" dirty="0"/>
              <a:t>Integration of Electrical components </a:t>
            </a:r>
          </a:p>
        </p:txBody>
      </p:sp>
      <p:sp>
        <p:nvSpPr>
          <p:cNvPr id="61" name="TextBox 60">
            <a:extLst>
              <a:ext uri="{FF2B5EF4-FFF2-40B4-BE49-F238E27FC236}">
                <a16:creationId xmlns:a16="http://schemas.microsoft.com/office/drawing/2014/main" id="{3CE52A3F-D440-A076-99A1-2C4FDCBA1B1A}"/>
              </a:ext>
            </a:extLst>
          </p:cNvPr>
          <p:cNvSpPr txBox="1"/>
          <p:nvPr/>
        </p:nvSpPr>
        <p:spPr>
          <a:xfrm>
            <a:off x="3775333" y="5268657"/>
            <a:ext cx="2497647" cy="1492716"/>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Selection of OTS HW </a:t>
            </a:r>
          </a:p>
          <a:p>
            <a:pPr marL="285750" indent="-285750">
              <a:buFont typeface="Wingdings" panose="05000000000000000000" pitchFamily="2" charset="2"/>
              <a:buChar char="Ø"/>
            </a:pPr>
            <a:r>
              <a:rPr lang="en-US" sz="1300" dirty="0"/>
              <a:t>Integration of EE Components (BCM, Cluster </a:t>
            </a:r>
            <a:r>
              <a:rPr lang="en-US" sz="1300" dirty="0" err="1"/>
              <a:t>etc</a:t>
            </a:r>
            <a:r>
              <a:rPr lang="en-US" sz="1300" dirty="0"/>
              <a:t>)</a:t>
            </a:r>
          </a:p>
          <a:p>
            <a:pPr marL="285750" indent="-285750">
              <a:buFont typeface="Wingdings" panose="05000000000000000000" pitchFamily="2" charset="2"/>
              <a:buChar char="Ø"/>
            </a:pPr>
            <a:r>
              <a:rPr lang="en-US" sz="1300" dirty="0"/>
              <a:t>Software Architecture </a:t>
            </a:r>
          </a:p>
          <a:p>
            <a:pPr marL="285750" indent="-285750">
              <a:buFont typeface="Wingdings" panose="05000000000000000000" pitchFamily="2" charset="2"/>
              <a:buChar char="Ø"/>
            </a:pPr>
            <a:r>
              <a:rPr lang="en-US" sz="1300" dirty="0"/>
              <a:t>Software Development </a:t>
            </a:r>
          </a:p>
          <a:p>
            <a:pPr marL="285750" indent="-285750">
              <a:buFont typeface="Wingdings" panose="05000000000000000000" pitchFamily="2" charset="2"/>
              <a:buChar char="Ø"/>
            </a:pPr>
            <a:r>
              <a:rPr lang="en-US" sz="1300" dirty="0"/>
              <a:t>SW Testing </a:t>
            </a:r>
          </a:p>
          <a:p>
            <a:pPr marL="285750" indent="-285750">
              <a:buFont typeface="Wingdings" panose="05000000000000000000" pitchFamily="2" charset="2"/>
              <a:buChar char="Ø"/>
            </a:pPr>
            <a:r>
              <a:rPr lang="en-US" sz="1300" dirty="0"/>
              <a:t>SW Diagnostics</a:t>
            </a:r>
          </a:p>
        </p:txBody>
      </p:sp>
      <p:sp>
        <p:nvSpPr>
          <p:cNvPr id="62" name="TextBox 61">
            <a:extLst>
              <a:ext uri="{FF2B5EF4-FFF2-40B4-BE49-F238E27FC236}">
                <a16:creationId xmlns:a16="http://schemas.microsoft.com/office/drawing/2014/main" id="{358A29B8-4D45-3A23-AA9F-72FEE077DCA1}"/>
              </a:ext>
            </a:extLst>
          </p:cNvPr>
          <p:cNvSpPr txBox="1"/>
          <p:nvPr/>
        </p:nvSpPr>
        <p:spPr>
          <a:xfrm>
            <a:off x="6312054" y="5268657"/>
            <a:ext cx="1996204" cy="1292662"/>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Component Sourcing (Proto or production process)</a:t>
            </a:r>
          </a:p>
          <a:p>
            <a:pPr marL="285750" indent="-285750">
              <a:buFont typeface="Wingdings" panose="05000000000000000000" pitchFamily="2" charset="2"/>
              <a:buChar char="Ø"/>
            </a:pPr>
            <a:r>
              <a:rPr lang="en-US" sz="1300" dirty="0"/>
              <a:t>Inspection and System / Vehicle Assembly </a:t>
            </a:r>
          </a:p>
          <a:p>
            <a:pPr marL="285750" indent="-285750">
              <a:buFont typeface="Wingdings" panose="05000000000000000000" pitchFamily="2" charset="2"/>
              <a:buChar char="Ø"/>
            </a:pPr>
            <a:r>
              <a:rPr lang="en-US" sz="1300" dirty="0"/>
              <a:t>Static Checks</a:t>
            </a:r>
          </a:p>
        </p:txBody>
      </p:sp>
      <p:sp>
        <p:nvSpPr>
          <p:cNvPr id="63" name="TextBox 62">
            <a:extLst>
              <a:ext uri="{FF2B5EF4-FFF2-40B4-BE49-F238E27FC236}">
                <a16:creationId xmlns:a16="http://schemas.microsoft.com/office/drawing/2014/main" id="{8DE3FE65-15E2-3262-F702-FA7B4ADF1123}"/>
              </a:ext>
            </a:extLst>
          </p:cNvPr>
          <p:cNvSpPr txBox="1"/>
          <p:nvPr/>
        </p:nvSpPr>
        <p:spPr>
          <a:xfrm>
            <a:off x="8991601" y="5268657"/>
            <a:ext cx="2846433" cy="1292662"/>
          </a:xfrm>
          <a:prstGeom prst="rect">
            <a:avLst/>
          </a:prstGeom>
          <a:noFill/>
        </p:spPr>
        <p:txBody>
          <a:bodyPr wrap="square" rtlCol="0">
            <a:spAutoFit/>
          </a:bodyPr>
          <a:lstStyle/>
          <a:p>
            <a:pPr marL="285750" indent="-285750">
              <a:buFont typeface="Wingdings" panose="05000000000000000000" pitchFamily="2" charset="2"/>
              <a:buChar char="Ø"/>
            </a:pPr>
            <a:r>
              <a:rPr lang="en-US" sz="1300" dirty="0"/>
              <a:t>Performance Trials</a:t>
            </a:r>
          </a:p>
          <a:p>
            <a:pPr marL="285750" indent="-285750">
              <a:buFont typeface="Wingdings" panose="05000000000000000000" pitchFamily="2" charset="2"/>
              <a:buChar char="Ø"/>
            </a:pPr>
            <a:r>
              <a:rPr lang="en-US" sz="1300" dirty="0"/>
              <a:t>Durability Testing </a:t>
            </a:r>
          </a:p>
          <a:p>
            <a:pPr marL="285750" indent="-285750">
              <a:buFont typeface="Wingdings" panose="05000000000000000000" pitchFamily="2" charset="2"/>
              <a:buChar char="Ø"/>
            </a:pPr>
            <a:r>
              <a:rPr lang="en-US" sz="1300" dirty="0"/>
              <a:t>EE / SW testing using </a:t>
            </a:r>
          </a:p>
          <a:p>
            <a:pPr marL="285750" indent="-285750">
              <a:buFont typeface="Wingdings" panose="05000000000000000000" pitchFamily="2" charset="2"/>
              <a:buChar char="Ø"/>
            </a:pPr>
            <a:r>
              <a:rPr lang="en-US" sz="1300" dirty="0"/>
              <a:t>Vehicle HIL </a:t>
            </a:r>
          </a:p>
          <a:p>
            <a:pPr marL="285750" indent="-285750">
              <a:buFont typeface="Wingdings" panose="05000000000000000000" pitchFamily="2" charset="2"/>
              <a:buChar char="Ø"/>
            </a:pPr>
            <a:r>
              <a:rPr lang="en-US" sz="1300" dirty="0"/>
              <a:t>LABCAR</a:t>
            </a:r>
          </a:p>
          <a:p>
            <a:pPr marL="285750" indent="-285750">
              <a:buFont typeface="Wingdings" panose="05000000000000000000" pitchFamily="2" charset="2"/>
              <a:buChar char="Ø"/>
            </a:pPr>
            <a:r>
              <a:rPr lang="en-US" sz="1300" dirty="0"/>
              <a:t>Compliance Testing </a:t>
            </a:r>
          </a:p>
        </p:txBody>
      </p:sp>
      <p:pic>
        <p:nvPicPr>
          <p:cNvPr id="173" name="Picture 172" descr="A blue graphic with a magnifying glass and a graph&#10;&#10;AI-generated content may be incorrect.">
            <a:extLst>
              <a:ext uri="{FF2B5EF4-FFF2-40B4-BE49-F238E27FC236}">
                <a16:creationId xmlns:a16="http://schemas.microsoft.com/office/drawing/2014/main" id="{304D746E-E103-3702-4AC9-9126C853F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01" y="1197741"/>
            <a:ext cx="309716" cy="309716"/>
          </a:xfrm>
          <a:prstGeom prst="rect">
            <a:avLst/>
          </a:prstGeom>
        </p:spPr>
      </p:pic>
      <p:pic>
        <p:nvPicPr>
          <p:cNvPr id="174" name="Picture 173" descr="A blue target with a dart in the center&#10;&#10;AI-generated content may be incorrect.">
            <a:extLst>
              <a:ext uri="{FF2B5EF4-FFF2-40B4-BE49-F238E27FC236}">
                <a16:creationId xmlns:a16="http://schemas.microsoft.com/office/drawing/2014/main" id="{109D7240-0CC8-B6FB-87DD-21FAA1890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9599" y="1197341"/>
            <a:ext cx="309716" cy="309716"/>
          </a:xfrm>
          <a:prstGeom prst="rect">
            <a:avLst/>
          </a:prstGeom>
        </p:spPr>
      </p:pic>
      <p:pic>
        <p:nvPicPr>
          <p:cNvPr id="175" name="Picture 174" descr="A blue icon of a paper and a pencil&#10;&#10;AI-generated content may be incorrect.">
            <a:extLst>
              <a:ext uri="{FF2B5EF4-FFF2-40B4-BE49-F238E27FC236}">
                <a16:creationId xmlns:a16="http://schemas.microsoft.com/office/drawing/2014/main" id="{2C65BA78-4D15-6881-4FE4-7DB6476CE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769" y="1189774"/>
            <a:ext cx="309716" cy="309716"/>
          </a:xfrm>
          <a:prstGeom prst="rect">
            <a:avLst/>
          </a:prstGeom>
        </p:spPr>
      </p:pic>
      <p:pic>
        <p:nvPicPr>
          <p:cNvPr id="176" name="Picture 175" descr="A blue line drawing of a compass&#10;&#10;AI-generated content may be incorrect.">
            <a:extLst>
              <a:ext uri="{FF2B5EF4-FFF2-40B4-BE49-F238E27FC236}">
                <a16:creationId xmlns:a16="http://schemas.microsoft.com/office/drawing/2014/main" id="{FF80C69C-BAE7-F845-FA6C-ABAF8FE70B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4369" y="1201287"/>
            <a:ext cx="309716" cy="309716"/>
          </a:xfrm>
          <a:prstGeom prst="rect">
            <a:avLst/>
          </a:prstGeom>
        </p:spPr>
      </p:pic>
      <p:pic>
        <p:nvPicPr>
          <p:cNvPr id="177" name="Picture 176" descr="A blue line icon with a cursor and a plus symbol&#10;&#10;AI-generated content may be incorrect.">
            <a:extLst>
              <a:ext uri="{FF2B5EF4-FFF2-40B4-BE49-F238E27FC236}">
                <a16:creationId xmlns:a16="http://schemas.microsoft.com/office/drawing/2014/main" id="{50E30939-10F2-239A-FB64-5E3CD4D9D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300" y="2809627"/>
            <a:ext cx="309716" cy="309716"/>
          </a:xfrm>
          <a:prstGeom prst="rect">
            <a:avLst/>
          </a:prstGeom>
        </p:spPr>
      </p:pic>
      <p:pic>
        <p:nvPicPr>
          <p:cNvPr id="178" name="Picture 177" descr="A blue line drawing of a paper and a pencil&#10;&#10;AI-generated content may be incorrect.">
            <a:extLst>
              <a:ext uri="{FF2B5EF4-FFF2-40B4-BE49-F238E27FC236}">
                <a16:creationId xmlns:a16="http://schemas.microsoft.com/office/drawing/2014/main" id="{820A719F-B315-3CF1-254C-9D306212E8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624" y="2793983"/>
            <a:ext cx="309716" cy="309716"/>
          </a:xfrm>
          <a:prstGeom prst="rect">
            <a:avLst/>
          </a:prstGeom>
        </p:spPr>
      </p:pic>
      <p:pic>
        <p:nvPicPr>
          <p:cNvPr id="179" name="Picture 178" descr="A blue and black logo of a car&#10;&#10;AI-generated content may be incorrect.">
            <a:extLst>
              <a:ext uri="{FF2B5EF4-FFF2-40B4-BE49-F238E27FC236}">
                <a16:creationId xmlns:a16="http://schemas.microsoft.com/office/drawing/2014/main" id="{58563D36-3B49-2192-C516-C78574C144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2842" y="2793983"/>
            <a:ext cx="309716" cy="309716"/>
          </a:xfrm>
          <a:prstGeom prst="rect">
            <a:avLst/>
          </a:prstGeom>
        </p:spPr>
      </p:pic>
      <p:pic>
        <p:nvPicPr>
          <p:cNvPr id="180" name="Picture 179" descr="A blue icon with icons around it&#10;&#10;AI-generated content may be incorrect.">
            <a:extLst>
              <a:ext uri="{FF2B5EF4-FFF2-40B4-BE49-F238E27FC236}">
                <a16:creationId xmlns:a16="http://schemas.microsoft.com/office/drawing/2014/main" id="{2E2F4274-CF67-3506-D92F-7F3F80BEBF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7666" y="2743200"/>
            <a:ext cx="388349" cy="388349"/>
          </a:xfrm>
          <a:prstGeom prst="rect">
            <a:avLst/>
          </a:prstGeom>
        </p:spPr>
      </p:pic>
      <p:pic>
        <p:nvPicPr>
          <p:cNvPr id="181" name="Picture 180" descr="A blue icon with a light bulb and a pencil&#10;&#10;AI-generated content may be incorrect.">
            <a:extLst>
              <a:ext uri="{FF2B5EF4-FFF2-40B4-BE49-F238E27FC236}">
                <a16:creationId xmlns:a16="http://schemas.microsoft.com/office/drawing/2014/main" id="{2F3CB464-615F-4019-3454-DEA278DD61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4948" y="4918257"/>
            <a:ext cx="361202" cy="361202"/>
          </a:xfrm>
          <a:prstGeom prst="rect">
            <a:avLst/>
          </a:prstGeom>
        </p:spPr>
      </p:pic>
      <p:pic>
        <p:nvPicPr>
          <p:cNvPr id="182" name="Picture 181" descr="A blue car with a plug&#10;&#10;AI-generated content may be incorrect.">
            <a:extLst>
              <a:ext uri="{FF2B5EF4-FFF2-40B4-BE49-F238E27FC236}">
                <a16:creationId xmlns:a16="http://schemas.microsoft.com/office/drawing/2014/main" id="{ACBF2E5E-9F6D-BA7A-AFD9-1F52461089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233" y="4941733"/>
            <a:ext cx="309716" cy="309716"/>
          </a:xfrm>
          <a:prstGeom prst="rect">
            <a:avLst/>
          </a:prstGeom>
        </p:spPr>
      </p:pic>
      <p:pic>
        <p:nvPicPr>
          <p:cNvPr id="183" name="Picture 182" descr="A computer screen with a gear inside&#10;&#10;AI-generated content may be incorrect.">
            <a:extLst>
              <a:ext uri="{FF2B5EF4-FFF2-40B4-BE49-F238E27FC236}">
                <a16:creationId xmlns:a16="http://schemas.microsoft.com/office/drawing/2014/main" id="{4D751FD2-4E74-8C49-2067-4D5F5E4AFF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03732" y="4941969"/>
            <a:ext cx="289816" cy="289816"/>
          </a:xfrm>
          <a:prstGeom prst="rect">
            <a:avLst/>
          </a:prstGeom>
        </p:spPr>
      </p:pic>
      <p:pic>
        <p:nvPicPr>
          <p:cNvPr id="184" name="Picture 183" descr="A blue and black icon with a stamp&#10;&#10;AI-generated content may be incorrect.">
            <a:extLst>
              <a:ext uri="{FF2B5EF4-FFF2-40B4-BE49-F238E27FC236}">
                <a16:creationId xmlns:a16="http://schemas.microsoft.com/office/drawing/2014/main" id="{012E555C-2F7A-7D68-8158-4E06422BD2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41230" y="4948594"/>
            <a:ext cx="295993" cy="295993"/>
          </a:xfrm>
          <a:prstGeom prst="rect">
            <a:avLst/>
          </a:prstGeom>
        </p:spPr>
      </p:pic>
    </p:spTree>
    <p:extLst>
      <p:ext uri="{BB962C8B-B14F-4D97-AF65-F5344CB8AC3E}">
        <p14:creationId xmlns:p14="http://schemas.microsoft.com/office/powerpoint/2010/main" val="4250619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01954-CCFF-86A6-AF11-45D4D2B8A8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61A5AEF-F2A8-5344-7C41-B17912E7EB82}"/>
              </a:ext>
            </a:extLst>
          </p:cNvPr>
          <p:cNvSpPr txBox="1"/>
          <p:nvPr/>
        </p:nvSpPr>
        <p:spPr>
          <a:xfrm>
            <a:off x="147484" y="206478"/>
            <a:ext cx="231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A13EBF-FA2E-9165-9112-0E8B5508E8B9}"/>
              </a:ext>
            </a:extLst>
          </p:cNvPr>
          <p:cNvGrpSpPr/>
          <p:nvPr/>
        </p:nvGrpSpPr>
        <p:grpSpPr>
          <a:xfrm>
            <a:off x="4705534" y="1206266"/>
            <a:ext cx="1623524" cy="1186996"/>
            <a:chOff x="4705534" y="1206266"/>
            <a:chExt cx="1623524" cy="1186996"/>
          </a:xfrm>
        </p:grpSpPr>
        <p:sp>
          <p:nvSpPr>
            <p:cNvPr id="14" name="Rectangle: Rounded Corners 13">
              <a:extLst>
                <a:ext uri="{FF2B5EF4-FFF2-40B4-BE49-F238E27FC236}">
                  <a16:creationId xmlns:a16="http://schemas.microsoft.com/office/drawing/2014/main" id="{CDCBDD69-7A07-BB03-7EE8-BC1FBEFEF9E2}"/>
                </a:ext>
              </a:extLst>
            </p:cNvPr>
            <p:cNvSpPr/>
            <p:nvPr/>
          </p:nvSpPr>
          <p:spPr>
            <a:xfrm>
              <a:off x="4707955" y="2162950"/>
              <a:ext cx="1621103"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Vehicle Photos </a:t>
              </a:r>
            </a:p>
          </p:txBody>
        </p:sp>
        <p:pic>
          <p:nvPicPr>
            <p:cNvPr id="19" name="Picture 18" descr="A white car parked on the side of a road&#10;&#10;Description automatically generated">
              <a:extLst>
                <a:ext uri="{FF2B5EF4-FFF2-40B4-BE49-F238E27FC236}">
                  <a16:creationId xmlns:a16="http://schemas.microsoft.com/office/drawing/2014/main" id="{6E5DD261-1271-4C47-8992-C0573D48A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534" y="1206266"/>
              <a:ext cx="1621103" cy="926590"/>
            </a:xfrm>
            <a:prstGeom prst="roundRect">
              <a:avLst/>
            </a:prstGeom>
            <a:ln w="19050">
              <a:solidFill>
                <a:schemeClr val="accent1"/>
              </a:solidFill>
            </a:ln>
          </p:spPr>
        </p:pic>
      </p:grpSp>
      <p:grpSp>
        <p:nvGrpSpPr>
          <p:cNvPr id="8" name="Group 7">
            <a:extLst>
              <a:ext uri="{FF2B5EF4-FFF2-40B4-BE49-F238E27FC236}">
                <a16:creationId xmlns:a16="http://schemas.microsoft.com/office/drawing/2014/main" id="{C6845B0C-16B0-BF2E-7C07-7C368E2A8BFA}"/>
              </a:ext>
            </a:extLst>
          </p:cNvPr>
          <p:cNvGrpSpPr/>
          <p:nvPr/>
        </p:nvGrpSpPr>
        <p:grpSpPr>
          <a:xfrm>
            <a:off x="6543578" y="1206267"/>
            <a:ext cx="1623524" cy="1186994"/>
            <a:chOff x="6543578" y="1206267"/>
            <a:chExt cx="1623524" cy="1186994"/>
          </a:xfrm>
        </p:grpSpPr>
        <p:sp>
          <p:nvSpPr>
            <p:cNvPr id="23" name="Rectangle: Rounded Corners 22">
              <a:extLst>
                <a:ext uri="{FF2B5EF4-FFF2-40B4-BE49-F238E27FC236}">
                  <a16:creationId xmlns:a16="http://schemas.microsoft.com/office/drawing/2014/main" id="{E65EDB77-B44C-A501-F424-677BD43A709A}"/>
                </a:ext>
              </a:extLst>
            </p:cNvPr>
            <p:cNvSpPr/>
            <p:nvPr/>
          </p:nvSpPr>
          <p:spPr>
            <a:xfrm>
              <a:off x="6545999" y="2162949"/>
              <a:ext cx="1621103"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Vehicle Measurement </a:t>
              </a:r>
            </a:p>
          </p:txBody>
        </p:sp>
        <p:pic>
          <p:nvPicPr>
            <p:cNvPr id="105" name="Picture 104" descr="A person using a car diagnostic tool&#10;&#10;Description automatically generated">
              <a:extLst>
                <a:ext uri="{FF2B5EF4-FFF2-40B4-BE49-F238E27FC236}">
                  <a16:creationId xmlns:a16="http://schemas.microsoft.com/office/drawing/2014/main" id="{77D333B1-D604-331A-8FA6-2A852BA6530B}"/>
                </a:ext>
              </a:extLst>
            </p:cNvPr>
            <p:cNvPicPr>
              <a:picLocks noChangeAspect="1"/>
            </p:cNvPicPr>
            <p:nvPr/>
          </p:nvPicPr>
          <p:blipFill>
            <a:blip r:embed="rId4">
              <a:extLst>
                <a:ext uri="{28A0092B-C50C-407E-A947-70E740481C1C}">
                  <a14:useLocalDpi xmlns:a14="http://schemas.microsoft.com/office/drawing/2010/main" val="0"/>
                </a:ext>
              </a:extLst>
            </a:blip>
            <a:srcRect l="271" t="6178" b="8891"/>
            <a:stretch/>
          </p:blipFill>
          <p:spPr>
            <a:xfrm>
              <a:off x="6543578" y="1206267"/>
              <a:ext cx="1621103" cy="926590"/>
            </a:xfrm>
            <a:prstGeom prst="roundRect">
              <a:avLst/>
            </a:prstGeom>
            <a:ln w="19050">
              <a:solidFill>
                <a:schemeClr val="accent1"/>
              </a:solidFill>
            </a:ln>
          </p:spPr>
        </p:pic>
      </p:grpSp>
      <p:grpSp>
        <p:nvGrpSpPr>
          <p:cNvPr id="9" name="Group 8">
            <a:extLst>
              <a:ext uri="{FF2B5EF4-FFF2-40B4-BE49-F238E27FC236}">
                <a16:creationId xmlns:a16="http://schemas.microsoft.com/office/drawing/2014/main" id="{E7E27575-E44B-4A50-DD18-854ABD3C08B2}"/>
              </a:ext>
            </a:extLst>
          </p:cNvPr>
          <p:cNvGrpSpPr/>
          <p:nvPr/>
        </p:nvGrpSpPr>
        <p:grpSpPr>
          <a:xfrm>
            <a:off x="8381622" y="1206266"/>
            <a:ext cx="1623524" cy="1186994"/>
            <a:chOff x="8381622" y="1206266"/>
            <a:chExt cx="1623524" cy="1186994"/>
          </a:xfrm>
        </p:grpSpPr>
        <p:sp>
          <p:nvSpPr>
            <p:cNvPr id="27" name="Rectangle: Rounded Corners 26">
              <a:extLst>
                <a:ext uri="{FF2B5EF4-FFF2-40B4-BE49-F238E27FC236}">
                  <a16:creationId xmlns:a16="http://schemas.microsoft.com/office/drawing/2014/main" id="{22373653-D7A6-2C9A-4D99-A99E1331EABB}"/>
                </a:ext>
              </a:extLst>
            </p:cNvPr>
            <p:cNvSpPr/>
            <p:nvPr/>
          </p:nvSpPr>
          <p:spPr>
            <a:xfrm>
              <a:off x="8384043" y="2162948"/>
              <a:ext cx="1621103"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Feature List </a:t>
              </a:r>
            </a:p>
          </p:txBody>
        </p:sp>
        <p:pic>
          <p:nvPicPr>
            <p:cNvPr id="110" name="Picture 109" descr="A person signing a contract&#10;&#10;Description automatically generated">
              <a:extLst>
                <a:ext uri="{FF2B5EF4-FFF2-40B4-BE49-F238E27FC236}">
                  <a16:creationId xmlns:a16="http://schemas.microsoft.com/office/drawing/2014/main" id="{EA95CBF8-1654-0E76-0498-35121BF965C7}"/>
                </a:ext>
              </a:extLst>
            </p:cNvPr>
            <p:cNvPicPr>
              <a:picLocks noChangeAspect="1"/>
            </p:cNvPicPr>
            <p:nvPr/>
          </p:nvPicPr>
          <p:blipFill>
            <a:blip r:embed="rId5">
              <a:extLst>
                <a:ext uri="{28A0092B-C50C-407E-A947-70E740481C1C}">
                  <a14:useLocalDpi xmlns:a14="http://schemas.microsoft.com/office/drawing/2010/main" val="0"/>
                </a:ext>
              </a:extLst>
            </a:blip>
            <a:srcRect t="14306"/>
            <a:stretch/>
          </p:blipFill>
          <p:spPr>
            <a:xfrm>
              <a:off x="8381622" y="1206266"/>
              <a:ext cx="1621103" cy="926590"/>
            </a:xfrm>
            <a:prstGeom prst="roundRect">
              <a:avLst/>
            </a:prstGeom>
            <a:ln w="19050">
              <a:solidFill>
                <a:schemeClr val="accent1"/>
              </a:solidFill>
            </a:ln>
          </p:spPr>
        </p:pic>
      </p:grpSp>
      <p:grpSp>
        <p:nvGrpSpPr>
          <p:cNvPr id="16" name="Group 15">
            <a:extLst>
              <a:ext uri="{FF2B5EF4-FFF2-40B4-BE49-F238E27FC236}">
                <a16:creationId xmlns:a16="http://schemas.microsoft.com/office/drawing/2014/main" id="{528BAABC-23BD-DC64-5127-876F95328275}"/>
              </a:ext>
            </a:extLst>
          </p:cNvPr>
          <p:cNvGrpSpPr/>
          <p:nvPr/>
        </p:nvGrpSpPr>
        <p:grpSpPr>
          <a:xfrm>
            <a:off x="6545999" y="2537095"/>
            <a:ext cx="1621103" cy="1183624"/>
            <a:chOff x="6545999" y="2537095"/>
            <a:chExt cx="1621103" cy="1183624"/>
          </a:xfrm>
        </p:grpSpPr>
        <p:sp>
          <p:nvSpPr>
            <p:cNvPr id="43" name="Rectangle: Rounded Corners 42">
              <a:extLst>
                <a:ext uri="{FF2B5EF4-FFF2-40B4-BE49-F238E27FC236}">
                  <a16:creationId xmlns:a16="http://schemas.microsoft.com/office/drawing/2014/main" id="{EEAD4449-D63E-1DD4-8098-35637F076A4F}"/>
                </a:ext>
              </a:extLst>
            </p:cNvPr>
            <p:cNvSpPr/>
            <p:nvPr/>
          </p:nvSpPr>
          <p:spPr>
            <a:xfrm>
              <a:off x="6545999" y="3490407"/>
              <a:ext cx="1621103"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Ergonomic Assessment</a:t>
              </a:r>
            </a:p>
          </p:txBody>
        </p:sp>
        <p:pic>
          <p:nvPicPr>
            <p:cNvPr id="121" name="Picture 120" descr="A person looking into the passenger seat of a car&#10;&#10;Description automatically generated">
              <a:extLst>
                <a:ext uri="{FF2B5EF4-FFF2-40B4-BE49-F238E27FC236}">
                  <a16:creationId xmlns:a16="http://schemas.microsoft.com/office/drawing/2014/main" id="{0CDBEFDF-632B-CF43-31EC-BF4BED69E55E}"/>
                </a:ext>
              </a:extLst>
            </p:cNvPr>
            <p:cNvPicPr>
              <a:picLocks noChangeAspect="1"/>
            </p:cNvPicPr>
            <p:nvPr/>
          </p:nvPicPr>
          <p:blipFill>
            <a:blip r:embed="rId6">
              <a:extLst>
                <a:ext uri="{28A0092B-C50C-407E-A947-70E740481C1C}">
                  <a14:useLocalDpi xmlns:a14="http://schemas.microsoft.com/office/drawing/2010/main" val="0"/>
                </a:ext>
              </a:extLst>
            </a:blip>
            <a:srcRect b="15592"/>
            <a:stretch/>
          </p:blipFill>
          <p:spPr>
            <a:xfrm>
              <a:off x="6545999" y="2537095"/>
              <a:ext cx="1621103" cy="912680"/>
            </a:xfrm>
            <a:prstGeom prst="roundRect">
              <a:avLst/>
            </a:prstGeom>
            <a:ln w="19050">
              <a:solidFill>
                <a:schemeClr val="accent1"/>
              </a:solidFill>
            </a:ln>
          </p:spPr>
        </p:pic>
      </p:grpSp>
      <p:grpSp>
        <p:nvGrpSpPr>
          <p:cNvPr id="24" name="Group 23">
            <a:extLst>
              <a:ext uri="{FF2B5EF4-FFF2-40B4-BE49-F238E27FC236}">
                <a16:creationId xmlns:a16="http://schemas.microsoft.com/office/drawing/2014/main" id="{9B0201CA-F74F-F335-38FE-D080FF0F63A9}"/>
              </a:ext>
            </a:extLst>
          </p:cNvPr>
          <p:cNvGrpSpPr/>
          <p:nvPr/>
        </p:nvGrpSpPr>
        <p:grpSpPr>
          <a:xfrm>
            <a:off x="8342533" y="3820505"/>
            <a:ext cx="1766961" cy="1262493"/>
            <a:chOff x="8342533" y="3820505"/>
            <a:chExt cx="1766961" cy="1262493"/>
          </a:xfrm>
        </p:grpSpPr>
        <p:sp>
          <p:nvSpPr>
            <p:cNvPr id="79" name="Rectangle: Rounded Corners 78">
              <a:extLst>
                <a:ext uri="{FF2B5EF4-FFF2-40B4-BE49-F238E27FC236}">
                  <a16:creationId xmlns:a16="http://schemas.microsoft.com/office/drawing/2014/main" id="{3F138A0D-1688-305D-3940-BC3585DDBAC4}"/>
                </a:ext>
              </a:extLst>
            </p:cNvPr>
            <p:cNvSpPr/>
            <p:nvPr/>
          </p:nvSpPr>
          <p:spPr>
            <a:xfrm>
              <a:off x="8342533" y="4852686"/>
              <a:ext cx="1766961"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prstClr val="white"/>
                  </a:solidFill>
                  <a:effectLst/>
                  <a:uLnTx/>
                  <a:uFillTx/>
                  <a:latin typeface="Calibri" panose="020F0502020204030204"/>
                  <a:ea typeface="+mn-ea"/>
                  <a:cs typeface="+mn-cs"/>
                </a:rPr>
                <a:t>Manufacturing Assessment </a:t>
              </a:r>
            </a:p>
          </p:txBody>
        </p:sp>
        <p:pic>
          <p:nvPicPr>
            <p:cNvPr id="134" name="Picture 133" descr="A person working on a computer&#10;&#10;Description automatically generated">
              <a:extLst>
                <a:ext uri="{FF2B5EF4-FFF2-40B4-BE49-F238E27FC236}">
                  <a16:creationId xmlns:a16="http://schemas.microsoft.com/office/drawing/2014/main" id="{0B623955-9B00-B0F2-B3A7-A77395B18C19}"/>
                </a:ext>
              </a:extLst>
            </p:cNvPr>
            <p:cNvPicPr>
              <a:picLocks noChangeAspect="1"/>
            </p:cNvPicPr>
            <p:nvPr/>
          </p:nvPicPr>
          <p:blipFill>
            <a:blip r:embed="rId7">
              <a:extLst>
                <a:ext uri="{28A0092B-C50C-407E-A947-70E740481C1C}">
                  <a14:useLocalDpi xmlns:a14="http://schemas.microsoft.com/office/drawing/2010/main" val="0"/>
                </a:ext>
              </a:extLst>
            </a:blip>
            <a:srcRect t="9314" b="8735"/>
            <a:stretch/>
          </p:blipFill>
          <p:spPr>
            <a:xfrm>
              <a:off x="8342533" y="3820505"/>
              <a:ext cx="1766961" cy="994800"/>
            </a:xfrm>
            <a:prstGeom prst="roundRect">
              <a:avLst/>
            </a:prstGeom>
            <a:ln w="19050">
              <a:solidFill>
                <a:schemeClr val="accent1"/>
              </a:solidFill>
            </a:ln>
          </p:spPr>
        </p:pic>
      </p:grpSp>
      <p:grpSp>
        <p:nvGrpSpPr>
          <p:cNvPr id="10" name="Group 9">
            <a:extLst>
              <a:ext uri="{FF2B5EF4-FFF2-40B4-BE49-F238E27FC236}">
                <a16:creationId xmlns:a16="http://schemas.microsoft.com/office/drawing/2014/main" id="{3338A9D6-7385-0BDB-FD30-3C37B00A2513}"/>
              </a:ext>
            </a:extLst>
          </p:cNvPr>
          <p:cNvGrpSpPr/>
          <p:nvPr/>
        </p:nvGrpSpPr>
        <p:grpSpPr>
          <a:xfrm>
            <a:off x="10338745" y="1206267"/>
            <a:ext cx="1349389" cy="1186993"/>
            <a:chOff x="10338745" y="1206267"/>
            <a:chExt cx="1349389" cy="1186993"/>
          </a:xfrm>
        </p:grpSpPr>
        <p:sp>
          <p:nvSpPr>
            <p:cNvPr id="31" name="Rectangle: Rounded Corners 30">
              <a:extLst>
                <a:ext uri="{FF2B5EF4-FFF2-40B4-BE49-F238E27FC236}">
                  <a16:creationId xmlns:a16="http://schemas.microsoft.com/office/drawing/2014/main" id="{CF06C73E-DF31-238B-5B63-0F2FD2DD57FD}"/>
                </a:ext>
              </a:extLst>
            </p:cNvPr>
            <p:cNvSpPr/>
            <p:nvPr/>
          </p:nvSpPr>
          <p:spPr>
            <a:xfrm>
              <a:off x="10338745" y="2162948"/>
              <a:ext cx="1349389"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Vehicle Scanning</a:t>
              </a:r>
            </a:p>
          </p:txBody>
        </p:sp>
        <p:pic>
          <p:nvPicPr>
            <p:cNvPr id="1028" name="Picture 4" descr="How 3D Scanning Transformed Automotive Production Processes">
              <a:extLst>
                <a:ext uri="{FF2B5EF4-FFF2-40B4-BE49-F238E27FC236}">
                  <a16:creationId xmlns:a16="http://schemas.microsoft.com/office/drawing/2014/main" id="{22F489AD-7368-8400-63DB-560556ADEC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8745" y="1206267"/>
              <a:ext cx="1349389" cy="926590"/>
            </a:xfrm>
            <a:prstGeom prst="round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64E5B98A-D00B-5B4B-9540-EFD828FDAA4B}"/>
              </a:ext>
            </a:extLst>
          </p:cNvPr>
          <p:cNvGrpSpPr/>
          <p:nvPr/>
        </p:nvGrpSpPr>
        <p:grpSpPr>
          <a:xfrm>
            <a:off x="4666445" y="2548740"/>
            <a:ext cx="1704791" cy="1171980"/>
            <a:chOff x="4666445" y="2548740"/>
            <a:chExt cx="1704791" cy="1171980"/>
          </a:xfrm>
        </p:grpSpPr>
        <p:sp>
          <p:nvSpPr>
            <p:cNvPr id="39" name="Rectangle: Rounded Corners 38">
              <a:extLst>
                <a:ext uri="{FF2B5EF4-FFF2-40B4-BE49-F238E27FC236}">
                  <a16:creationId xmlns:a16="http://schemas.microsoft.com/office/drawing/2014/main" id="{79A39B04-0DC0-389C-80A4-07D2F8E12C4D}"/>
                </a:ext>
              </a:extLst>
            </p:cNvPr>
            <p:cNvSpPr/>
            <p:nvPr/>
          </p:nvSpPr>
          <p:spPr>
            <a:xfrm>
              <a:off x="4667111" y="3490408"/>
              <a:ext cx="1704125"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prstClr val="white"/>
                  </a:solidFill>
                  <a:effectLst/>
                  <a:uLnTx/>
                  <a:uFillTx/>
                  <a:latin typeface="Calibri" panose="020F0502020204030204"/>
                  <a:ea typeface="+mn-ea"/>
                  <a:cs typeface="+mn-cs"/>
                </a:rPr>
                <a:t>Performance testing  / RLDA </a:t>
              </a:r>
            </a:p>
          </p:txBody>
        </p:sp>
        <p:pic>
          <p:nvPicPr>
            <p:cNvPr id="1030" name="Picture 6" descr="Data Acquisition System provides road load testing.">
              <a:extLst>
                <a:ext uri="{FF2B5EF4-FFF2-40B4-BE49-F238E27FC236}">
                  <a16:creationId xmlns:a16="http://schemas.microsoft.com/office/drawing/2014/main" id="{30E01AE6-A28A-707A-01EC-110B6E3CA7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6445" y="2548740"/>
              <a:ext cx="1704125" cy="901035"/>
            </a:xfrm>
            <a:prstGeom prst="round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6C479C2-F34B-50FC-7127-F776C09F9A21}"/>
              </a:ext>
            </a:extLst>
          </p:cNvPr>
          <p:cNvGrpSpPr/>
          <p:nvPr/>
        </p:nvGrpSpPr>
        <p:grpSpPr>
          <a:xfrm>
            <a:off x="8465810" y="2537096"/>
            <a:ext cx="1539336" cy="1183622"/>
            <a:chOff x="8465810" y="2537096"/>
            <a:chExt cx="1539336" cy="1183622"/>
          </a:xfrm>
        </p:grpSpPr>
        <p:sp>
          <p:nvSpPr>
            <p:cNvPr id="47" name="Rectangle: Rounded Corners 46">
              <a:extLst>
                <a:ext uri="{FF2B5EF4-FFF2-40B4-BE49-F238E27FC236}">
                  <a16:creationId xmlns:a16="http://schemas.microsoft.com/office/drawing/2014/main" id="{27754A2D-F553-E471-61F1-8F22B9D8CC92}"/>
                </a:ext>
              </a:extLst>
            </p:cNvPr>
            <p:cNvSpPr/>
            <p:nvPr/>
          </p:nvSpPr>
          <p:spPr>
            <a:xfrm>
              <a:off x="8490065" y="3490406"/>
              <a:ext cx="1515081"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Layout </a:t>
              </a:r>
            </a:p>
          </p:txBody>
        </p:sp>
        <p:pic>
          <p:nvPicPr>
            <p:cNvPr id="5" name="Picture 6">
              <a:extLst>
                <a:ext uri="{FF2B5EF4-FFF2-40B4-BE49-F238E27FC236}">
                  <a16:creationId xmlns:a16="http://schemas.microsoft.com/office/drawing/2014/main" id="{2F71B211-9E4C-CF89-AB10-3E1BDE21717C}"/>
                </a:ext>
              </a:extLst>
            </p:cNvPr>
            <p:cNvPicPr>
              <a:picLocks noChangeAspect="1" noChangeArrowheads="1"/>
            </p:cNvPicPr>
            <p:nvPr/>
          </p:nvPicPr>
          <p:blipFill>
            <a:blip r:embed="rId10" cstate="print"/>
            <a:srcRect/>
            <a:stretch>
              <a:fillRect/>
            </a:stretch>
          </p:blipFill>
          <p:spPr bwMode="auto">
            <a:xfrm>
              <a:off x="8465810" y="2537096"/>
              <a:ext cx="1515081" cy="912680"/>
            </a:xfrm>
            <a:prstGeom prst="roundRect">
              <a:avLst/>
            </a:prstGeom>
            <a:noFill/>
            <a:ln w="19050">
              <a:solidFill>
                <a:schemeClr val="accent1"/>
              </a:solidFill>
              <a:miter lim="800000"/>
              <a:headEnd/>
              <a:tailEnd/>
            </a:ln>
            <a:effectLst/>
          </p:spPr>
        </p:pic>
      </p:grpSp>
      <p:grpSp>
        <p:nvGrpSpPr>
          <p:cNvPr id="12" name="Group 11">
            <a:extLst>
              <a:ext uri="{FF2B5EF4-FFF2-40B4-BE49-F238E27FC236}">
                <a16:creationId xmlns:a16="http://schemas.microsoft.com/office/drawing/2014/main" id="{3A44C735-DEE7-7EEE-4877-612D4C1EFF23}"/>
              </a:ext>
            </a:extLst>
          </p:cNvPr>
          <p:cNvGrpSpPr/>
          <p:nvPr/>
        </p:nvGrpSpPr>
        <p:grpSpPr>
          <a:xfrm>
            <a:off x="10230846" y="2576736"/>
            <a:ext cx="1539337" cy="1143982"/>
            <a:chOff x="10230846" y="2576736"/>
            <a:chExt cx="1539337" cy="1143982"/>
          </a:xfrm>
        </p:grpSpPr>
        <p:sp>
          <p:nvSpPr>
            <p:cNvPr id="51" name="Rectangle: Rounded Corners 50">
              <a:extLst>
                <a:ext uri="{FF2B5EF4-FFF2-40B4-BE49-F238E27FC236}">
                  <a16:creationId xmlns:a16="http://schemas.microsoft.com/office/drawing/2014/main" id="{BC7AF920-FF9F-E59A-2287-57E010732943}"/>
                </a:ext>
              </a:extLst>
            </p:cNvPr>
            <p:cNvSpPr/>
            <p:nvPr/>
          </p:nvSpPr>
          <p:spPr>
            <a:xfrm>
              <a:off x="10230847" y="3490406"/>
              <a:ext cx="1539336"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Tear Down </a:t>
              </a:r>
            </a:p>
          </p:txBody>
        </p:sp>
        <p:pic>
          <p:nvPicPr>
            <p:cNvPr id="6" name="Picture 5" descr="Image013.jpg">
              <a:extLst>
                <a:ext uri="{FF2B5EF4-FFF2-40B4-BE49-F238E27FC236}">
                  <a16:creationId xmlns:a16="http://schemas.microsoft.com/office/drawing/2014/main" id="{B89680A9-E133-89FE-88EC-C614A9D15E5E}"/>
                </a:ext>
              </a:extLst>
            </p:cNvPr>
            <p:cNvPicPr>
              <a:picLocks noChangeAspect="1"/>
            </p:cNvPicPr>
            <p:nvPr/>
          </p:nvPicPr>
          <p:blipFill>
            <a:blip r:embed="rId11" cstate="print"/>
            <a:srcRect t="26100"/>
            <a:stretch/>
          </p:blipFill>
          <p:spPr>
            <a:xfrm>
              <a:off x="10230846" y="2576736"/>
              <a:ext cx="1539336" cy="853180"/>
            </a:xfrm>
            <a:prstGeom prst="roundRect">
              <a:avLst/>
            </a:prstGeom>
            <a:ln w="19050" cap="sq">
              <a:solidFill>
                <a:schemeClr val="accent1"/>
              </a:solidFill>
              <a:prstDash val="solid"/>
              <a:miter lim="800000"/>
            </a:ln>
            <a:effectLst/>
          </p:spPr>
        </p:pic>
      </p:grpSp>
      <p:grpSp>
        <p:nvGrpSpPr>
          <p:cNvPr id="18" name="Group 17">
            <a:extLst>
              <a:ext uri="{FF2B5EF4-FFF2-40B4-BE49-F238E27FC236}">
                <a16:creationId xmlns:a16="http://schemas.microsoft.com/office/drawing/2014/main" id="{4E4D727D-2AAE-9BC9-C561-8549ACF557DB}"/>
              </a:ext>
            </a:extLst>
          </p:cNvPr>
          <p:cNvGrpSpPr/>
          <p:nvPr/>
        </p:nvGrpSpPr>
        <p:grpSpPr>
          <a:xfrm>
            <a:off x="4707955" y="3820505"/>
            <a:ext cx="1515949" cy="1262495"/>
            <a:chOff x="4707955" y="3820505"/>
            <a:chExt cx="1515949" cy="1262495"/>
          </a:xfrm>
        </p:grpSpPr>
        <p:sp>
          <p:nvSpPr>
            <p:cNvPr id="71" name="Rectangle: Rounded Corners 70">
              <a:extLst>
                <a:ext uri="{FF2B5EF4-FFF2-40B4-BE49-F238E27FC236}">
                  <a16:creationId xmlns:a16="http://schemas.microsoft.com/office/drawing/2014/main" id="{268BFB87-C0D9-67D7-0700-A018FE779A9C}"/>
                </a:ext>
              </a:extLst>
            </p:cNvPr>
            <p:cNvSpPr/>
            <p:nvPr/>
          </p:nvSpPr>
          <p:spPr>
            <a:xfrm>
              <a:off x="4707956" y="4852688"/>
              <a:ext cx="1515948"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Weight Analysis</a:t>
              </a:r>
            </a:p>
          </p:txBody>
        </p:sp>
        <p:pic>
          <p:nvPicPr>
            <p:cNvPr id="1032" name="Picture 8" descr="Electronic Truck Weighbridge, 9 X 3 Meter, 80000 Kgs at ₹ 480000/piece in  Cuttack">
              <a:extLst>
                <a:ext uri="{FF2B5EF4-FFF2-40B4-BE49-F238E27FC236}">
                  <a16:creationId xmlns:a16="http://schemas.microsoft.com/office/drawing/2014/main" id="{905164E0-32D4-9EB8-17C0-2E98C52C815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3664" t="21661" r="8200" b="26082"/>
            <a:stretch>
              <a:fillRect/>
            </a:stretch>
          </p:blipFill>
          <p:spPr bwMode="auto">
            <a:xfrm>
              <a:off x="4707955" y="3820505"/>
              <a:ext cx="1487417" cy="994800"/>
            </a:xfrm>
            <a:prstGeom prst="round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04F02890-5AE5-02B3-7BA2-B31D170DC4ED}"/>
              </a:ext>
            </a:extLst>
          </p:cNvPr>
          <p:cNvGrpSpPr/>
          <p:nvPr/>
        </p:nvGrpSpPr>
        <p:grpSpPr>
          <a:xfrm>
            <a:off x="6654948" y="3820505"/>
            <a:ext cx="1403202" cy="1262494"/>
            <a:chOff x="6654948" y="3820505"/>
            <a:chExt cx="1403202" cy="1262494"/>
          </a:xfrm>
        </p:grpSpPr>
        <p:sp>
          <p:nvSpPr>
            <p:cNvPr id="75" name="Rectangle: Rounded Corners 74">
              <a:extLst>
                <a:ext uri="{FF2B5EF4-FFF2-40B4-BE49-F238E27FC236}">
                  <a16:creationId xmlns:a16="http://schemas.microsoft.com/office/drawing/2014/main" id="{B88DE808-BF26-85E8-9606-20BCCB13B084}"/>
                </a:ext>
              </a:extLst>
            </p:cNvPr>
            <p:cNvSpPr/>
            <p:nvPr/>
          </p:nvSpPr>
          <p:spPr>
            <a:xfrm>
              <a:off x="6654948" y="4852687"/>
              <a:ext cx="1403202"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Material Testing</a:t>
              </a:r>
            </a:p>
          </p:txBody>
        </p:sp>
        <p:pic>
          <p:nvPicPr>
            <p:cNvPr id="1034" name="Picture 10" descr="Scanning Electron Microscopy | NanoEarth | Virginia Tech">
              <a:extLst>
                <a:ext uri="{FF2B5EF4-FFF2-40B4-BE49-F238E27FC236}">
                  <a16:creationId xmlns:a16="http://schemas.microsoft.com/office/drawing/2014/main" id="{749F85E0-D90A-9D88-7855-3D086A6E77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4948" y="3820505"/>
              <a:ext cx="1403202" cy="994801"/>
            </a:xfrm>
            <a:prstGeom prst="round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D8DF3FED-F667-7ECF-130F-7C2F6CD7B68D}"/>
              </a:ext>
            </a:extLst>
          </p:cNvPr>
          <p:cNvGrpSpPr/>
          <p:nvPr/>
        </p:nvGrpSpPr>
        <p:grpSpPr>
          <a:xfrm>
            <a:off x="10173956" y="3820505"/>
            <a:ext cx="1615677" cy="1262493"/>
            <a:chOff x="10173956" y="3820505"/>
            <a:chExt cx="1615677" cy="1262493"/>
          </a:xfrm>
        </p:grpSpPr>
        <p:sp>
          <p:nvSpPr>
            <p:cNvPr id="83" name="Rectangle: Rounded Corners 82">
              <a:extLst>
                <a:ext uri="{FF2B5EF4-FFF2-40B4-BE49-F238E27FC236}">
                  <a16:creationId xmlns:a16="http://schemas.microsoft.com/office/drawing/2014/main" id="{DA882E3C-663F-9344-284D-8D5E72FF3320}"/>
                </a:ext>
              </a:extLst>
            </p:cNvPr>
            <p:cNvSpPr/>
            <p:nvPr/>
          </p:nvSpPr>
          <p:spPr>
            <a:xfrm>
              <a:off x="10173956" y="4852686"/>
              <a:ext cx="1615677"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prstClr val="white"/>
                  </a:solidFill>
                  <a:effectLst/>
                  <a:uLnTx/>
                  <a:uFillTx/>
                  <a:latin typeface="Calibri" panose="020F0502020204030204"/>
                  <a:ea typeface="+mn-ea"/>
                  <a:cs typeface="+mn-cs"/>
                </a:rPr>
                <a:t>BoM Preparation </a:t>
              </a:r>
            </a:p>
          </p:txBody>
        </p:sp>
        <p:pic>
          <p:nvPicPr>
            <p:cNvPr id="1036" name="Picture 12" descr="Report - Table - Bill of Materials">
              <a:extLst>
                <a:ext uri="{FF2B5EF4-FFF2-40B4-BE49-F238E27FC236}">
                  <a16:creationId xmlns:a16="http://schemas.microsoft.com/office/drawing/2014/main" id="{7789D702-E09C-2795-2933-46EA7FB30B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73956" y="3820505"/>
              <a:ext cx="1615677" cy="994800"/>
            </a:xfrm>
            <a:prstGeom prst="round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F1F4382A-0A98-3978-3025-2C92D9754D5E}"/>
              </a:ext>
            </a:extLst>
          </p:cNvPr>
          <p:cNvGrpSpPr/>
          <p:nvPr/>
        </p:nvGrpSpPr>
        <p:grpSpPr>
          <a:xfrm>
            <a:off x="4641872" y="5156030"/>
            <a:ext cx="1561057" cy="1254428"/>
            <a:chOff x="4641872" y="5156030"/>
            <a:chExt cx="1561057" cy="1254428"/>
          </a:xfrm>
        </p:grpSpPr>
        <p:sp>
          <p:nvSpPr>
            <p:cNvPr id="87" name="Rectangle: Rounded Corners 86">
              <a:extLst>
                <a:ext uri="{FF2B5EF4-FFF2-40B4-BE49-F238E27FC236}">
                  <a16:creationId xmlns:a16="http://schemas.microsoft.com/office/drawing/2014/main" id="{7E6C44BC-4FA2-D3A7-FEE2-E4D4F026CC5B}"/>
                </a:ext>
              </a:extLst>
            </p:cNvPr>
            <p:cNvSpPr/>
            <p:nvPr/>
          </p:nvSpPr>
          <p:spPr>
            <a:xfrm>
              <a:off x="4641872" y="6180146"/>
              <a:ext cx="1561057"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dirty="0">
                  <a:ln>
                    <a:noFill/>
                  </a:ln>
                  <a:solidFill>
                    <a:prstClr val="white"/>
                  </a:solidFill>
                  <a:effectLst/>
                  <a:uLnTx/>
                  <a:uFillTx/>
                  <a:latin typeface="Calibri" panose="020F0502020204030204"/>
                  <a:ea typeface="+mn-ea"/>
                  <a:cs typeface="+mn-cs"/>
                </a:rPr>
                <a:t>Zero Based BoM Cost</a:t>
              </a:r>
            </a:p>
          </p:txBody>
        </p:sp>
        <p:pic>
          <p:nvPicPr>
            <p:cNvPr id="1038" name="Picture 14" descr="Should Costing - Why and How to Perform">
              <a:extLst>
                <a:ext uri="{FF2B5EF4-FFF2-40B4-BE49-F238E27FC236}">
                  <a16:creationId xmlns:a16="http://schemas.microsoft.com/office/drawing/2014/main" id="{6057ADF4-6398-5A24-54E5-9B2CDCF5DC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41872" y="5156030"/>
              <a:ext cx="1534251" cy="991752"/>
            </a:xfrm>
            <a:prstGeom prst="round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C02F123-CC98-99E5-C965-086C223CE170}"/>
              </a:ext>
            </a:extLst>
          </p:cNvPr>
          <p:cNvGrpSpPr/>
          <p:nvPr/>
        </p:nvGrpSpPr>
        <p:grpSpPr>
          <a:xfrm>
            <a:off x="6588177" y="5156031"/>
            <a:ext cx="1535498" cy="1254426"/>
            <a:chOff x="6588177" y="5156031"/>
            <a:chExt cx="1535498" cy="1254426"/>
          </a:xfrm>
        </p:grpSpPr>
        <p:sp>
          <p:nvSpPr>
            <p:cNvPr id="91" name="Rectangle: Rounded Corners 90">
              <a:extLst>
                <a:ext uri="{FF2B5EF4-FFF2-40B4-BE49-F238E27FC236}">
                  <a16:creationId xmlns:a16="http://schemas.microsoft.com/office/drawing/2014/main" id="{6FAA5E58-BA08-CA2E-3416-3D68DCA4070F}"/>
                </a:ext>
              </a:extLst>
            </p:cNvPr>
            <p:cNvSpPr/>
            <p:nvPr/>
          </p:nvSpPr>
          <p:spPr>
            <a:xfrm>
              <a:off x="6588177" y="6180145"/>
              <a:ext cx="1534251"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Tooling Estimation</a:t>
              </a:r>
            </a:p>
          </p:txBody>
        </p:sp>
        <p:pic>
          <p:nvPicPr>
            <p:cNvPr id="1040" name="Picture 16" descr="Tooling Innovations in Metal Stamping - KENENG">
              <a:extLst>
                <a:ext uri="{FF2B5EF4-FFF2-40B4-BE49-F238E27FC236}">
                  <a16:creationId xmlns:a16="http://schemas.microsoft.com/office/drawing/2014/main" id="{DAF1D7AA-A43E-0AEB-2D87-92BC5DEBD73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9423" y="5156031"/>
              <a:ext cx="1534252" cy="991752"/>
            </a:xfrm>
            <a:prstGeom prst="round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A90B7A41-E151-3EED-2CEE-089D32F5188D}"/>
              </a:ext>
            </a:extLst>
          </p:cNvPr>
          <p:cNvGrpSpPr/>
          <p:nvPr/>
        </p:nvGrpSpPr>
        <p:grpSpPr>
          <a:xfrm>
            <a:off x="8343200" y="5156030"/>
            <a:ext cx="1463929" cy="1254426"/>
            <a:chOff x="8343200" y="5156030"/>
            <a:chExt cx="1463929" cy="1254426"/>
          </a:xfrm>
        </p:grpSpPr>
        <p:sp>
          <p:nvSpPr>
            <p:cNvPr id="95" name="Rectangle: Rounded Corners 94">
              <a:extLst>
                <a:ext uri="{FF2B5EF4-FFF2-40B4-BE49-F238E27FC236}">
                  <a16:creationId xmlns:a16="http://schemas.microsoft.com/office/drawing/2014/main" id="{F990CDDB-BCBB-7122-BD5D-4E368BBF4673}"/>
                </a:ext>
              </a:extLst>
            </p:cNvPr>
            <p:cNvSpPr/>
            <p:nvPr/>
          </p:nvSpPr>
          <p:spPr>
            <a:xfrm>
              <a:off x="8343200" y="6180144"/>
              <a:ext cx="1459144"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Supplier List </a:t>
              </a:r>
            </a:p>
          </p:txBody>
        </p:sp>
        <p:pic>
          <p:nvPicPr>
            <p:cNvPr id="1042" name="Picture 18" descr="What is Supply Chain Management (SCM)? Process Explained">
              <a:extLst>
                <a:ext uri="{FF2B5EF4-FFF2-40B4-BE49-F238E27FC236}">
                  <a16:creationId xmlns:a16="http://schemas.microsoft.com/office/drawing/2014/main" id="{53C11EF4-7B18-C54A-1AA3-6549A948DC9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47986" y="5156030"/>
              <a:ext cx="1459143" cy="991752"/>
            </a:xfrm>
            <a:prstGeom prst="round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99FA1EBB-99D9-1630-EC8A-899ACC449BD1}"/>
              </a:ext>
            </a:extLst>
          </p:cNvPr>
          <p:cNvGrpSpPr/>
          <p:nvPr/>
        </p:nvGrpSpPr>
        <p:grpSpPr>
          <a:xfrm>
            <a:off x="10174622" y="5248537"/>
            <a:ext cx="1704125" cy="1161919"/>
            <a:chOff x="10174622" y="5248537"/>
            <a:chExt cx="1704125" cy="1161919"/>
          </a:xfrm>
        </p:grpSpPr>
        <p:sp>
          <p:nvSpPr>
            <p:cNvPr id="99" name="Rectangle: Rounded Corners 98">
              <a:extLst>
                <a:ext uri="{FF2B5EF4-FFF2-40B4-BE49-F238E27FC236}">
                  <a16:creationId xmlns:a16="http://schemas.microsoft.com/office/drawing/2014/main" id="{56ABF34A-26F0-543E-7951-5AD47F990CD4}"/>
                </a:ext>
              </a:extLst>
            </p:cNvPr>
            <p:cNvSpPr/>
            <p:nvPr/>
          </p:nvSpPr>
          <p:spPr>
            <a:xfrm>
              <a:off x="10174622" y="6180144"/>
              <a:ext cx="1704125" cy="230312"/>
            </a:xfrm>
            <a:prstGeom prst="roundRect">
              <a:avLst>
                <a:gd name="adj" fmla="val 21329"/>
              </a:avLst>
            </a:prstGeom>
            <a:gradFill>
              <a:gsLst>
                <a:gs pos="0">
                  <a:srgbClr val="004B88"/>
                </a:gs>
                <a:gs pos="50000">
                  <a:srgbClr val="0F72B0"/>
                </a:gs>
                <a:gs pos="100000">
                  <a:srgbClr val="1F99D9"/>
                </a:gs>
              </a:gsLst>
              <a:lin ang="16200000" scaled="1"/>
            </a:gradFill>
            <a:ln w="7436"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prstClr val="white"/>
                  </a:solidFill>
                  <a:effectLst/>
                  <a:uLnTx/>
                  <a:uFillTx/>
                  <a:latin typeface="Calibri" panose="020F0502020204030204"/>
                  <a:ea typeface="+mn-ea"/>
                  <a:cs typeface="+mn-cs"/>
                </a:rPr>
                <a:t>VAVE Ideas </a:t>
              </a:r>
            </a:p>
          </p:txBody>
        </p:sp>
        <p:pic>
          <p:nvPicPr>
            <p:cNvPr id="1044" name="Picture 20" descr="Idea Vectors - Download Free High-Quality Vectors from Freepik | Freepik">
              <a:extLst>
                <a:ext uri="{FF2B5EF4-FFF2-40B4-BE49-F238E27FC236}">
                  <a16:creationId xmlns:a16="http://schemas.microsoft.com/office/drawing/2014/main" id="{6382D785-2B84-5B7F-85CA-53A875AADE9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80129" y="5248537"/>
              <a:ext cx="931606" cy="93160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6">
            <a:extLst>
              <a:ext uri="{FF2B5EF4-FFF2-40B4-BE49-F238E27FC236}">
                <a16:creationId xmlns:a16="http://schemas.microsoft.com/office/drawing/2014/main" id="{B830BA3A-9F72-B405-A3AD-A8FFB82C0C54}"/>
              </a:ext>
            </a:extLst>
          </p:cNvPr>
          <p:cNvSpPr>
            <a:spLocks noGrp="1"/>
          </p:cNvSpPr>
          <p:nvPr>
            <p:ph type="title"/>
          </p:nvPr>
        </p:nvSpPr>
        <p:spPr>
          <a:xfrm>
            <a:off x="418322" y="-112497"/>
            <a:ext cx="10061807" cy="978729"/>
          </a:xfrm>
        </p:spPr>
        <p:txBody>
          <a:bodyPr/>
          <a:lstStyle/>
          <a:p>
            <a:r>
              <a:rPr lang="en-US"/>
              <a:t>Competitor Benchmarking : Extracting Meaningful Insights </a:t>
            </a:r>
            <a:endParaRPr lang="en-IN"/>
          </a:p>
        </p:txBody>
      </p:sp>
      <p:sp>
        <p:nvSpPr>
          <p:cNvPr id="34" name="Rectangle: Rounded Corners 33">
            <a:extLst>
              <a:ext uri="{FF2B5EF4-FFF2-40B4-BE49-F238E27FC236}">
                <a16:creationId xmlns:a16="http://schemas.microsoft.com/office/drawing/2014/main" id="{F63AE345-35D1-E588-B498-923445BFD467}"/>
              </a:ext>
            </a:extLst>
          </p:cNvPr>
          <p:cNvSpPr/>
          <p:nvPr/>
        </p:nvSpPr>
        <p:spPr>
          <a:xfrm>
            <a:off x="561975" y="2037342"/>
            <a:ext cx="3543300" cy="3366752"/>
          </a:xfrm>
          <a:prstGeom prst="roundRect">
            <a:avLst>
              <a:gd name="adj" fmla="val 2984"/>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ctr"/>
          <a:lstStyle/>
          <a:p>
            <a:pPr marL="285750" marR="0" lvl="0" indent="-285750" algn="l" defTabSz="914400" rtl="0" eaLnBrk="1" fontAlgn="auto" latinLnBrk="0" hangingPunct="1">
              <a:lnSpc>
                <a:spcPct val="3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11BCE5A9-0B77-153C-1EFD-9A600C3423A6}"/>
              </a:ext>
            </a:extLst>
          </p:cNvPr>
          <p:cNvSpPr txBox="1"/>
          <p:nvPr/>
        </p:nvSpPr>
        <p:spPr>
          <a:xfrm>
            <a:off x="561975" y="2196634"/>
            <a:ext cx="3314700" cy="304698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Calibri"/>
                <a:ea typeface="+mn-ea"/>
                <a:cs typeface="+mn-cs"/>
              </a:rPr>
              <a:t>Database of 110+ Vehicles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Calibri"/>
                <a:ea typeface="+mn-ea"/>
                <a:cs typeface="+mn-cs"/>
              </a:rPr>
              <a:t>Extensive Cost database / Should Costing Templates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Calibri"/>
                <a:ea typeface="+mn-ea"/>
                <a:cs typeface="+mn-cs"/>
              </a:rPr>
              <a:t>Inhouse Performance Benchmarking setup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Calibri"/>
                <a:ea typeface="+mn-ea"/>
                <a:cs typeface="+mn-cs"/>
              </a:rPr>
              <a:t>Inhouse Teardown facility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Calibri"/>
                <a:ea typeface="+mn-ea"/>
                <a:cs typeface="+mn-cs"/>
              </a:rPr>
              <a:t>Proven processes for capturing wholesome data 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Calibri"/>
                <a:ea typeface="+mn-ea"/>
                <a:cs typeface="+mn-cs"/>
              </a:rPr>
              <a:t>Cross Functional team for meaningful insights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0" dirty="0">
                <a:latin typeface="Calibri"/>
              </a:rPr>
              <a:t>Detailed product cost and investment calculation (ZBC)</a:t>
            </a:r>
            <a:endParaRPr kumimoji="0" lang="en-US" sz="1600" b="0" i="0" u="none" strike="noStrike" kern="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2884057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398C7-2161-006D-626A-36AB2E860B9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A99DE62-1734-5FC0-444C-F94517E43A50}"/>
              </a:ext>
            </a:extLst>
          </p:cNvPr>
          <p:cNvSpPr/>
          <p:nvPr/>
        </p:nvSpPr>
        <p:spPr>
          <a:xfrm>
            <a:off x="503013" y="2891187"/>
            <a:ext cx="6315061" cy="3636112"/>
          </a:xfrm>
          <a:prstGeom prst="roundRect">
            <a:avLst>
              <a:gd name="adj" fmla="val 4231"/>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82B7F-94CE-9441-6D09-A75F0D12A010}"/>
              </a:ext>
            </a:extLst>
          </p:cNvPr>
          <p:cNvSpPr/>
          <p:nvPr/>
        </p:nvSpPr>
        <p:spPr>
          <a:xfrm>
            <a:off x="7390622" y="1139924"/>
            <a:ext cx="3543300" cy="5384208"/>
          </a:xfrm>
          <a:prstGeom prst="roundRect">
            <a:avLst>
              <a:gd name="adj" fmla="val 2984"/>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ctr"/>
          <a:lstStyle/>
          <a:p>
            <a:pPr marL="285750" marR="0" lvl="0" indent="-285750" algn="l" defTabSz="914400" rtl="0" eaLnBrk="1" fontAlgn="auto" latinLnBrk="0" hangingPunct="1">
              <a:lnSpc>
                <a:spcPct val="3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FE44A354-4642-BEBC-6A57-4B150CD6524D}"/>
              </a:ext>
            </a:extLst>
          </p:cNvPr>
          <p:cNvSpPr txBox="1"/>
          <p:nvPr/>
        </p:nvSpPr>
        <p:spPr>
          <a:xfrm>
            <a:off x="147484" y="206478"/>
            <a:ext cx="231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30">
            <a:extLst>
              <a:ext uri="{FF2B5EF4-FFF2-40B4-BE49-F238E27FC236}">
                <a16:creationId xmlns:a16="http://schemas.microsoft.com/office/drawing/2014/main" id="{C9EA6355-F72D-DD55-38D5-92B091DBF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894" y="1357009"/>
            <a:ext cx="3298756" cy="5144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hart 6">
            <a:extLst>
              <a:ext uri="{FF2B5EF4-FFF2-40B4-BE49-F238E27FC236}">
                <a16:creationId xmlns:a16="http://schemas.microsoft.com/office/drawing/2014/main" id="{BA8C2F3E-68FF-6BD7-63EA-477B7D542F95}"/>
              </a:ext>
            </a:extLst>
          </p:cNvPr>
          <p:cNvGraphicFramePr/>
          <p:nvPr>
            <p:extLst>
              <p:ext uri="{D42A27DB-BD31-4B8C-83A1-F6EECF244321}">
                <p14:modId xmlns:p14="http://schemas.microsoft.com/office/powerpoint/2010/main" val="2035404022"/>
              </p:ext>
            </p:extLst>
          </p:nvPr>
        </p:nvGraphicFramePr>
        <p:xfrm>
          <a:off x="771707" y="2917214"/>
          <a:ext cx="6168639" cy="3584058"/>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Rounded Corners 7">
            <a:extLst>
              <a:ext uri="{FF2B5EF4-FFF2-40B4-BE49-F238E27FC236}">
                <a16:creationId xmlns:a16="http://schemas.microsoft.com/office/drawing/2014/main" id="{4316FD02-063D-A500-1077-DFBB27E7D749}"/>
              </a:ext>
            </a:extLst>
          </p:cNvPr>
          <p:cNvSpPr/>
          <p:nvPr/>
        </p:nvSpPr>
        <p:spPr>
          <a:xfrm>
            <a:off x="8249776" y="973300"/>
            <a:ext cx="1824992" cy="337646"/>
          </a:xfrm>
          <a:prstGeom prst="roundRect">
            <a:avLst>
              <a:gd name="adj" fmla="val 50000"/>
            </a:avLst>
          </a:prstGeom>
          <a:solidFill>
            <a:srgbClr val="004685"/>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Calibri"/>
                <a:ea typeface="+mn-ea"/>
                <a:cs typeface="+mn-cs"/>
              </a:rPr>
              <a:t>Benchmarking</a:t>
            </a:r>
          </a:p>
        </p:txBody>
      </p:sp>
      <p:sp>
        <p:nvSpPr>
          <p:cNvPr id="9" name="Rectangle: Rounded Corners 8">
            <a:extLst>
              <a:ext uri="{FF2B5EF4-FFF2-40B4-BE49-F238E27FC236}">
                <a16:creationId xmlns:a16="http://schemas.microsoft.com/office/drawing/2014/main" id="{CB0E213B-1B20-052A-A5FD-183B8CEFCDB0}"/>
              </a:ext>
            </a:extLst>
          </p:cNvPr>
          <p:cNvSpPr/>
          <p:nvPr/>
        </p:nvSpPr>
        <p:spPr>
          <a:xfrm>
            <a:off x="515938" y="1139924"/>
            <a:ext cx="6289212" cy="1549577"/>
          </a:xfrm>
          <a:prstGeom prst="roundRect">
            <a:avLst>
              <a:gd name="adj" fmla="val 7285"/>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Brand Conscious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Extensive  database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Proven Processes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Inhouse Cross Functional  SMEs / Experts </a:t>
            </a:r>
          </a:p>
        </p:txBody>
      </p:sp>
      <p:sp>
        <p:nvSpPr>
          <p:cNvPr id="5" name="Title 4">
            <a:extLst>
              <a:ext uri="{FF2B5EF4-FFF2-40B4-BE49-F238E27FC236}">
                <a16:creationId xmlns:a16="http://schemas.microsoft.com/office/drawing/2014/main" id="{012B29F4-360B-0E66-31BD-60717742FC38}"/>
              </a:ext>
            </a:extLst>
          </p:cNvPr>
          <p:cNvSpPr>
            <a:spLocks noGrp="1"/>
          </p:cNvSpPr>
          <p:nvPr>
            <p:ph type="title"/>
          </p:nvPr>
        </p:nvSpPr>
        <p:spPr>
          <a:xfrm>
            <a:off x="418322" y="330701"/>
            <a:ext cx="9628503" cy="535531"/>
          </a:xfrm>
        </p:spPr>
        <p:txBody>
          <a:bodyPr/>
          <a:lstStyle/>
          <a:p>
            <a:r>
              <a:rPr lang="en-US" dirty="0"/>
              <a:t>Target Setting : Establishing Superordinate Goals </a:t>
            </a:r>
            <a:endParaRPr lang="en-IN" dirty="0"/>
          </a:p>
        </p:txBody>
      </p:sp>
    </p:spTree>
    <p:extLst>
      <p:ext uri="{BB962C8B-B14F-4D97-AF65-F5344CB8AC3E}">
        <p14:creationId xmlns:p14="http://schemas.microsoft.com/office/powerpoint/2010/main" val="4171040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2E80B-9F25-36CA-6A8F-1947B481829F}"/>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11AC091-A75B-6798-842C-17DF99AD1E63}"/>
              </a:ext>
            </a:extLst>
          </p:cNvPr>
          <p:cNvSpPr/>
          <p:nvPr/>
        </p:nvSpPr>
        <p:spPr>
          <a:xfrm>
            <a:off x="7287232" y="1446498"/>
            <a:ext cx="4641243" cy="2761123"/>
          </a:xfrm>
          <a:prstGeom prst="roundRect">
            <a:avLst>
              <a:gd name="adj" fmla="val 3776"/>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043ED2D6-6B3C-3D04-C0F6-33A8E1930D4F}"/>
              </a:ext>
            </a:extLst>
          </p:cNvPr>
          <p:cNvSpPr/>
          <p:nvPr/>
        </p:nvSpPr>
        <p:spPr>
          <a:xfrm>
            <a:off x="1328923" y="4341154"/>
            <a:ext cx="9801193" cy="1988257"/>
          </a:xfrm>
          <a:prstGeom prst="roundRect">
            <a:avLst>
              <a:gd name="adj" fmla="val 7693"/>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6445B26F-ADF5-D00A-7F2D-D53C744556D2}"/>
              </a:ext>
            </a:extLst>
          </p:cNvPr>
          <p:cNvSpPr txBox="1"/>
          <p:nvPr/>
        </p:nvSpPr>
        <p:spPr>
          <a:xfrm>
            <a:off x="147484" y="206478"/>
            <a:ext cx="237566" cy="369332"/>
          </a:xfrm>
          <a:prstGeom prst="rect">
            <a:avLst/>
          </a:prstGeom>
          <a:noFill/>
        </p:spPr>
        <p:txBody>
          <a:bodyPr wrap="none" rtlCol="0">
            <a:spAutoFit/>
          </a:bodyPr>
          <a:lstStyle/>
          <a:p>
            <a:r>
              <a:rPr lang="en-US"/>
              <a:t> </a:t>
            </a:r>
            <a:endParaRPr lang="en-IN"/>
          </a:p>
        </p:txBody>
      </p:sp>
      <p:graphicFrame>
        <p:nvGraphicFramePr>
          <p:cNvPr id="7" name="Object 5">
            <a:extLst>
              <a:ext uri="{FF2B5EF4-FFF2-40B4-BE49-F238E27FC236}">
                <a16:creationId xmlns:a16="http://schemas.microsoft.com/office/drawing/2014/main" id="{6F33925D-B685-63FC-79F9-8E966733D5FC}"/>
              </a:ext>
            </a:extLst>
          </p:cNvPr>
          <p:cNvGraphicFramePr>
            <a:graphicFrameLocks noChangeAspect="1"/>
          </p:cNvGraphicFramePr>
          <p:nvPr>
            <p:extLst>
              <p:ext uri="{D42A27DB-BD31-4B8C-83A1-F6EECF244321}">
                <p14:modId xmlns:p14="http://schemas.microsoft.com/office/powerpoint/2010/main" val="331806759"/>
              </p:ext>
            </p:extLst>
          </p:nvPr>
        </p:nvGraphicFramePr>
        <p:xfrm>
          <a:off x="4994685" y="5981700"/>
          <a:ext cx="4763" cy="6350"/>
        </p:xfrm>
        <a:graphic>
          <a:graphicData uri="http://schemas.openxmlformats.org/presentationml/2006/ole">
            <mc:AlternateContent xmlns:mc="http://schemas.openxmlformats.org/markup-compatibility/2006">
              <mc:Choice xmlns:v="urn:schemas-microsoft-com:vml" Requires="v">
                <p:oleObj name="HTML Document" r:id="rId2" imgW="0" imgH="0" progId="htmlfile">
                  <p:link updateAutomatic="1"/>
                </p:oleObj>
              </mc:Choice>
              <mc:Fallback>
                <p:oleObj name="HTML Document" r:id="rId2" imgW="0" imgH="0" progId="htmlfile">
                  <p:link updateAutomatic="1"/>
                  <p:pic>
                    <p:nvPicPr>
                      <p:cNvPr id="7" name="Object 5">
                        <a:extLst>
                          <a:ext uri="{FF2B5EF4-FFF2-40B4-BE49-F238E27FC236}">
                            <a16:creationId xmlns:a16="http://schemas.microsoft.com/office/drawing/2014/main" id="{6F33925D-B685-63FC-79F9-8E966733D5FC}"/>
                          </a:ext>
                        </a:extLst>
                      </p:cNvPr>
                      <p:cNvPicPr>
                        <a:picLocks noChangeAspect="1" noChangeArrowheads="1"/>
                      </p:cNvPicPr>
                      <p:nvPr/>
                    </p:nvPicPr>
                    <p:blipFill>
                      <a:blip r:embed="rId3"/>
                      <a:srcRect/>
                      <a:stretch>
                        <a:fillRect/>
                      </a:stretch>
                    </p:blipFill>
                    <p:spPr bwMode="auto">
                      <a:xfrm>
                        <a:off x="4994685" y="5981700"/>
                        <a:ext cx="4763" cy="6350"/>
                      </a:xfrm>
                      <a:prstGeom prst="rect">
                        <a:avLst/>
                      </a:prstGeom>
                      <a:noFill/>
                      <a:ln>
                        <a:noFill/>
                      </a:ln>
                      <a:effectLst/>
                    </p:spPr>
                  </p:pic>
                </p:oleObj>
              </mc:Fallback>
            </mc:AlternateContent>
          </a:graphicData>
        </a:graphic>
      </p:graphicFrame>
      <p:sp>
        <p:nvSpPr>
          <p:cNvPr id="21" name="TextBox 20">
            <a:extLst>
              <a:ext uri="{FF2B5EF4-FFF2-40B4-BE49-F238E27FC236}">
                <a16:creationId xmlns:a16="http://schemas.microsoft.com/office/drawing/2014/main" id="{F81D2003-F2D3-69F0-22FB-81009AC6CB0E}"/>
              </a:ext>
            </a:extLst>
          </p:cNvPr>
          <p:cNvSpPr txBox="1"/>
          <p:nvPr/>
        </p:nvSpPr>
        <p:spPr>
          <a:xfrm>
            <a:off x="7149932" y="1019634"/>
            <a:ext cx="4297465" cy="338554"/>
          </a:xfrm>
          <a:prstGeom prst="rect">
            <a:avLst/>
          </a:prstGeom>
          <a:noFill/>
        </p:spPr>
        <p:txBody>
          <a:bodyPr wrap="square" rtlCol="0">
            <a:spAutoFit/>
          </a:bodyPr>
          <a:lstStyle/>
          <a:p>
            <a:pPr algn="r"/>
            <a:r>
              <a:rPr lang="en-IN" sz="1600" b="1">
                <a:solidFill>
                  <a:srgbClr val="0A4D88"/>
                </a:solidFill>
                <a:latin typeface="Segoe UI" panose="020B0502040204020203" pitchFamily="34" charset="0"/>
                <a:cs typeface="Segoe UI" panose="020B0502040204020203" pitchFamily="34" charset="0"/>
              </a:rPr>
              <a:t>Vehicle architecture : packaging &amp; layout </a:t>
            </a:r>
          </a:p>
        </p:txBody>
      </p:sp>
      <p:sp>
        <p:nvSpPr>
          <p:cNvPr id="3" name="Rectangle 2"/>
          <p:cNvSpPr/>
          <p:nvPr/>
        </p:nvSpPr>
        <p:spPr>
          <a:xfrm>
            <a:off x="515938" y="1030460"/>
            <a:ext cx="6399234" cy="3008772"/>
          </a:xfrm>
          <a:prstGeom prst="rect">
            <a:avLst/>
          </a:prstGeom>
        </p:spPr>
        <p:txBody>
          <a:bodyPr wrap="square">
            <a:spAutoFit/>
          </a:bodyPr>
          <a:lstStyle/>
          <a:p>
            <a:pPr marL="285750" indent="-285750">
              <a:lnSpc>
                <a:spcPct val="150000"/>
              </a:lnSpc>
              <a:buFont typeface="Arial" panose="020B0604020202020204" pitchFamily="34" charset="0"/>
              <a:buChar char="•"/>
              <a:defRPr/>
            </a:pPr>
            <a:r>
              <a:rPr lang="en-US" sz="1600" kern="0" dirty="0">
                <a:cs typeface="Segoe UI" panose="020B0502040204020203" pitchFamily="34" charset="0"/>
              </a:rPr>
              <a:t>Platform studies and benchmarking</a:t>
            </a:r>
          </a:p>
          <a:p>
            <a:pPr marL="285750" indent="-285750">
              <a:lnSpc>
                <a:spcPct val="150000"/>
              </a:lnSpc>
              <a:buFont typeface="Arial" panose="020B0604020202020204" pitchFamily="34" charset="0"/>
              <a:buChar char="•"/>
              <a:defRPr/>
            </a:pPr>
            <a:r>
              <a:rPr lang="en-US" sz="1600" kern="0" dirty="0">
                <a:cs typeface="Segoe UI" panose="020B0502040204020203" pitchFamily="34" charset="0"/>
              </a:rPr>
              <a:t>Scalability &amp; modularity </a:t>
            </a:r>
          </a:p>
          <a:p>
            <a:pPr marL="285750" indent="-285750">
              <a:lnSpc>
                <a:spcPct val="150000"/>
              </a:lnSpc>
              <a:buFont typeface="Arial" panose="020B0604020202020204" pitchFamily="34" charset="0"/>
              <a:buChar char="•"/>
              <a:defRPr/>
            </a:pPr>
            <a:r>
              <a:rPr lang="en-US" sz="1600" kern="0" dirty="0">
                <a:cs typeface="Segoe UI" panose="020B0502040204020203" pitchFamily="34" charset="0"/>
              </a:rPr>
              <a:t>New / carryover definition </a:t>
            </a:r>
          </a:p>
          <a:p>
            <a:pPr marL="285750" indent="-285750">
              <a:lnSpc>
                <a:spcPct val="150000"/>
              </a:lnSpc>
              <a:buFont typeface="Arial" panose="020B0604020202020204" pitchFamily="34" charset="0"/>
              <a:buChar char="•"/>
              <a:defRPr/>
            </a:pPr>
            <a:r>
              <a:rPr lang="en-US" sz="1600" kern="0" dirty="0">
                <a:cs typeface="Segoe UI" panose="020B0502040204020203" pitchFamily="34" charset="0"/>
              </a:rPr>
              <a:t>Regulatory requirement assessment </a:t>
            </a:r>
          </a:p>
          <a:p>
            <a:pPr marL="285750" indent="-285750">
              <a:lnSpc>
                <a:spcPct val="150000"/>
              </a:lnSpc>
              <a:buFont typeface="Arial" panose="020B0604020202020204" pitchFamily="34" charset="0"/>
              <a:buChar char="•"/>
              <a:defRPr/>
            </a:pPr>
            <a:r>
              <a:rPr lang="en-US" sz="1600" kern="0" dirty="0">
                <a:cs typeface="Segoe UI" panose="020B0502040204020203" pitchFamily="34" charset="0"/>
              </a:rPr>
              <a:t>System concepts</a:t>
            </a:r>
          </a:p>
          <a:p>
            <a:pPr marL="285750" indent="-285750">
              <a:lnSpc>
                <a:spcPct val="150000"/>
              </a:lnSpc>
              <a:buFont typeface="Arial" panose="020B0604020202020204" pitchFamily="34" charset="0"/>
              <a:buChar char="•"/>
              <a:defRPr/>
            </a:pPr>
            <a:r>
              <a:rPr lang="en-US" sz="1600" kern="0" dirty="0">
                <a:cs typeface="Segoe UI" panose="020B0502040204020203" pitchFamily="34" charset="0"/>
              </a:rPr>
              <a:t>Occupant &amp; vehicle packaging , geometry creation </a:t>
            </a:r>
          </a:p>
          <a:p>
            <a:pPr marL="285750" lvl="0" indent="-285750">
              <a:lnSpc>
                <a:spcPct val="150000"/>
              </a:lnSpc>
              <a:buFont typeface="Arial" panose="020B0604020202020204" pitchFamily="34" charset="0"/>
              <a:buChar char="•"/>
              <a:defRPr/>
            </a:pPr>
            <a:r>
              <a:rPr lang="en-US" sz="1600" kern="0" dirty="0">
                <a:cs typeface="Segoe UI" panose="020B0502040204020203" pitchFamily="34" charset="0"/>
              </a:rPr>
              <a:t>Weight &amp; cost estimations </a:t>
            </a:r>
          </a:p>
          <a:p>
            <a:pPr marL="285750" lvl="0" indent="-285750">
              <a:lnSpc>
                <a:spcPct val="150000"/>
              </a:lnSpc>
              <a:buFont typeface="Arial" panose="020B0604020202020204" pitchFamily="34" charset="0"/>
              <a:buChar char="•"/>
              <a:defRPr/>
            </a:pPr>
            <a:r>
              <a:rPr lang="en-US" sz="1600" kern="0" dirty="0">
                <a:cs typeface="Segoe UI" panose="020B0502040204020203" pitchFamily="34" charset="0"/>
              </a:rPr>
              <a:t>Inputs for business case evaluation</a:t>
            </a:r>
          </a:p>
        </p:txBody>
      </p:sp>
      <p:pic>
        <p:nvPicPr>
          <p:cNvPr id="10" name="Picture 9"/>
          <p:cNvPicPr>
            <a:picLocks noChangeAspect="1"/>
          </p:cNvPicPr>
          <p:nvPr/>
        </p:nvPicPr>
        <p:blipFill>
          <a:blip r:embed="rId4"/>
          <a:srcRect t="32279"/>
          <a:stretch>
            <a:fillRect/>
          </a:stretch>
        </p:blipFill>
        <p:spPr>
          <a:xfrm>
            <a:off x="1530693" y="4527247"/>
            <a:ext cx="3776738" cy="1578964"/>
          </a:xfrm>
          <a:prstGeom prst="rect">
            <a:avLst/>
          </a:prstGeom>
        </p:spPr>
      </p:pic>
      <p:sp>
        <p:nvSpPr>
          <p:cNvPr id="2" name="Title 1">
            <a:extLst>
              <a:ext uri="{FF2B5EF4-FFF2-40B4-BE49-F238E27FC236}">
                <a16:creationId xmlns:a16="http://schemas.microsoft.com/office/drawing/2014/main" id="{26AA4A0D-3DC5-6FCD-AB47-6222F5A87F0E}"/>
              </a:ext>
            </a:extLst>
          </p:cNvPr>
          <p:cNvSpPr>
            <a:spLocks noGrp="1"/>
          </p:cNvSpPr>
          <p:nvPr>
            <p:ph type="title"/>
          </p:nvPr>
        </p:nvSpPr>
        <p:spPr/>
        <p:txBody>
          <a:bodyPr/>
          <a:lstStyle/>
          <a:p>
            <a:r>
              <a:rPr lang="en-IN"/>
              <a:t>Concept layout</a:t>
            </a:r>
          </a:p>
        </p:txBody>
      </p:sp>
      <p:pic>
        <p:nvPicPr>
          <p:cNvPr id="18" name="imgNav1" descr="http://www.a2mac1.com/DataService/3D_Ext_Int/Big_P939119_Picture.jpg">
            <a:extLst>
              <a:ext uri="{FF2B5EF4-FFF2-40B4-BE49-F238E27FC236}">
                <a16:creationId xmlns:a16="http://schemas.microsoft.com/office/drawing/2014/main" id="{ACCBF950-AAD1-AD34-3D82-8EBA2E41A1D8}"/>
              </a:ext>
            </a:extLst>
          </p:cNvPr>
          <p:cNvPicPr>
            <a:picLocks noChangeAspect="1" noChangeArrowheads="1"/>
          </p:cNvPicPr>
          <p:nvPr/>
        </p:nvPicPr>
        <p:blipFill>
          <a:blip r:embed="rId5" cstate="print"/>
          <a:srcRect t="13341" b="23290"/>
          <a:stretch>
            <a:fillRect/>
          </a:stretch>
        </p:blipFill>
        <p:spPr bwMode="auto">
          <a:xfrm>
            <a:off x="4398594" y="1039049"/>
            <a:ext cx="2888638" cy="1235126"/>
          </a:xfrm>
          <a:prstGeom prst="rect">
            <a:avLst/>
          </a:prstGeom>
          <a:noFill/>
        </p:spPr>
      </p:pic>
      <p:graphicFrame>
        <p:nvGraphicFramePr>
          <p:cNvPr id="19" name="Object 5">
            <a:extLst>
              <a:ext uri="{FF2B5EF4-FFF2-40B4-BE49-F238E27FC236}">
                <a16:creationId xmlns:a16="http://schemas.microsoft.com/office/drawing/2014/main" id="{D63F94CF-E1A2-48CA-6BE8-257193C3E55E}"/>
              </a:ext>
            </a:extLst>
          </p:cNvPr>
          <p:cNvGraphicFramePr>
            <a:graphicFrameLocks noChangeAspect="1"/>
          </p:cNvGraphicFramePr>
          <p:nvPr>
            <p:extLst>
              <p:ext uri="{D42A27DB-BD31-4B8C-83A1-F6EECF244321}">
                <p14:modId xmlns:p14="http://schemas.microsoft.com/office/powerpoint/2010/main" val="2983912726"/>
              </p:ext>
            </p:extLst>
          </p:nvPr>
        </p:nvGraphicFramePr>
        <p:xfrm>
          <a:off x="5613118" y="4739538"/>
          <a:ext cx="2617584" cy="1343928"/>
        </p:xfrm>
        <a:graphic>
          <a:graphicData uri="http://schemas.openxmlformats.org/presentationml/2006/ole">
            <mc:AlternateContent xmlns:mc="http://schemas.openxmlformats.org/markup-compatibility/2006">
              <mc:Choice xmlns:v="urn:schemas-microsoft-com:vml" Requires="v">
                <p:oleObj name="Drawing" r:id="rId6" imgW="5364000" imgH="2754000" progId="CATIA.Drawing">
                  <p:link updateAutomatic="1"/>
                </p:oleObj>
              </mc:Choice>
              <mc:Fallback>
                <p:oleObj name="Drawing" r:id="rId6" imgW="5364000" imgH="2754000" progId="CATIA.Drawing">
                  <p:link updateAutomatic="1"/>
                  <p:pic>
                    <p:nvPicPr>
                      <p:cNvPr id="19" name="Object 5">
                        <a:extLst>
                          <a:ext uri="{FF2B5EF4-FFF2-40B4-BE49-F238E27FC236}">
                            <a16:creationId xmlns:a16="http://schemas.microsoft.com/office/drawing/2014/main" id="{D63F94CF-E1A2-48CA-6BE8-257193C3E5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3118" y="4739538"/>
                        <a:ext cx="2617584" cy="1343928"/>
                      </a:xfrm>
                      <a:prstGeom prst="rect">
                        <a:avLst/>
                      </a:prstGeom>
                      <a:noFill/>
                      <a:ln>
                        <a:noFill/>
                      </a:ln>
                      <a:effectLst/>
                    </p:spPr>
                  </p:pic>
                </p:oleObj>
              </mc:Fallback>
            </mc:AlternateContent>
          </a:graphicData>
        </a:graphic>
      </p:graphicFrame>
      <p:pic>
        <p:nvPicPr>
          <p:cNvPr id="20" name="Picture 2">
            <a:extLst>
              <a:ext uri="{FF2B5EF4-FFF2-40B4-BE49-F238E27FC236}">
                <a16:creationId xmlns:a16="http://schemas.microsoft.com/office/drawing/2014/main" id="{3D4BF77E-AB14-39EB-2CF1-20CCF0BC8817}"/>
              </a:ext>
            </a:extLst>
          </p:cNvPr>
          <p:cNvPicPr>
            <a:picLocks noChangeAspect="1" noChangeArrowheads="1"/>
          </p:cNvPicPr>
          <p:nvPr/>
        </p:nvPicPr>
        <p:blipFill>
          <a:blip r:embed="rId8"/>
          <a:srcRect t="1433" r="2273"/>
          <a:stretch>
            <a:fillRect/>
          </a:stretch>
        </p:blipFill>
        <p:spPr bwMode="auto">
          <a:xfrm>
            <a:off x="8619318" y="4474685"/>
            <a:ext cx="2152670" cy="1721193"/>
          </a:xfrm>
          <a:prstGeom prst="roundRect">
            <a:avLst/>
          </a:prstGeom>
          <a:noFill/>
          <a:ln w="9525">
            <a:noFill/>
            <a:miter lim="800000"/>
            <a:headEnd/>
            <a:tailEnd/>
          </a:ln>
          <a:effectLst/>
        </p:spPr>
      </p:pic>
      <p:pic>
        <p:nvPicPr>
          <p:cNvPr id="22" name="Picture 6">
            <a:extLst>
              <a:ext uri="{FF2B5EF4-FFF2-40B4-BE49-F238E27FC236}">
                <a16:creationId xmlns:a16="http://schemas.microsoft.com/office/drawing/2014/main" id="{E34D8CC3-8683-9D31-22AA-A8A118D38B89}"/>
              </a:ext>
            </a:extLst>
          </p:cNvPr>
          <p:cNvPicPr>
            <a:picLocks noChangeAspect="1" noChangeArrowheads="1"/>
          </p:cNvPicPr>
          <p:nvPr/>
        </p:nvPicPr>
        <p:blipFill>
          <a:blip r:embed="rId9" cstate="print"/>
          <a:srcRect/>
          <a:stretch>
            <a:fillRect/>
          </a:stretch>
        </p:blipFill>
        <p:spPr bwMode="auto">
          <a:xfrm>
            <a:off x="7369422" y="1595613"/>
            <a:ext cx="4354059" cy="2387549"/>
          </a:xfrm>
          <a:prstGeom prst="rect">
            <a:avLst/>
          </a:prstGeom>
          <a:noFill/>
          <a:ln w="9525">
            <a:noFill/>
            <a:miter lim="800000"/>
            <a:headEnd/>
            <a:tailEnd/>
          </a:ln>
          <a:effectLst/>
        </p:spPr>
      </p:pic>
      <p:pic>
        <p:nvPicPr>
          <p:cNvPr id="23" name="Picture 22">
            <a:extLst>
              <a:ext uri="{FF2B5EF4-FFF2-40B4-BE49-F238E27FC236}">
                <a16:creationId xmlns:a16="http://schemas.microsoft.com/office/drawing/2014/main" id="{5F1F1593-1E36-B8DD-2A5D-485729E8B406}"/>
              </a:ext>
            </a:extLst>
          </p:cNvPr>
          <p:cNvPicPr>
            <a:picLocks noChangeAspect="1" noChangeArrowheads="1"/>
          </p:cNvPicPr>
          <p:nvPr/>
        </p:nvPicPr>
        <p:blipFill>
          <a:blip r:embed="rId10" cstate="print">
            <a:clrChange>
              <a:clrFrom>
                <a:srgbClr val="EBEBEB"/>
              </a:clrFrom>
              <a:clrTo>
                <a:srgbClr val="EBEBEB">
                  <a:alpha val="0"/>
                </a:srgbClr>
              </a:clrTo>
            </a:clrChange>
          </a:blip>
          <a:srcRect r="38878"/>
          <a:stretch/>
        </p:blipFill>
        <p:spPr bwMode="auto">
          <a:xfrm>
            <a:off x="5399958" y="2407708"/>
            <a:ext cx="1846179" cy="1900527"/>
          </a:xfrm>
          <a:prstGeom prst="rect">
            <a:avLst/>
          </a:prstGeom>
          <a:noFill/>
          <a:ln w="1">
            <a:noFill/>
            <a:miter lim="800000"/>
            <a:headEnd/>
            <a:tailEnd type="none" w="med" len="med"/>
          </a:ln>
          <a:effectLst/>
        </p:spPr>
      </p:pic>
    </p:spTree>
    <p:extLst>
      <p:ext uri="{BB962C8B-B14F-4D97-AF65-F5344CB8AC3E}">
        <p14:creationId xmlns:p14="http://schemas.microsoft.com/office/powerpoint/2010/main" val="2382514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27CE0-9051-DDB0-59B6-65BDDC03B25F}"/>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84E9937-43DF-C38F-CB60-27BA72A9CC72}"/>
              </a:ext>
            </a:extLst>
          </p:cNvPr>
          <p:cNvSpPr/>
          <p:nvPr/>
        </p:nvSpPr>
        <p:spPr>
          <a:xfrm>
            <a:off x="6971071" y="1111044"/>
            <a:ext cx="4758813" cy="5525729"/>
          </a:xfrm>
          <a:prstGeom prst="roundRect">
            <a:avLst>
              <a:gd name="adj" fmla="val 2362"/>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BF017500-7AB1-7823-6660-92F51026AEE3}"/>
              </a:ext>
            </a:extLst>
          </p:cNvPr>
          <p:cNvSpPr/>
          <p:nvPr/>
        </p:nvSpPr>
        <p:spPr>
          <a:xfrm>
            <a:off x="650498" y="3429000"/>
            <a:ext cx="5858457" cy="3207774"/>
          </a:xfrm>
          <a:prstGeom prst="roundRect">
            <a:avLst>
              <a:gd name="adj" fmla="val 4015"/>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t"/>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TextBox 8"/>
          <p:cNvSpPr txBox="1"/>
          <p:nvPr/>
        </p:nvSpPr>
        <p:spPr>
          <a:xfrm>
            <a:off x="524296" y="952698"/>
            <a:ext cx="4575606" cy="2311530"/>
          </a:xfrm>
          <a:prstGeom prst="rect">
            <a:avLst/>
          </a:prstGeom>
        </p:spPr>
        <p:txBody>
          <a:bodyPr wrap="square">
            <a:spAutoFit/>
          </a:bodyPr>
          <a:lstStyle>
            <a:defPPr>
              <a:defRPr lang="en-US"/>
            </a:defPPr>
            <a:lvl1pPr marL="285750" indent="-285750">
              <a:lnSpc>
                <a:spcPct val="150000"/>
              </a:lnSpc>
              <a:buFont typeface="Arial" panose="020B0604020202020204" pitchFamily="34" charset="0"/>
              <a:buChar char="•"/>
              <a:defRPr sz="1600" kern="0">
                <a:solidFill>
                  <a:srgbClr val="0A4D88"/>
                </a:solidFill>
                <a:cs typeface="Segoe UI" panose="020B0502040204020203" pitchFamily="34" charset="0"/>
              </a:defRPr>
            </a:lvl1pPr>
          </a:lstStyle>
          <a:p>
            <a:r>
              <a:rPr lang="en-US" dirty="0">
                <a:solidFill>
                  <a:schemeClr val="tx1"/>
                </a:solidFill>
              </a:rPr>
              <a:t>Vehicle architecting to enable product feature realization </a:t>
            </a:r>
          </a:p>
          <a:p>
            <a:r>
              <a:rPr lang="en-US" dirty="0">
                <a:solidFill>
                  <a:schemeClr val="tx1"/>
                </a:solidFill>
              </a:rPr>
              <a:t>Functional definition &amp; distribution</a:t>
            </a:r>
          </a:p>
          <a:p>
            <a:r>
              <a:rPr lang="en-US" dirty="0">
                <a:solidFill>
                  <a:schemeClr val="tx1"/>
                </a:solidFill>
              </a:rPr>
              <a:t>Function logical realization</a:t>
            </a:r>
          </a:p>
          <a:p>
            <a:r>
              <a:rPr lang="en-US" dirty="0">
                <a:solidFill>
                  <a:schemeClr val="tx1"/>
                </a:solidFill>
              </a:rPr>
              <a:t>Reusability, modularity, scalability</a:t>
            </a:r>
          </a:p>
          <a:p>
            <a:r>
              <a:rPr lang="en-US" dirty="0">
                <a:solidFill>
                  <a:schemeClr val="tx1"/>
                </a:solidFill>
              </a:rPr>
              <a:t>Optimizing of  quality, time &amp; cost</a:t>
            </a:r>
            <a:endParaRPr lang="en-IN" dirty="0">
              <a:solidFill>
                <a:schemeClr val="tx1"/>
              </a:solidFill>
            </a:endParaRPr>
          </a:p>
        </p:txBody>
      </p:sp>
      <p:pic>
        <p:nvPicPr>
          <p:cNvPr id="7" name="Picture 6"/>
          <p:cNvPicPr>
            <a:picLocks noChangeAspect="1"/>
          </p:cNvPicPr>
          <p:nvPr/>
        </p:nvPicPr>
        <p:blipFill>
          <a:blip r:embed="rId2"/>
          <a:stretch>
            <a:fillRect/>
          </a:stretch>
        </p:blipFill>
        <p:spPr>
          <a:xfrm>
            <a:off x="781861" y="3518317"/>
            <a:ext cx="5579610" cy="3028646"/>
          </a:xfrm>
          <a:prstGeom prst="rect">
            <a:avLst/>
          </a:prstGeom>
        </p:spPr>
      </p:pic>
      <p:sp>
        <p:nvSpPr>
          <p:cNvPr id="3" name="Title 2">
            <a:extLst>
              <a:ext uri="{FF2B5EF4-FFF2-40B4-BE49-F238E27FC236}">
                <a16:creationId xmlns:a16="http://schemas.microsoft.com/office/drawing/2014/main" id="{F666D4E7-552F-6534-45E2-D4045DF3D9E1}"/>
              </a:ext>
            </a:extLst>
          </p:cNvPr>
          <p:cNvSpPr>
            <a:spLocks noGrp="1"/>
          </p:cNvSpPr>
          <p:nvPr>
            <p:ph type="title"/>
          </p:nvPr>
        </p:nvSpPr>
        <p:spPr/>
        <p:txBody>
          <a:bodyPr/>
          <a:lstStyle/>
          <a:p>
            <a:r>
              <a:rPr lang="en-IN"/>
              <a:t>Architecture: Electrical, communication, and control</a:t>
            </a:r>
          </a:p>
        </p:txBody>
      </p:sp>
      <p:pic>
        <p:nvPicPr>
          <p:cNvPr id="2" name="Picture 1">
            <a:extLst>
              <a:ext uri="{FF2B5EF4-FFF2-40B4-BE49-F238E27FC236}">
                <a16:creationId xmlns:a16="http://schemas.microsoft.com/office/drawing/2014/main" id="{4037EB02-9EC9-13F5-C0A7-607A34023DC5}"/>
              </a:ext>
            </a:extLst>
          </p:cNvPr>
          <p:cNvPicPr>
            <a:picLocks noChangeAspect="1"/>
          </p:cNvPicPr>
          <p:nvPr/>
        </p:nvPicPr>
        <p:blipFill>
          <a:blip r:embed="rId3"/>
          <a:stretch>
            <a:fillRect/>
          </a:stretch>
        </p:blipFill>
        <p:spPr>
          <a:xfrm>
            <a:off x="7092100" y="1188019"/>
            <a:ext cx="4539740" cy="2831168"/>
          </a:xfrm>
          <a:prstGeom prst="rect">
            <a:avLst/>
          </a:prstGeom>
        </p:spPr>
      </p:pic>
      <p:pic>
        <p:nvPicPr>
          <p:cNvPr id="4" name="Picture 3">
            <a:extLst>
              <a:ext uri="{FF2B5EF4-FFF2-40B4-BE49-F238E27FC236}">
                <a16:creationId xmlns:a16="http://schemas.microsoft.com/office/drawing/2014/main" id="{24F0654A-1C3E-3D69-3825-B046CBFB9F4F}"/>
              </a:ext>
            </a:extLst>
          </p:cNvPr>
          <p:cNvPicPr>
            <a:picLocks noChangeAspect="1"/>
          </p:cNvPicPr>
          <p:nvPr/>
        </p:nvPicPr>
        <p:blipFill>
          <a:blip r:embed="rId4"/>
          <a:stretch>
            <a:fillRect/>
          </a:stretch>
        </p:blipFill>
        <p:spPr>
          <a:xfrm>
            <a:off x="7092100" y="4019187"/>
            <a:ext cx="4552720" cy="2438957"/>
          </a:xfrm>
          <a:prstGeom prst="rect">
            <a:avLst/>
          </a:prstGeom>
        </p:spPr>
      </p:pic>
    </p:spTree>
    <p:extLst>
      <p:ext uri="{BB962C8B-B14F-4D97-AF65-F5344CB8AC3E}">
        <p14:creationId xmlns:p14="http://schemas.microsoft.com/office/powerpoint/2010/main" val="357217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27CE0-9051-DDB0-59B6-65BDDC03B25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663F50-B781-9114-D5C7-3D222736B2D7}"/>
              </a:ext>
            </a:extLst>
          </p:cNvPr>
          <p:cNvSpPr/>
          <p:nvPr/>
        </p:nvSpPr>
        <p:spPr>
          <a:xfrm>
            <a:off x="6735097" y="1102295"/>
            <a:ext cx="4951905" cy="2839917"/>
          </a:xfrm>
          <a:prstGeom prst="roundRect">
            <a:avLst>
              <a:gd name="adj" fmla="val 6008"/>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Rounded Corners 6">
            <a:extLst>
              <a:ext uri="{FF2B5EF4-FFF2-40B4-BE49-F238E27FC236}">
                <a16:creationId xmlns:a16="http://schemas.microsoft.com/office/drawing/2014/main" id="{36F3E0AE-51CD-FC54-AE57-536005FBE521}"/>
              </a:ext>
            </a:extLst>
          </p:cNvPr>
          <p:cNvSpPr/>
          <p:nvPr/>
        </p:nvSpPr>
        <p:spPr>
          <a:xfrm>
            <a:off x="474482" y="4168877"/>
            <a:ext cx="11255401" cy="2484693"/>
          </a:xfrm>
          <a:prstGeom prst="roundRect">
            <a:avLst>
              <a:gd name="adj" fmla="val 6008"/>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1AA6FCF8-52CD-79D6-E0CD-A87458D284D6}"/>
              </a:ext>
            </a:extLst>
          </p:cNvPr>
          <p:cNvPicPr>
            <a:picLocks noChangeAspect="1"/>
          </p:cNvPicPr>
          <p:nvPr/>
        </p:nvPicPr>
        <p:blipFill>
          <a:blip r:embed="rId2"/>
          <a:stretch>
            <a:fillRect/>
          </a:stretch>
        </p:blipFill>
        <p:spPr>
          <a:xfrm rot="20871212">
            <a:off x="579026" y="4523392"/>
            <a:ext cx="2811037" cy="1722893"/>
          </a:xfrm>
          <a:prstGeom prst="rect">
            <a:avLst/>
          </a:prstGeom>
        </p:spPr>
      </p:pic>
      <p:sp>
        <p:nvSpPr>
          <p:cNvPr id="23" name="Rectangle 22"/>
          <p:cNvSpPr/>
          <p:nvPr/>
        </p:nvSpPr>
        <p:spPr>
          <a:xfrm>
            <a:off x="533722" y="1039940"/>
            <a:ext cx="7282923" cy="2923877"/>
          </a:xfrm>
          <a:prstGeom prst="rect">
            <a:avLst/>
          </a:prstGeom>
        </p:spPr>
        <p:txBody>
          <a:bodyPr wrap="square">
            <a:spAutoFit/>
          </a:bodyPr>
          <a:lstStyle/>
          <a:p>
            <a:pPr marL="180000" indent="-285750">
              <a:spcBef>
                <a:spcPts val="600"/>
              </a:spcBef>
              <a:buFont typeface="Arial" panose="020B0604020202020204" pitchFamily="34" charset="0"/>
              <a:buChar char="•"/>
            </a:pPr>
            <a:r>
              <a:rPr lang="en-US" sz="1600" kern="0" dirty="0">
                <a:cs typeface="Segoe UI" panose="020B0502040204020203" pitchFamily="34" charset="0"/>
              </a:rPr>
              <a:t>Hard point definition, geometry &amp; packaging</a:t>
            </a:r>
          </a:p>
          <a:p>
            <a:pPr marL="180000" indent="-285750">
              <a:spcBef>
                <a:spcPts val="600"/>
              </a:spcBef>
              <a:buFont typeface="Arial" panose="020B0604020202020204" pitchFamily="34" charset="0"/>
              <a:buChar char="•"/>
            </a:pPr>
            <a:r>
              <a:rPr lang="en-US" sz="1600" kern="0" dirty="0">
                <a:cs typeface="Segoe UI" panose="020B0502040204020203" pitchFamily="34" charset="0"/>
              </a:rPr>
              <a:t>Sizing , selection, design of vehicle sub-systems</a:t>
            </a:r>
          </a:p>
          <a:p>
            <a:pPr marL="180000" indent="-285750">
              <a:spcBef>
                <a:spcPts val="600"/>
              </a:spcBef>
              <a:buFont typeface="Arial" panose="020B0604020202020204" pitchFamily="34" charset="0"/>
              <a:buChar char="•"/>
            </a:pPr>
            <a:r>
              <a:rPr lang="en-IN" sz="1600" kern="0" dirty="0">
                <a:cs typeface="Segoe UI" panose="020B0502040204020203" pitchFamily="34" charset="0"/>
              </a:rPr>
              <a:t>Kinematics / performance simulation</a:t>
            </a:r>
          </a:p>
          <a:p>
            <a:pPr marL="180000" indent="-285750">
              <a:spcBef>
                <a:spcPts val="600"/>
              </a:spcBef>
              <a:buFont typeface="Arial" panose="020B0604020202020204" pitchFamily="34" charset="0"/>
              <a:buChar char="•"/>
            </a:pPr>
            <a:r>
              <a:rPr lang="en-US" sz="1600" kern="0" dirty="0">
                <a:cs typeface="Segoe UI" panose="020B0502040204020203" pitchFamily="34" charset="0"/>
              </a:rPr>
              <a:t>Detailed engineering</a:t>
            </a:r>
          </a:p>
          <a:p>
            <a:pPr marL="180000" indent="-285750">
              <a:spcBef>
                <a:spcPts val="600"/>
              </a:spcBef>
              <a:buFont typeface="Arial" panose="020B0604020202020204" pitchFamily="34" charset="0"/>
              <a:buChar char="•"/>
            </a:pPr>
            <a:r>
              <a:rPr lang="en-US" sz="1600" kern="0" dirty="0">
                <a:cs typeface="Segoe UI" panose="020B0502040204020203" pitchFamily="34" charset="0"/>
              </a:rPr>
              <a:t>Supplier engagement, early concept freeze</a:t>
            </a:r>
          </a:p>
          <a:p>
            <a:pPr marL="180000" indent="-285750">
              <a:spcBef>
                <a:spcPts val="600"/>
              </a:spcBef>
              <a:buFont typeface="Arial" panose="020B0604020202020204" pitchFamily="34" charset="0"/>
              <a:buChar char="•"/>
            </a:pPr>
            <a:r>
              <a:rPr lang="en-US" sz="1600" kern="0" dirty="0">
                <a:cs typeface="Segoe UI" panose="020B0502040204020203" pitchFamily="34" charset="0"/>
              </a:rPr>
              <a:t>Detailed statement of requirements </a:t>
            </a:r>
          </a:p>
          <a:p>
            <a:pPr marL="180000" indent="-285750">
              <a:spcBef>
                <a:spcPts val="600"/>
              </a:spcBef>
              <a:buFont typeface="Arial" panose="020B0604020202020204" pitchFamily="34" charset="0"/>
              <a:buChar char="•"/>
            </a:pPr>
            <a:r>
              <a:rPr lang="en-US" sz="1600" kern="0" dirty="0">
                <a:cs typeface="Segoe UI" panose="020B0502040204020203" pitchFamily="34" charset="0"/>
              </a:rPr>
              <a:t>Design validation plan (DVP)</a:t>
            </a:r>
          </a:p>
          <a:p>
            <a:pPr marL="180000" indent="-285750">
              <a:spcBef>
                <a:spcPts val="600"/>
              </a:spcBef>
              <a:buFont typeface="Arial" panose="020B0604020202020204" pitchFamily="34" charset="0"/>
              <a:buChar char="•"/>
            </a:pPr>
            <a:r>
              <a:rPr lang="en-US" sz="1600" kern="0" dirty="0">
                <a:cs typeface="Segoe UI" panose="020B0502040204020203" pitchFamily="34" charset="0"/>
              </a:rPr>
              <a:t>Value engineering and cost reduction</a:t>
            </a:r>
          </a:p>
          <a:p>
            <a:pPr marL="180000" indent="-285750">
              <a:spcBef>
                <a:spcPts val="600"/>
              </a:spcBef>
              <a:buFont typeface="Arial" panose="020B0604020202020204" pitchFamily="34" charset="0"/>
              <a:buChar char="•"/>
            </a:pPr>
            <a:r>
              <a:rPr lang="en-US" sz="1600" kern="0" dirty="0">
                <a:cs typeface="Segoe UI" panose="020B0502040204020203" pitchFamily="34" charset="0"/>
              </a:rPr>
              <a:t>Design for manufacturing (DFM), assembly (DFA)</a:t>
            </a:r>
          </a:p>
        </p:txBody>
      </p:sp>
      <p:pic>
        <p:nvPicPr>
          <p:cNvPr id="3" name="Picture 2"/>
          <p:cNvPicPr>
            <a:picLocks noChangeAspect="1"/>
          </p:cNvPicPr>
          <p:nvPr/>
        </p:nvPicPr>
        <p:blipFill>
          <a:blip r:embed="rId3"/>
          <a:stretch>
            <a:fillRect/>
          </a:stretch>
        </p:blipFill>
        <p:spPr>
          <a:xfrm>
            <a:off x="7636111" y="1146403"/>
            <a:ext cx="3366186" cy="2751700"/>
          </a:xfrm>
          <a:prstGeom prst="rect">
            <a:avLst/>
          </a:prstGeom>
        </p:spPr>
      </p:pic>
      <p:pic>
        <p:nvPicPr>
          <p:cNvPr id="6" name="Picture 5"/>
          <p:cNvPicPr>
            <a:picLocks noChangeAspect="1"/>
          </p:cNvPicPr>
          <p:nvPr/>
        </p:nvPicPr>
        <p:blipFill>
          <a:blip r:embed="rId4"/>
          <a:stretch>
            <a:fillRect/>
          </a:stretch>
        </p:blipFill>
        <p:spPr>
          <a:xfrm>
            <a:off x="3303984" y="4422704"/>
            <a:ext cx="3655925" cy="1878210"/>
          </a:xfrm>
          <a:prstGeom prst="rect">
            <a:avLst/>
          </a:prstGeom>
        </p:spPr>
      </p:pic>
      <p:pic>
        <p:nvPicPr>
          <p:cNvPr id="15" name="Picture 14"/>
          <p:cNvPicPr>
            <a:picLocks noChangeAspect="1"/>
          </p:cNvPicPr>
          <p:nvPr/>
        </p:nvPicPr>
        <p:blipFill rotWithShape="1">
          <a:blip r:embed="rId5">
            <a:clrChange>
              <a:clrFrom>
                <a:srgbClr val="FEFEFE"/>
              </a:clrFrom>
              <a:clrTo>
                <a:srgbClr val="FEFEFE">
                  <a:alpha val="0"/>
                </a:srgbClr>
              </a:clrTo>
            </a:clrChange>
          </a:blip>
          <a:srcRect l="19331" t="10188" r="10742" b="29392"/>
          <a:stretch/>
        </p:blipFill>
        <p:spPr>
          <a:xfrm>
            <a:off x="6735097" y="4323777"/>
            <a:ext cx="2950588" cy="1814573"/>
          </a:xfrm>
          <a:prstGeom prst="rect">
            <a:avLst/>
          </a:prstGeom>
        </p:spPr>
      </p:pic>
      <p:pic>
        <p:nvPicPr>
          <p:cNvPr id="17" name="Picture 16"/>
          <p:cNvPicPr>
            <a:picLocks noChangeAspect="1"/>
          </p:cNvPicPr>
          <p:nvPr/>
        </p:nvPicPr>
        <p:blipFill>
          <a:blip r:embed="rId6">
            <a:clrChange>
              <a:clrFrom>
                <a:srgbClr val="B8B8B8"/>
              </a:clrFrom>
              <a:clrTo>
                <a:srgbClr val="B8B8B8">
                  <a:alpha val="0"/>
                </a:srgbClr>
              </a:clrTo>
            </a:clrChange>
          </a:blip>
          <a:stretch>
            <a:fillRect/>
          </a:stretch>
        </p:blipFill>
        <p:spPr>
          <a:xfrm>
            <a:off x="8869207" y="4408668"/>
            <a:ext cx="2723025" cy="1772892"/>
          </a:xfrm>
          <a:prstGeom prst="rect">
            <a:avLst/>
          </a:prstGeom>
        </p:spPr>
      </p:pic>
      <p:sp>
        <p:nvSpPr>
          <p:cNvPr id="5" name="Title 4">
            <a:extLst>
              <a:ext uri="{FF2B5EF4-FFF2-40B4-BE49-F238E27FC236}">
                <a16:creationId xmlns:a16="http://schemas.microsoft.com/office/drawing/2014/main" id="{F8BE94BB-3F60-9110-1A4D-E73BE7C9A0A7}"/>
              </a:ext>
            </a:extLst>
          </p:cNvPr>
          <p:cNvSpPr>
            <a:spLocks noGrp="1"/>
          </p:cNvSpPr>
          <p:nvPr>
            <p:ph type="title"/>
          </p:nvPr>
        </p:nvSpPr>
        <p:spPr/>
        <p:txBody>
          <a:bodyPr/>
          <a:lstStyle/>
          <a:p>
            <a:r>
              <a:rPr lang="en-US"/>
              <a:t>Vehicle system sizing /selection : mechanical </a:t>
            </a:r>
            <a:endParaRPr lang="en-IN"/>
          </a:p>
        </p:txBody>
      </p:sp>
    </p:spTree>
    <p:extLst>
      <p:ext uri="{BB962C8B-B14F-4D97-AF65-F5344CB8AC3E}">
        <p14:creationId xmlns:p14="http://schemas.microsoft.com/office/powerpoint/2010/main" val="4131006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27CE0-9051-DDB0-59B6-65BDDC03B25F}"/>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7E15852-A3BF-EDA3-868E-BB33BC0B5C45}"/>
              </a:ext>
            </a:extLst>
          </p:cNvPr>
          <p:cNvSpPr/>
          <p:nvPr/>
        </p:nvSpPr>
        <p:spPr>
          <a:xfrm>
            <a:off x="515939" y="5192062"/>
            <a:ext cx="10609262" cy="1478391"/>
          </a:xfrm>
          <a:prstGeom prst="roundRect">
            <a:avLst>
              <a:gd name="adj" fmla="val 7493"/>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Rounded Corners 11">
            <a:extLst>
              <a:ext uri="{FF2B5EF4-FFF2-40B4-BE49-F238E27FC236}">
                <a16:creationId xmlns:a16="http://schemas.microsoft.com/office/drawing/2014/main" id="{8A9154B0-3F73-1A91-E675-3F2B92FA0583}"/>
              </a:ext>
            </a:extLst>
          </p:cNvPr>
          <p:cNvSpPr/>
          <p:nvPr/>
        </p:nvSpPr>
        <p:spPr>
          <a:xfrm>
            <a:off x="6096000" y="1282326"/>
            <a:ext cx="5029200" cy="3632745"/>
          </a:xfrm>
          <a:prstGeom prst="roundRect">
            <a:avLst>
              <a:gd name="adj" fmla="val 4484"/>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 name="Group 2">
            <a:extLst>
              <a:ext uri="{FF2B5EF4-FFF2-40B4-BE49-F238E27FC236}">
                <a16:creationId xmlns:a16="http://schemas.microsoft.com/office/drawing/2014/main" id="{005BB782-0963-3F7E-A38E-3343D00493CC}"/>
              </a:ext>
            </a:extLst>
          </p:cNvPr>
          <p:cNvGrpSpPr/>
          <p:nvPr/>
        </p:nvGrpSpPr>
        <p:grpSpPr>
          <a:xfrm>
            <a:off x="515938" y="1115028"/>
            <a:ext cx="4711132" cy="1775656"/>
            <a:chOff x="-508818" y="1176639"/>
            <a:chExt cx="5351902" cy="1864403"/>
          </a:xfrm>
        </p:grpSpPr>
        <p:sp>
          <p:nvSpPr>
            <p:cNvPr id="6" name="Rectangle: Rounded Corners 5">
              <a:extLst>
                <a:ext uri="{FF2B5EF4-FFF2-40B4-BE49-F238E27FC236}">
                  <a16:creationId xmlns:a16="http://schemas.microsoft.com/office/drawing/2014/main" id="{4A1BE138-40C2-1A33-95C5-D8B436B1203D}"/>
                </a:ext>
              </a:extLst>
            </p:cNvPr>
            <p:cNvSpPr/>
            <p:nvPr/>
          </p:nvSpPr>
          <p:spPr>
            <a:xfrm>
              <a:off x="-508818" y="1352299"/>
              <a:ext cx="5351902" cy="1688743"/>
            </a:xfrm>
            <a:prstGeom prst="roundRect">
              <a:avLst>
                <a:gd name="adj" fmla="val 7285"/>
              </a:avLst>
            </a:prstGeom>
            <a:solidFill>
              <a:sysClr val="window" lastClr="FFFFFF"/>
            </a:solidFill>
            <a:ln w="12700" cap="flat" cmpd="sng" algn="ctr">
              <a:solidFill>
                <a:srgbClr val="4472C4"/>
              </a:solidFill>
              <a:prstDash val="solid"/>
            </a:ln>
            <a:effectLst>
              <a:outerShdw blurRad="50800" dist="38100" dir="2700000" algn="tl" rotWithShape="0">
                <a:prstClr val="black">
                  <a:alpha val="40000"/>
                </a:prstClr>
              </a:outerShdw>
            </a:effectLst>
          </p:spPr>
          <p:txBody>
            <a:bodyPr rtlCol="0" anchor="ctr"/>
            <a:lstStyle/>
            <a:p>
              <a:pPr marL="285750" marR="0" lvl="0" indent="-285750" fontAlgn="auto">
                <a:spcBef>
                  <a:spcPts val="600"/>
                </a:spcBef>
                <a:spcAft>
                  <a:spcPts val="0"/>
                </a:spcAft>
                <a:buClrTx/>
                <a:buSzTx/>
                <a:buFont typeface="Arial" panose="020B0604020202020204" pitchFamily="34" charset="0"/>
                <a:buChar char="•"/>
                <a:tabLst/>
                <a:defRPr/>
              </a:pPr>
              <a:r>
                <a:rPr lang="en-US" sz="1600" kern="0" dirty="0">
                  <a:cs typeface="Segoe UI" panose="020B0502040204020203" pitchFamily="34" charset="0"/>
                </a:rPr>
                <a:t>System Sizing / Selection </a:t>
              </a:r>
            </a:p>
            <a:p>
              <a:pPr marL="285750" marR="0" lvl="0" indent="-285750" fontAlgn="auto">
                <a:spcBef>
                  <a:spcPts val="600"/>
                </a:spcBef>
                <a:spcAft>
                  <a:spcPts val="0"/>
                </a:spcAft>
                <a:buClrTx/>
                <a:buSzTx/>
                <a:buFont typeface="Arial" panose="020B0604020202020204" pitchFamily="34" charset="0"/>
                <a:buChar char="•"/>
                <a:tabLst/>
                <a:defRPr/>
              </a:pPr>
              <a:r>
                <a:rPr lang="en-US" sz="1600" kern="0" dirty="0">
                  <a:cs typeface="Segoe UI" panose="020B0502040204020203" pitchFamily="34" charset="0"/>
                </a:rPr>
                <a:t>Detailed Statement of Requirements </a:t>
              </a:r>
            </a:p>
            <a:p>
              <a:pPr marL="285750" marR="0" lvl="0" indent="-285750" fontAlgn="auto">
                <a:spcBef>
                  <a:spcPts val="600"/>
                </a:spcBef>
                <a:spcAft>
                  <a:spcPts val="0"/>
                </a:spcAft>
                <a:buClrTx/>
                <a:buSzTx/>
                <a:buFont typeface="Arial" panose="020B0604020202020204" pitchFamily="34" charset="0"/>
                <a:buChar char="•"/>
                <a:tabLst/>
                <a:defRPr/>
              </a:pPr>
              <a:r>
                <a:rPr lang="en-US" sz="1600" kern="0" dirty="0">
                  <a:cs typeface="Segoe UI" panose="020B0502040204020203" pitchFamily="34" charset="0"/>
                </a:rPr>
                <a:t>DVP </a:t>
              </a:r>
            </a:p>
            <a:p>
              <a:pPr marL="285750" marR="0" lvl="0" indent="-285750" fontAlgn="auto">
                <a:spcBef>
                  <a:spcPts val="600"/>
                </a:spcBef>
                <a:spcAft>
                  <a:spcPts val="0"/>
                </a:spcAft>
                <a:buClrTx/>
                <a:buSzTx/>
                <a:buFont typeface="Arial" panose="020B0604020202020204" pitchFamily="34" charset="0"/>
                <a:buChar char="•"/>
                <a:tabLst/>
                <a:defRPr/>
              </a:pPr>
              <a:r>
                <a:rPr lang="en-US" sz="1600" kern="0" dirty="0">
                  <a:cs typeface="Segoe UI" panose="020B0502040204020203" pitchFamily="34" charset="0"/>
                </a:rPr>
                <a:t>Supplier onboarding </a:t>
              </a:r>
            </a:p>
          </p:txBody>
        </p:sp>
        <p:sp>
          <p:nvSpPr>
            <p:cNvPr id="7" name="Rectangle: Rounded Corners 6">
              <a:extLst>
                <a:ext uri="{FF2B5EF4-FFF2-40B4-BE49-F238E27FC236}">
                  <a16:creationId xmlns:a16="http://schemas.microsoft.com/office/drawing/2014/main" id="{B68697C1-812D-8825-5C0C-24ED8ACC52F6}"/>
                </a:ext>
              </a:extLst>
            </p:cNvPr>
            <p:cNvSpPr/>
            <p:nvPr/>
          </p:nvSpPr>
          <p:spPr>
            <a:xfrm>
              <a:off x="-330514" y="1176639"/>
              <a:ext cx="1904078" cy="337646"/>
            </a:xfrm>
            <a:prstGeom prst="roundRect">
              <a:avLst>
                <a:gd name="adj" fmla="val 17664"/>
              </a:avLst>
            </a:prstGeom>
            <a:solidFill>
              <a:srgbClr val="004685"/>
            </a:solid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Calibri"/>
                  <a:ea typeface="+mn-ea"/>
                  <a:cs typeface="+mn-cs"/>
                </a:rPr>
                <a:t>Activities </a:t>
              </a:r>
            </a:p>
          </p:txBody>
        </p:sp>
      </p:grpSp>
      <p:pic>
        <p:nvPicPr>
          <p:cNvPr id="14" name="Picture 13">
            <a:extLst>
              <a:ext uri="{FF2B5EF4-FFF2-40B4-BE49-F238E27FC236}">
                <a16:creationId xmlns:a16="http://schemas.microsoft.com/office/drawing/2014/main" id="{408B0FE3-B3D5-B9F6-1A46-2B32BE512B44}"/>
              </a:ext>
            </a:extLst>
          </p:cNvPr>
          <p:cNvPicPr>
            <a:picLocks noChangeAspect="1"/>
          </p:cNvPicPr>
          <p:nvPr/>
        </p:nvPicPr>
        <p:blipFill>
          <a:blip r:embed="rId2"/>
          <a:stretch>
            <a:fillRect/>
          </a:stretch>
        </p:blipFill>
        <p:spPr>
          <a:xfrm>
            <a:off x="672894" y="5263869"/>
            <a:ext cx="5431248" cy="1460058"/>
          </a:xfrm>
          <a:prstGeom prst="rect">
            <a:avLst/>
          </a:prstGeom>
        </p:spPr>
      </p:pic>
      <p:pic>
        <p:nvPicPr>
          <p:cNvPr id="15" name="Picture 14">
            <a:extLst>
              <a:ext uri="{FF2B5EF4-FFF2-40B4-BE49-F238E27FC236}">
                <a16:creationId xmlns:a16="http://schemas.microsoft.com/office/drawing/2014/main" id="{CD9BEA81-453F-1598-BCF6-92BBB903039F}"/>
              </a:ext>
            </a:extLst>
          </p:cNvPr>
          <p:cNvPicPr>
            <a:picLocks noChangeAspect="1"/>
          </p:cNvPicPr>
          <p:nvPr/>
        </p:nvPicPr>
        <p:blipFill>
          <a:blip r:embed="rId3"/>
          <a:stretch>
            <a:fillRect/>
          </a:stretch>
        </p:blipFill>
        <p:spPr>
          <a:xfrm>
            <a:off x="6926974" y="5280557"/>
            <a:ext cx="3512871" cy="1400043"/>
          </a:xfrm>
          <a:prstGeom prst="rect">
            <a:avLst/>
          </a:prstGeom>
        </p:spPr>
      </p:pic>
      <p:pic>
        <p:nvPicPr>
          <p:cNvPr id="17" name="Picture 16">
            <a:extLst>
              <a:ext uri="{FF2B5EF4-FFF2-40B4-BE49-F238E27FC236}">
                <a16:creationId xmlns:a16="http://schemas.microsoft.com/office/drawing/2014/main" id="{180101C8-8198-F55E-C523-803DAD5FA1E5}"/>
              </a:ext>
            </a:extLst>
          </p:cNvPr>
          <p:cNvPicPr>
            <a:picLocks noChangeAspect="1"/>
          </p:cNvPicPr>
          <p:nvPr/>
        </p:nvPicPr>
        <p:blipFill>
          <a:blip r:embed="rId4"/>
          <a:stretch>
            <a:fillRect/>
          </a:stretch>
        </p:blipFill>
        <p:spPr>
          <a:xfrm>
            <a:off x="1142787" y="3167610"/>
            <a:ext cx="3457433" cy="1788201"/>
          </a:xfrm>
          <a:prstGeom prst="rect">
            <a:avLst/>
          </a:prstGeom>
        </p:spPr>
      </p:pic>
      <p:pic>
        <p:nvPicPr>
          <p:cNvPr id="4" name="Picture 3">
            <a:extLst>
              <a:ext uri="{FF2B5EF4-FFF2-40B4-BE49-F238E27FC236}">
                <a16:creationId xmlns:a16="http://schemas.microsoft.com/office/drawing/2014/main" id="{C88D4D19-81F1-C0CC-AC56-17A9EC7B3E24}"/>
              </a:ext>
            </a:extLst>
          </p:cNvPr>
          <p:cNvPicPr/>
          <p:nvPr/>
        </p:nvPicPr>
        <p:blipFill rotWithShape="1">
          <a:blip r:embed="rId5"/>
          <a:srcRect t="653"/>
          <a:stretch/>
        </p:blipFill>
        <p:spPr>
          <a:xfrm>
            <a:off x="7107282" y="1449488"/>
            <a:ext cx="2980973" cy="1571318"/>
          </a:xfrm>
          <a:prstGeom prst="rect">
            <a:avLst/>
          </a:prstGeom>
          <a:ln>
            <a:solidFill>
              <a:schemeClr val="accent1"/>
            </a:solidFill>
          </a:ln>
        </p:spPr>
      </p:pic>
      <p:pic>
        <p:nvPicPr>
          <p:cNvPr id="5" name="Picture 4">
            <a:extLst>
              <a:ext uri="{FF2B5EF4-FFF2-40B4-BE49-F238E27FC236}">
                <a16:creationId xmlns:a16="http://schemas.microsoft.com/office/drawing/2014/main" id="{B8930843-4C51-B03F-494D-9F87E45D4DD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2880" y="3107819"/>
            <a:ext cx="4455145" cy="1691293"/>
          </a:xfrm>
          <a:prstGeom prst="rect">
            <a:avLst/>
          </a:prstGeom>
          <a:noFill/>
          <a:ln>
            <a:noFill/>
          </a:ln>
        </p:spPr>
      </p:pic>
      <p:sp>
        <p:nvSpPr>
          <p:cNvPr id="8" name="Title 7">
            <a:extLst>
              <a:ext uri="{FF2B5EF4-FFF2-40B4-BE49-F238E27FC236}">
                <a16:creationId xmlns:a16="http://schemas.microsoft.com/office/drawing/2014/main" id="{6095DBEB-946D-5C1C-8388-A9E474CD5B85}"/>
              </a:ext>
            </a:extLst>
          </p:cNvPr>
          <p:cNvSpPr>
            <a:spLocks noGrp="1"/>
          </p:cNvSpPr>
          <p:nvPr>
            <p:ph type="title"/>
          </p:nvPr>
        </p:nvSpPr>
        <p:spPr>
          <a:xfrm>
            <a:off x="418322" y="-112497"/>
            <a:ext cx="10574143" cy="978729"/>
          </a:xfrm>
        </p:spPr>
        <p:txBody>
          <a:bodyPr/>
          <a:lstStyle/>
          <a:p>
            <a:r>
              <a:rPr lang="en-US" dirty="0"/>
              <a:t>Vehicle system sizing /selection : electrical and electronics </a:t>
            </a:r>
            <a:endParaRPr lang="en-IN" dirty="0"/>
          </a:p>
        </p:txBody>
      </p:sp>
    </p:spTree>
    <p:extLst>
      <p:ext uri="{BB962C8B-B14F-4D97-AF65-F5344CB8AC3E}">
        <p14:creationId xmlns:p14="http://schemas.microsoft.com/office/powerpoint/2010/main" val="2001000692"/>
      </p:ext>
    </p:extLst>
  </p:cSld>
  <p:clrMapOvr>
    <a:masterClrMapping/>
  </p:clrMapOvr>
</p:sld>
</file>

<file path=ppt/theme/theme1.xml><?xml version="1.0" encoding="utf-8"?>
<a:theme xmlns:a="http://schemas.openxmlformats.org/drawingml/2006/main" name="1_HT branded PPT">
  <a:themeElements>
    <a:clrScheme name="Hinduja Tech Brand Color">
      <a:dk1>
        <a:sysClr val="windowText" lastClr="000000"/>
      </a:dk1>
      <a:lt1>
        <a:sysClr val="window" lastClr="FFFFFF"/>
      </a:lt1>
      <a:dk2>
        <a:srgbClr val="44546A"/>
      </a:dk2>
      <a:lt2>
        <a:srgbClr val="E7E6E6"/>
      </a:lt2>
      <a:accent1>
        <a:srgbClr val="00B0F0"/>
      </a:accent1>
      <a:accent2>
        <a:srgbClr val="0062AC"/>
      </a:accent2>
      <a:accent3>
        <a:srgbClr val="F2B800"/>
      </a:accent3>
      <a:accent4>
        <a:srgbClr val="F5A401"/>
      </a:accent4>
      <a:accent5>
        <a:srgbClr val="757070"/>
      </a:accent5>
      <a:accent6>
        <a:srgbClr val="AEABAB"/>
      </a:accent6>
      <a:hlink>
        <a:srgbClr val="1F3864"/>
      </a:hlink>
      <a:folHlink>
        <a:srgbClr val="75707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800" dirty="0" smtClean="0">
            <a:solidFill>
              <a:schemeClr val="accent1"/>
            </a:solidFill>
          </a:defRPr>
        </a:defPPr>
      </a:lstStyle>
    </a:txDef>
  </a:objectDefaults>
  <a:extraClrSchemeLst/>
  <a:extLst>
    <a:ext uri="{05A4C25C-085E-4340-85A3-A5531E510DB2}">
      <thm15:themeFamily xmlns:thm15="http://schemas.microsoft.com/office/thememl/2012/main" name="HT branded PPT" id="{7E2151F3-79F1-4FFF-94AF-E8224A235C87}" vid="{07F373F4-430B-453C-8666-EB40ED18CB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9e0a90-5597-4bf7-bf16-0c5cc994f314">
      <UserInfo>
        <DisplayName/>
        <AccountId xsi:nil="true"/>
        <AccountType/>
      </UserInfo>
    </SharedWithUsers>
    <TaxCatchAll xmlns="7c9e0a90-5597-4bf7-bf16-0c5cc994f314" xsi:nil="true"/>
    <lcf76f155ced4ddcb4097134ff3c332f xmlns="aee8aa1a-0abb-4f59-8030-e5df80257c1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E4C24891679C4FB44655916D4F5095" ma:contentTypeVersion="19" ma:contentTypeDescription="Create a new document." ma:contentTypeScope="" ma:versionID="e90d3a9daeb433d12e51a306a7c5866d">
  <xsd:schema xmlns:xsd="http://www.w3.org/2001/XMLSchema" xmlns:xs="http://www.w3.org/2001/XMLSchema" xmlns:p="http://schemas.microsoft.com/office/2006/metadata/properties" xmlns:ns2="7c9e0a90-5597-4bf7-bf16-0c5cc994f314" xmlns:ns3="aee8aa1a-0abb-4f59-8030-e5df80257c1b" targetNamespace="http://schemas.microsoft.com/office/2006/metadata/properties" ma:root="true" ma:fieldsID="eae979bb164e8164129aa03e50d9ca0f" ns2:_="" ns3:_="">
    <xsd:import namespace="7c9e0a90-5597-4bf7-bf16-0c5cc994f314"/>
    <xsd:import namespace="aee8aa1a-0abb-4f59-8030-e5df80257c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e0a90-5597-4bf7-bf16-0c5cc994f3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b9382ec-ec8d-4da4-9661-8e3adb6c2d87}" ma:internalName="TaxCatchAll" ma:showField="CatchAllData" ma:web="7c9e0a90-5597-4bf7-bf16-0c5cc994f31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ee8aa1a-0abb-4f59-8030-e5df80257c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c4bd4c8-200d-4c99-9f9e-4f95acae109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538D68-E9BB-4A9D-AF09-7C15936BF291}">
  <ds:schemaRefs>
    <ds:schemaRef ds:uri="http://www.w3.org/XML/1998/namespace"/>
    <ds:schemaRef ds:uri="http://purl.org/dc/dcmitype/"/>
    <ds:schemaRef ds:uri="http://schemas.microsoft.com/office/infopath/2007/PartnerControls"/>
    <ds:schemaRef ds:uri="7c9e0a90-5597-4bf7-bf16-0c5cc994f314"/>
    <ds:schemaRef ds:uri="http://purl.org/dc/term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aee8aa1a-0abb-4f59-8030-e5df80257c1b"/>
  </ds:schemaRefs>
</ds:datastoreItem>
</file>

<file path=customXml/itemProps2.xml><?xml version="1.0" encoding="utf-8"?>
<ds:datastoreItem xmlns:ds="http://schemas.openxmlformats.org/officeDocument/2006/customXml" ds:itemID="{D7183E81-3503-4F29-9F1D-E5239C6B1E72}">
  <ds:schemaRefs>
    <ds:schemaRef ds:uri="http://schemas.microsoft.com/sharepoint/v3/contenttype/forms"/>
  </ds:schemaRefs>
</ds:datastoreItem>
</file>

<file path=customXml/itemProps3.xml><?xml version="1.0" encoding="utf-8"?>
<ds:datastoreItem xmlns:ds="http://schemas.openxmlformats.org/officeDocument/2006/customXml" ds:itemID="{E7239730-BF80-4918-820B-DCC8A843EE64}">
  <ds:schemaRefs>
    <ds:schemaRef ds:uri="7c9e0a90-5597-4bf7-bf16-0c5cc994f314"/>
    <ds:schemaRef ds:uri="aee8aa1a-0abb-4f59-8030-e5df80257c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378</TotalTime>
  <Words>2025</Words>
  <Application>Microsoft Office PowerPoint</Application>
  <PresentationFormat>Widescreen</PresentationFormat>
  <Paragraphs>457</Paragraphs>
  <Slides>25</Slides>
  <Notes>11</Notes>
  <HiddenSlides>1</HiddenSlides>
  <MMClips>0</MMClips>
  <ScaleCrop>false</ScaleCrop>
  <HeadingPairs>
    <vt:vector size="8" baseType="variant">
      <vt:variant>
        <vt:lpstr>Fonts Used</vt:lpstr>
      </vt:variant>
      <vt:variant>
        <vt:i4>9</vt:i4>
      </vt:variant>
      <vt:variant>
        <vt:lpstr>Theme</vt:lpstr>
      </vt:variant>
      <vt:variant>
        <vt:i4>1</vt:i4>
      </vt:variant>
      <vt:variant>
        <vt:lpstr>Links</vt:lpstr>
      </vt:variant>
      <vt:variant>
        <vt:i4>2</vt:i4>
      </vt:variant>
      <vt:variant>
        <vt:lpstr>Slide Titles</vt:lpstr>
      </vt:variant>
      <vt:variant>
        <vt:i4>25</vt:i4>
      </vt:variant>
    </vt:vector>
  </HeadingPairs>
  <TitlesOfParts>
    <vt:vector size="37" baseType="lpstr">
      <vt:lpstr>Aptos</vt:lpstr>
      <vt:lpstr>Arial</vt:lpstr>
      <vt:lpstr>Calibri</vt:lpstr>
      <vt:lpstr>Calibri body</vt:lpstr>
      <vt:lpstr>Google Sans</vt:lpstr>
      <vt:lpstr>Mulish SemiBold</vt:lpstr>
      <vt:lpstr>Segoe UI</vt:lpstr>
      <vt:lpstr>Segoe UI Semibold</vt:lpstr>
      <vt:lpstr>Wingdings</vt:lpstr>
      <vt:lpstr>1_HT branded PPT</vt:lpstr>
      <vt:lpstr>https://defiancetech1.sharepoint.com/sites/Presales/Shared%20Documents/Marketing/2025/Collateral%20revamp/PPT_revamp/???</vt:lpstr>
      <vt:lpstr>???</vt:lpstr>
      <vt:lpstr>PowerPoint Presentation</vt:lpstr>
      <vt:lpstr>Mobility Engineering </vt:lpstr>
      <vt:lpstr>Elements</vt:lpstr>
      <vt:lpstr>Competitor Benchmarking : Extracting Meaningful Insights </vt:lpstr>
      <vt:lpstr>Target Setting : Establishing Superordinate Goals </vt:lpstr>
      <vt:lpstr>Concept layout</vt:lpstr>
      <vt:lpstr>Architecture: Electrical, communication, and control</vt:lpstr>
      <vt:lpstr>Vehicle system sizing /selection : mechanical </vt:lpstr>
      <vt:lpstr>Vehicle system sizing /selection : electrical and electronics </vt:lpstr>
      <vt:lpstr>Chassis Engineering</vt:lpstr>
      <vt:lpstr>Vehicle DMU, BOM,  &amp; regulatory confirmation</vt:lpstr>
      <vt:lpstr>Vehicle Integration </vt:lpstr>
      <vt:lpstr>Vehicle thermals : HVAC &amp; cooling systems</vt:lpstr>
      <vt:lpstr>Thermal Management Capabilities </vt:lpstr>
      <vt:lpstr>Vehicle Electricals </vt:lpstr>
      <vt:lpstr>Vehicle software development , validation &amp; diagnostics</vt:lpstr>
      <vt:lpstr>Vehicle Supervisory Software Development </vt:lpstr>
      <vt:lpstr>Costing, Sourcing &amp; Supply Chain Integration </vt:lpstr>
      <vt:lpstr>Should Costing (Zero Based Costing) </vt:lpstr>
      <vt:lpstr>Manufacturing Engineering Support</vt:lpstr>
      <vt:lpstr>Vehicle physical validation</vt:lpstr>
      <vt:lpstr>Facilities &amp; Infra</vt:lpstr>
      <vt:lpstr>Facilities &amp; Infra </vt:lpstr>
      <vt:lpstr>In 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Hinduja Tech</dc:creator>
  <cp:lastModifiedBy>Sujin Raj M</cp:lastModifiedBy>
  <cp:revision>8</cp:revision>
  <cp:lastPrinted>2025-05-30T06:06:55Z</cp:lastPrinted>
  <dcterms:created xsi:type="dcterms:W3CDTF">2025-03-12T14:10:18Z</dcterms:created>
  <dcterms:modified xsi:type="dcterms:W3CDTF">2025-07-29T11:33:00Z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6400800.00000000</vt:lpwstr>
  </property>
  <property fmtid="{D5CDD505-2E9C-101B-9397-08002B2CF9AE}" pid="3" name="ContentTypeId">
    <vt:lpwstr>0x01010021E4C24891679C4FB44655916D4F5095</vt:lpwstr>
  </property>
  <property fmtid="{D5CDD505-2E9C-101B-9397-08002B2CF9AE}" pid="4" name="ComplianceAssetId">
    <vt:lpwstr/>
  </property>
  <property fmtid="{D5CDD505-2E9C-101B-9397-08002B2CF9AE}" pid="5" name="_activity">
    <vt:lpwstr>{"FileActivityType":"9","FileActivityTimeStamp":"2025-05-30T07:06:03.853Z","FileActivityUsersOnPage":[{"DisplayName":"Sujin Raj M","Id":"sujinraj.mariaraj@hindujatech.com"},{"DisplayName":"Karishma B","Id":"karishma.balachander@hindujatech.com"}],"FileActivityNavigationId":null}</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